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60" r:id="rId4"/>
    <p:sldId id="256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5C44"/>
    <a:srgbClr val="F20000"/>
    <a:srgbClr val="E2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0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3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4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5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8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8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2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9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1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2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2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8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4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7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10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5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81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4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5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03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7000">
              <a:schemeClr val="accent5">
                <a:lumMod val="60000"/>
                <a:lumOff val="40000"/>
              </a:schemeClr>
            </a:gs>
            <a:gs pos="14000">
              <a:schemeClr val="accent5">
                <a:lumMod val="60000"/>
                <a:lumOff val="40000"/>
              </a:schemeClr>
            </a:gs>
            <a:gs pos="6000">
              <a:schemeClr val="accent5">
                <a:lumMod val="75000"/>
              </a:schemeClr>
            </a:gs>
            <a:gs pos="12000">
              <a:schemeClr val="accent5">
                <a:lumMod val="60000"/>
                <a:lumOff val="40000"/>
              </a:schemeClr>
            </a:gs>
            <a:gs pos="10000">
              <a:schemeClr val="accent5">
                <a:lumMod val="71000"/>
                <a:lumOff val="29000"/>
              </a:schemeClr>
            </a:gs>
            <a:gs pos="28000">
              <a:schemeClr val="accent1">
                <a:lumMod val="0"/>
                <a:lumOff val="100000"/>
              </a:schemeClr>
            </a:gs>
            <a:gs pos="22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19" y="148493"/>
            <a:ext cx="10515600" cy="180010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Castle Siege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90" y="1867876"/>
            <a:ext cx="3097136" cy="3135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24" y="2930769"/>
            <a:ext cx="1419862" cy="1781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7823" y="2930769"/>
            <a:ext cx="1419862" cy="17817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92328"/>
            <a:ext cx="12192000" cy="2145528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>
              <a:rot lat="0" lon="0" rev="0"/>
            </a:lightRig>
          </a:scene3d>
          <a:sp3d extrusionH="6350" contourW="6350" prstMaterial="metal">
            <a:bevelT w="0" h="3594100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97851" y="4695038"/>
            <a:ext cx="9126735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Martin Rudzki                                                           Yusuf </a:t>
            </a:r>
            <a:r>
              <a:rPr lang="en-US" sz="3200" b="1" dirty="0" err="1">
                <a:solidFill>
                  <a:schemeClr val="bg1"/>
                </a:solidFill>
              </a:rPr>
              <a:t>Mulyo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  <p:sp>
        <p:nvSpPr>
          <p:cNvPr id="16" name="Cloud 15"/>
          <p:cNvSpPr/>
          <p:nvPr/>
        </p:nvSpPr>
        <p:spPr>
          <a:xfrm rot="972858">
            <a:off x="3890478" y="5577128"/>
            <a:ext cx="967590" cy="10084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972858">
            <a:off x="6943067" y="5673605"/>
            <a:ext cx="668001" cy="3208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 rot="972858">
            <a:off x="506895" y="5159938"/>
            <a:ext cx="732985" cy="51963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 rot="972858">
            <a:off x="10768984" y="4971720"/>
            <a:ext cx="719526" cy="706975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01969" y="5053903"/>
            <a:ext cx="9322617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MartinRudzki</a:t>
            </a:r>
            <a:r>
              <a:rPr lang="en-US" sz="3200" b="1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YusufSM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344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444" y="153526"/>
            <a:ext cx="5170717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9446" y="5392290"/>
            <a:ext cx="5170715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57537"/>
              </p:ext>
            </p:extLst>
          </p:nvPr>
        </p:nvGraphicFramePr>
        <p:xfrm>
          <a:off x="4409445" y="1516974"/>
          <a:ext cx="5170716" cy="38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2">
                  <a:extLst>
                    <a:ext uri="{9D8B030D-6E8A-4147-A177-3AD203B41FA5}">
                      <a16:colId xmlns:a16="http://schemas.microsoft.com/office/drawing/2014/main" val="2103015502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1755698666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330082315"/>
                    </a:ext>
                  </a:extLst>
                </a:gridCol>
              </a:tblGrid>
              <a:tr h="576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03394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650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0025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4321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44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03048"/>
                  </a:ext>
                </a:extLst>
              </a:tr>
              <a:tr h="5197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616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38049" y="254233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8049" y="831176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9" name="Smiley Face 8"/>
          <p:cNvSpPr/>
          <p:nvPr/>
        </p:nvSpPr>
        <p:spPr>
          <a:xfrm>
            <a:off x="4768677" y="352204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4768677" y="929147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29591" y="254232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638049" y="5511251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8049" y="6088194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</p:txBody>
      </p:sp>
      <p:sp>
        <p:nvSpPr>
          <p:cNvPr id="24" name="Smiley Face 23"/>
          <p:cNvSpPr/>
          <p:nvPr/>
        </p:nvSpPr>
        <p:spPr>
          <a:xfrm>
            <a:off x="4768677" y="5608558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4768677" y="6185501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29591" y="5501147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9444" y="1525126"/>
            <a:ext cx="484280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18731" y="1525126"/>
            <a:ext cx="100219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9073130" y="1532603"/>
            <a:ext cx="507031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02461" y="1525126"/>
            <a:ext cx="94566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09443" y="4878629"/>
            <a:ext cx="484282" cy="55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48133" y="4878629"/>
            <a:ext cx="546803" cy="5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75262" y="4880443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402461" y="4882024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638049" y="5509941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38049" y="6086884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45" name="Smiley Face 44"/>
          <p:cNvSpPr/>
          <p:nvPr/>
        </p:nvSpPr>
        <p:spPr>
          <a:xfrm>
            <a:off x="4768677" y="5607912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768677" y="6184855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9591" y="5509940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9923273" y="127490"/>
            <a:ext cx="1953710" cy="387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Sample Image</a:t>
            </a:r>
          </a:p>
          <a:p>
            <a:pPr algn="ctr"/>
            <a:r>
              <a:rPr lang="en-US" sz="2000" dirty="0"/>
              <a:t>In Racket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41" y="831176"/>
            <a:ext cx="1521012" cy="297477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6408" y="1273155"/>
            <a:ext cx="4288863" cy="391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5098" y="1241624"/>
            <a:ext cx="4274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Goal of the game:</a:t>
            </a:r>
          </a:p>
          <a:p>
            <a:r>
              <a:rPr lang="en-US" dirty="0">
                <a:solidFill>
                  <a:schemeClr val="bg1"/>
                </a:solidFill>
              </a:rPr>
              <a:t>To spread your units across the land and capture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 territories.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How to play:</a:t>
            </a:r>
          </a:p>
          <a:p>
            <a:r>
              <a:rPr lang="en-US" dirty="0">
                <a:solidFill>
                  <a:schemeClr val="bg1"/>
                </a:solidFill>
              </a:rPr>
              <a:t>- Each turn you get income from the amount of territories you control. </a:t>
            </a:r>
          </a:p>
          <a:p>
            <a:r>
              <a:rPr lang="en-US" dirty="0">
                <a:solidFill>
                  <a:schemeClr val="bg1"/>
                </a:solidFill>
              </a:rPr>
              <a:t>- To capture a territory your unit must be on the square by your next turn.</a:t>
            </a:r>
          </a:p>
          <a:p>
            <a:r>
              <a:rPr lang="en-US" dirty="0">
                <a:solidFill>
                  <a:schemeClr val="bg1"/>
                </a:solidFill>
              </a:rPr>
              <a:t>- At the beginning of your turn you  will receive income for the total amount of territories you control.</a:t>
            </a:r>
          </a:p>
          <a:p>
            <a:r>
              <a:rPr lang="en-US" dirty="0">
                <a:solidFill>
                  <a:schemeClr val="bg1"/>
                </a:solidFill>
              </a:rPr>
              <a:t>- You can only have one unit on a territory at a time.</a:t>
            </a:r>
          </a:p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7810" y="543150"/>
            <a:ext cx="303460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80651" y="437084"/>
            <a:ext cx="3154237" cy="788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360" y="5356143"/>
            <a:ext cx="2679318" cy="121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u="sng" dirty="0"/>
              <a:t>Racket Libraries</a:t>
            </a:r>
          </a:p>
          <a:p>
            <a:r>
              <a:rPr lang="en-US" dirty="0"/>
              <a:t>(require 2htdp/universe)</a:t>
            </a:r>
          </a:p>
          <a:p>
            <a:r>
              <a:rPr lang="en-US" dirty="0"/>
              <a:t>(require 2htdp/batch-</a:t>
            </a:r>
            <a:r>
              <a:rPr lang="en-US" dirty="0" err="1"/>
              <a:t>io</a:t>
            </a:r>
            <a:r>
              <a:rPr lang="en-US" dirty="0"/>
              <a:t>)</a:t>
            </a:r>
          </a:p>
          <a:p>
            <a:r>
              <a:rPr lang="en-US" dirty="0"/>
              <a:t>(require 2htdp/image)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267937" y="403829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moves on to territory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67937" y="5103535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Can it move there? </a:t>
            </a:r>
          </a:p>
          <a:p>
            <a:r>
              <a:rPr lang="en-US" sz="1200" dirty="0"/>
              <a:t>Yes: Set territory color to player</a:t>
            </a:r>
          </a:p>
        </p:txBody>
      </p:sp>
      <p:sp>
        <p:nvSpPr>
          <p:cNvPr id="23" name="Down Arrow 22"/>
          <p:cNvSpPr/>
          <p:nvPr/>
        </p:nvSpPr>
        <p:spPr>
          <a:xfrm rot="16200000">
            <a:off x="8181516" y="4199704"/>
            <a:ext cx="211017" cy="3228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32021" y="4041439"/>
            <a:ext cx="1774091" cy="619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unit on territory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9433166" y="4734451"/>
            <a:ext cx="218834" cy="312615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1985" y="5093738"/>
            <a:ext cx="1774091" cy="637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both units and battle. </a:t>
            </a:r>
          </a:p>
        </p:txBody>
      </p:sp>
      <p:sp>
        <p:nvSpPr>
          <p:cNvPr id="27" name="Down Arrow 26"/>
          <p:cNvSpPr/>
          <p:nvPr/>
        </p:nvSpPr>
        <p:spPr>
          <a:xfrm rot="5400000">
            <a:off x="8180035" y="5272040"/>
            <a:ext cx="213980" cy="322814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91706" y="189452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773243" y="25915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91706" y="2963283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Territories</a:t>
            </a:r>
          </a:p>
          <a:p>
            <a:pPr algn="ctr"/>
            <a:r>
              <a:rPr lang="en-US" sz="1400" dirty="0"/>
              <a:t>Reset Unit Movement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83889" y="4032037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- Move Units</a:t>
            </a:r>
          </a:p>
          <a:p>
            <a:r>
              <a:rPr lang="en-US" sz="1600" dirty="0"/>
              <a:t> - Attack </a:t>
            </a:r>
          </a:p>
          <a:p>
            <a:r>
              <a:rPr lang="en-US" sz="1600" dirty="0"/>
              <a:t> - Spend Income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7045564" y="4734451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773243" y="36710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91706" y="5100791"/>
            <a:ext cx="1774091" cy="64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turn</a:t>
            </a:r>
          </a:p>
          <a:p>
            <a:pPr algn="ctr"/>
            <a:r>
              <a:rPr lang="en-US" dirty="0"/>
              <a:t>Next player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67937" y="2963281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it equals 9, game over.</a:t>
            </a:r>
          </a:p>
        </p:txBody>
      </p:sp>
      <p:sp>
        <p:nvSpPr>
          <p:cNvPr id="48" name="Curved Left Arrow 47"/>
          <p:cNvSpPr/>
          <p:nvPr/>
        </p:nvSpPr>
        <p:spPr>
          <a:xfrm>
            <a:off x="5849387" y="3122950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Left Arrow 64"/>
          <p:cNvSpPr/>
          <p:nvPr/>
        </p:nvSpPr>
        <p:spPr>
          <a:xfrm rot="10800000">
            <a:off x="3489565" y="3122949"/>
            <a:ext cx="398587" cy="2417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Left Arrow 68"/>
          <p:cNvSpPr/>
          <p:nvPr/>
        </p:nvSpPr>
        <p:spPr>
          <a:xfrm>
            <a:off x="5843096" y="4186333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4763470" y="4723405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rved Left Arrow 92"/>
          <p:cNvSpPr/>
          <p:nvPr/>
        </p:nvSpPr>
        <p:spPr>
          <a:xfrm rot="10800000">
            <a:off x="3541219" y="4176163"/>
            <a:ext cx="357554" cy="349555"/>
          </a:xfrm>
          <a:prstGeom prst="curvedLeftArrow">
            <a:avLst>
              <a:gd name="adj1" fmla="val 25000"/>
              <a:gd name="adj2" fmla="val 3648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611918" y="4032037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Unit</a:t>
            </a:r>
          </a:p>
        </p:txBody>
      </p:sp>
      <p:sp>
        <p:nvSpPr>
          <p:cNvPr id="95" name="Down Arrow 94"/>
          <p:cNvSpPr/>
          <p:nvPr/>
        </p:nvSpPr>
        <p:spPr>
          <a:xfrm>
            <a:off x="2393457" y="472894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11918" y="5099169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a bridge to place unit.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11942" y="94425"/>
            <a:ext cx="10515600" cy="1800104"/>
          </a:xfrm>
        </p:spPr>
        <p:txBody>
          <a:bodyPr>
            <a:normAutofit/>
          </a:bodyPr>
          <a:lstStyle/>
          <a:p>
            <a:r>
              <a:rPr lang="en-US" sz="60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Flow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68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120581"/>
            <a:ext cx="10018713" cy="184583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972" y="1769059"/>
            <a:ext cx="2150348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72517"/>
            <a:ext cx="1951892" cy="43513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/>
              <a:t>Player</a:t>
            </a:r>
          </a:p>
          <a:p>
            <a:pPr marL="0" indent="0" algn="ctr">
              <a:buFont typeface="Arial"/>
              <a:buNone/>
            </a:pPr>
            <a:r>
              <a:rPr lang="en-US" sz="2000" dirty="0"/>
              <a:t>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Income increase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Income decrease/              buy unit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territory 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active player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inactive player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--------Variables----------</a:t>
            </a:r>
          </a:p>
          <a:p>
            <a:r>
              <a:rPr lang="en-US" sz="1400" dirty="0"/>
              <a:t>Income count</a:t>
            </a:r>
          </a:p>
          <a:p>
            <a:r>
              <a:rPr lang="en-US" sz="1400" dirty="0"/>
              <a:t>Territory count</a:t>
            </a:r>
          </a:p>
          <a:p>
            <a:r>
              <a:rPr lang="en-US" sz="1400" dirty="0"/>
              <a:t>Boolean: Current player active </a:t>
            </a:r>
          </a:p>
          <a:p>
            <a:r>
              <a:rPr lang="en-US" sz="1400" dirty="0"/>
              <a:t>Static: Player 1,2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2315" y="1769059"/>
            <a:ext cx="2527370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13923" y="1869342"/>
            <a:ext cx="2364154" cy="4351338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Territory	</a:t>
            </a:r>
          </a:p>
          <a:p>
            <a:pPr marL="0" indent="0" algn="ctr">
              <a:buNone/>
            </a:pPr>
            <a:r>
              <a:rPr lang="en-US" sz="2000" dirty="0"/>
              <a:t>-------------------------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Add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Remove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(Fight object1 object2)</a:t>
            </a:r>
          </a:p>
          <a:p>
            <a:pPr marL="0" indent="0">
              <a:buNone/>
            </a:pPr>
            <a:r>
              <a:rPr lang="en-US" sz="1400" dirty="0"/>
              <a:t>--------------Variables-----------</a:t>
            </a:r>
          </a:p>
          <a:p>
            <a:r>
              <a:rPr lang="en-US" sz="1400" dirty="0"/>
              <a:t>Ownership/color</a:t>
            </a:r>
          </a:p>
          <a:p>
            <a:r>
              <a:rPr lang="en-US" sz="1400" dirty="0"/>
              <a:t>Boundaries of rectangle     (Top, bottom, left, right)</a:t>
            </a:r>
          </a:p>
          <a:p>
            <a:r>
              <a:rPr lang="en-US" sz="1400" dirty="0"/>
              <a:t>Is Current space occupied/      Object Unit</a:t>
            </a:r>
          </a:p>
          <a:p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020367" y="1773808"/>
            <a:ext cx="2423850" cy="454240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110785" y="1869342"/>
            <a:ext cx="2243015" cy="435133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Units</a:t>
            </a:r>
          </a:p>
          <a:p>
            <a:pPr marL="0" indent="0" algn="ctr">
              <a:buNone/>
            </a:pPr>
            <a:r>
              <a:rPr lang="en-US" sz="2000" dirty="0"/>
              <a:t>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Reset movement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Consume movement</a:t>
            </a:r>
          </a:p>
          <a:p>
            <a:pPr marL="0" indent="0">
              <a:buNone/>
            </a:pPr>
            <a:r>
              <a:rPr lang="en-US" sz="1400" dirty="0"/>
              <a:t>------------Variables-----------</a:t>
            </a:r>
          </a:p>
          <a:p>
            <a:r>
              <a:rPr lang="en-US" sz="1400" dirty="0"/>
              <a:t>Static: Ownership of unit</a:t>
            </a:r>
          </a:p>
          <a:p>
            <a:r>
              <a:rPr lang="en-US" sz="1400" dirty="0"/>
              <a:t>Static: Max movement</a:t>
            </a:r>
          </a:p>
          <a:p>
            <a:r>
              <a:rPr lang="en-US" sz="1400" dirty="0"/>
              <a:t>Static: Unit class</a:t>
            </a:r>
          </a:p>
          <a:p>
            <a:r>
              <a:rPr lang="en-US" sz="1400" dirty="0"/>
              <a:t>Movement remaining</a:t>
            </a:r>
          </a:p>
          <a:p>
            <a:r>
              <a:rPr lang="en-US" sz="1400" dirty="0"/>
              <a:t>Unit Picture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78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Group Responsibilities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8029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7256" y="1872517"/>
            <a:ext cx="2939144" cy="441942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Martin Rudzki @</a:t>
            </a:r>
            <a:r>
              <a:rPr lang="en-US" sz="2000" b="1" dirty="0" err="1"/>
              <a:t>MartinRudzki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Making the PowerPoint slides art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territory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Drawing the background/UI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Drawing the castle and units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053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2280" y="1872517"/>
            <a:ext cx="2939144" cy="441942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Yusuf </a:t>
            </a:r>
            <a:r>
              <a:rPr lang="en-US" sz="2000" b="1" dirty="0" err="1"/>
              <a:t>Mulyo</a:t>
            </a:r>
            <a:r>
              <a:rPr lang="en-US" sz="2000" b="1" dirty="0"/>
              <a:t>     @</a:t>
            </a:r>
            <a:r>
              <a:rPr lang="en-US" sz="2000" b="1" dirty="0" err="1"/>
              <a:t>YusufSM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Looking into the library for the game 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unit class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Implementing human interaction</a:t>
            </a:r>
          </a:p>
        </p:txBody>
      </p:sp>
    </p:spTree>
    <p:extLst>
      <p:ext uri="{BB962C8B-B14F-4D97-AF65-F5344CB8AC3E}">
        <p14:creationId xmlns:p14="http://schemas.microsoft.com/office/powerpoint/2010/main" val="25013390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7729</TotalTime>
  <Words>368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Corbel</vt:lpstr>
      <vt:lpstr>Courier New</vt:lpstr>
      <vt:lpstr>Wingdings</vt:lpstr>
      <vt:lpstr>Office Theme</vt:lpstr>
      <vt:lpstr>Parallax</vt:lpstr>
      <vt:lpstr>1_Parallax</vt:lpstr>
      <vt:lpstr>Castle Siege </vt:lpstr>
      <vt:lpstr>PowerPoint Presentation</vt:lpstr>
      <vt:lpstr>Game Flow</vt:lpstr>
      <vt:lpstr>Game Objects</vt:lpstr>
      <vt:lpstr>Group Responsibilities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Rudzki</dc:creator>
  <cp:lastModifiedBy>Martin Rudzki</cp:lastModifiedBy>
  <cp:revision>57</cp:revision>
  <dcterms:created xsi:type="dcterms:W3CDTF">2016-04-03T16:32:35Z</dcterms:created>
  <dcterms:modified xsi:type="dcterms:W3CDTF">2016-04-25T19:47:44Z</dcterms:modified>
</cp:coreProperties>
</file>