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A0A0A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74D738-AF04-4342-8A28-0ACCA3BBD258}" type="datetimeFigureOut">
              <a:rPr lang="en-US" smtClean="0"/>
            </a:fld>
            <a:endParaRPr lang="en-US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7CCD0F-EDA2-4559-A9E6-CB2927DEAB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74D738-AF04-4342-8A28-0ACCA3BBD258}" type="datetimeFigureOut">
              <a:rPr lang="en-US" smtClean="0"/>
            </a:fld>
            <a:endParaRPr lang="en-US"/>
          </a:p>
        </p:txBody>
      </p:sp>
      <p:sp>
        <p:nvSpPr>
          <p:cNvPr id="1048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7CCD0F-EDA2-4559-A9E6-CB2927DEAB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74D738-AF04-4342-8A28-0ACCA3BBD258}" type="datetimeFigureOut">
              <a:rPr lang="en-US" smtClean="0"/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7CCD0F-EDA2-4559-A9E6-CB2927DEAB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baseline="0" sz="5334" kern="0" spc="1333"/>
            </a:lvl1pPr>
          </a:lstStyle>
          <a:p>
            <a:r>
              <a:rPr altLang="ja-JP" dirty="0" kumimoji="1" lang="en-US" smtClean="0"/>
              <a:t>TITLE</a:t>
            </a:r>
            <a:endParaRPr altLang="en-US" dirty="0" kumimoji="1" lang="ja-JP"/>
          </a:p>
        </p:txBody>
      </p:sp>
      <p:sp>
        <p:nvSpPr>
          <p:cNvPr id="10486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baseline="0" sz="1867" spc="667">
                <a:solidFill>
                  <a:schemeClr val="tx1"/>
                </a:solidFill>
              </a:defRPr>
            </a:lvl1pPr>
          </a:lstStyle>
          <a:p>
            <a:pPr lvl="0"/>
            <a:r>
              <a:rPr altLang="ja-JP" dirty="0" kumimoji="1" lang="en-US" smtClean="0"/>
              <a:t>DESCRIPTION GOES HERE</a:t>
            </a:r>
            <a:endParaRPr altLang="en-US" dirty="0" kumimoji="1" lang="ja-JP" smtClean="0"/>
          </a:p>
        </p:txBody>
      </p:sp>
      <p:sp>
        <p:nvSpPr>
          <p:cNvPr id="1048615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6309320"/>
            <a:ext cx="10897544" cy="383894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altLang="ja-JP" dirty="0" kumimoji="1" lang="en-US" smtClean="0"/>
              <a:t>Author</a:t>
            </a:r>
            <a:endParaRPr altLang="en-US" dirty="0" kumimoji="1" lang="ja-JP" smtClean="0"/>
          </a:p>
        </p:txBody>
      </p:sp>
      <p:cxnSp>
        <p:nvCxnSpPr>
          <p:cNvPr id="3145734" name="直線コネクタ 8"/>
          <p:cNvCxnSpPr>
            <a:cxnSpLocks/>
          </p:cNvCxnSpPr>
          <p:nvPr/>
        </p:nvCxnSpPr>
        <p:spPr>
          <a:xfrm flipV="1">
            <a:off x="5875985" y="1508787"/>
            <a:ext cx="441088" cy="67207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線コネクタ 9"/>
          <p:cNvCxnSpPr>
            <a:cxnSpLocks/>
          </p:cNvCxnSpPr>
          <p:nvPr/>
        </p:nvCxnSpPr>
        <p:spPr>
          <a:xfrm flipV="1">
            <a:off x="5875985" y="1748813"/>
            <a:ext cx="441088" cy="67207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直線コネクタ 10"/>
          <p:cNvCxnSpPr>
            <a:cxnSpLocks/>
          </p:cNvCxnSpPr>
          <p:nvPr/>
        </p:nvCxnSpPr>
        <p:spPr>
          <a:xfrm flipV="1">
            <a:off x="5875985" y="1988840"/>
            <a:ext cx="441088" cy="67207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id="5" nodeType="afterEffect" presetClass="entr" presetID="2" presetSubtype="1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3145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decel="100000" fill="hold" id="9" nodeType="withEffect" presetClass="entr" presetID="2" presetSubtype="3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3145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3145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decel="100000" fill="hold" id="13" nodeType="withEffect" presetClass="entr" presetID="2" presetSubtype="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5"/>
                                        <p:tgtEl>
                                          <p:spTgt spid="314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6"/>
                                        <p:tgtEl>
                                          <p:spTgt spid="314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">
                            <p:stCondLst>
                              <p:cond delay="750"/>
                            </p:stCondLst>
                            <p:childTnLst>
                              <p:par>
                                <p:cTn decel="100000" fill="hold" grpId="0" id="18" nodeType="afterEffect" presetClass="entr" presetID="2" presetSubtype="8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1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decel="100000" fill="hold" grpId="0" id="22" nodeType="withEffect" presetClass="entr" presetID="2" presetSubtype="2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4"/>
                                        <p:tgtEl>
                                          <p:spTgt spid="104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6">
                            <p:stCondLst>
                              <p:cond delay="2400"/>
                            </p:stCondLst>
                            <p:childTnLst>
                              <p:par>
                                <p:cTn fill="hold" grpId="0" id="2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9"/>
                                        <p:tgtEl>
                                          <p:spTgt spid="104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3" grpId="0"/>
      <p:bldP spid="1048614" grpId="0" build="p">
        <p:tmplLst>
          <p:tmpl lvl="1">
            <p:tnLst>
              <p:par>
                <p:cTn decel="100000" fill="hold" nodeType="withEffect" presetClass="entr" presetID="2" presetSubtype="2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86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86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8615" grpId="0" build="p">
        <p:tmplLst>
          <p:tmpl lvl="1">
            <p:tnLst>
              <p:par>
                <p:cTn fill="hold" nodeType="afterEffect" presetClass="entr" presetID="10" presetSubtype="0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6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altLang="ja-JP" dirty="0" kumimoji="1" lang="en-US" smtClean="0"/>
              <a:t>SLIDE TITLE GOES HERE</a:t>
            </a:r>
            <a:endParaRPr altLang="en-US" dirty="0" kumimoji="1" lang="ja-JP"/>
          </a:p>
        </p:txBody>
      </p:sp>
      <p:sp>
        <p:nvSpPr>
          <p:cNvPr id="104860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p>
            <a:pPr algn="r"/>
            <a:r>
              <a:rPr altLang="ja-JP" lang="en-US" smtClean="0"/>
              <a:t>The Power of PowerPoint | thepopp.com</a:t>
            </a:r>
            <a:endParaRPr altLang="en-US" dirty="0" lang="ja-JP"/>
          </a:p>
        </p:txBody>
      </p:sp>
      <p:sp>
        <p:nvSpPr>
          <p:cNvPr id="104860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p>
            <a:fld id="{27CB87ED-CE54-4A81-84E3-F65697A29D35}" type="slidenum">
              <a:rPr altLang="en-US" lang="ja-JP" smtClean="0"/>
            </a:fld>
            <a:endParaRPr altLang="en-US" dirty="0" lang="ja-JP"/>
          </a:p>
        </p:txBody>
      </p:sp>
      <p:sp>
        <p:nvSpPr>
          <p:cNvPr id="104860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26897" y="788707"/>
            <a:ext cx="10849982" cy="383894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altLang="ja-JP" dirty="0" kumimoji="1" lang="en-US" smtClean="0"/>
              <a:t>Slide Description Goes Here</a:t>
            </a:r>
            <a:endParaRPr altLang="en-US" dirty="0" kumimoji="1" lang="ja-JP" smtClean="0"/>
          </a:p>
        </p:txBody>
      </p:sp>
      <p:sp>
        <p:nvSpPr>
          <p:cNvPr id="104860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950" y="2612909"/>
            <a:ext cx="10610099" cy="576064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baseline="0" sz="2667">
                <a:solidFill>
                  <a:schemeClr val="accent1"/>
                </a:solidFill>
              </a:defRPr>
            </a:lvl1pPr>
          </a:lstStyle>
          <a:p>
            <a:pPr lvl="0"/>
            <a:r>
              <a:rPr altLang="ja-JP" dirty="0" kumimoji="1" lang="en-US" smtClean="0"/>
              <a:t>Caption Goes Here</a:t>
            </a:r>
            <a:endParaRPr altLang="en-US" dirty="0" kumimoji="1" lang="ja-JP" smtClean="0"/>
          </a:p>
        </p:txBody>
      </p:sp>
      <p:sp>
        <p:nvSpPr>
          <p:cNvPr id="104860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950" y="3236979"/>
            <a:ext cx="10610099" cy="139215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aseline="0" sz="1867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altLang="ja-JP" dirty="0" kumimoji="1" lang="en-US" smtClean="0"/>
              <a:t>Text goes here</a:t>
            </a:r>
            <a:br>
              <a:rPr altLang="ja-JP" dirty="0" kumimoji="1" lang="en-US" smtClean="0"/>
            </a:br>
            <a:endParaRPr altLang="ja-JP" dirty="0" kumimoji="1" lang="en-US" smtClean="0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2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750"/>
                            </p:stCondLst>
                            <p:childTnLst>
                              <p:par>
                                <p:cTn fill="hold" grpId="0" id="9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1048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1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1048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5" grpId="0" build="p">
        <p:tmplLst>
          <p:tmpl lvl="1">
            <p:tnLst>
              <p:par>
                <p:cTn fill="hold" nodeType="withEffect" presetClass="entr" presetID="22" presetSubtype="8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6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606" grpId="0" build="p">
        <p:tmplLst>
          <p:tmpl lvl="1">
            <p:tnLst>
              <p:par>
                <p:cTn fill="hold" nodeType="afterEffect" presetClass="entr" presetID="10" presetSubtype="0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60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607" grpId="0" build="allAtOnce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5157193"/>
            <a:ext cx="9039103" cy="960107"/>
          </a:xfrm>
        </p:spPr>
        <p:txBody>
          <a:bodyPr anchor="b">
            <a:noAutofit/>
          </a:bodyPr>
          <a:lstStyle>
            <a:lvl1pPr algn="l">
              <a:defRPr baseline="0" sz="4800" kern="0" spc="1333"/>
            </a:lvl1pPr>
          </a:lstStyle>
          <a:p>
            <a:r>
              <a:rPr altLang="ja-JP" dirty="0" kumimoji="1" lang="en-US" smtClean="0"/>
              <a:t>SECTION TITLE</a:t>
            </a:r>
            <a:endParaRPr altLang="en-US" dirty="0" kumimoji="1" lang="ja-JP"/>
          </a:p>
        </p:txBody>
      </p:sp>
      <p:sp>
        <p:nvSpPr>
          <p:cNvPr id="104859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8936" y="5973135"/>
            <a:ext cx="8977109" cy="38389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baseline="0" sz="1867" spc="200">
                <a:solidFill>
                  <a:schemeClr val="tx1"/>
                </a:solidFill>
              </a:defRPr>
            </a:lvl1pPr>
          </a:lstStyle>
          <a:p>
            <a:pPr lvl="0"/>
            <a:r>
              <a:rPr altLang="ja-JP" dirty="0" kumimoji="1" lang="en-US" smtClean="0"/>
              <a:t>Description Goes Here</a:t>
            </a:r>
            <a:endParaRPr altLang="en-US" dirty="0" kumimoji="1" lang="ja-JP" smtClean="0"/>
          </a:p>
        </p:txBody>
      </p:sp>
      <p:grpSp>
        <p:nvGrpSpPr>
          <p:cNvPr id="28" name="グループ化 4"/>
          <p:cNvGrpSpPr/>
          <p:nvPr userDrawn="1"/>
        </p:nvGrpSpPr>
        <p:grpSpPr>
          <a:xfrm>
            <a:off x="448486" y="4495464"/>
            <a:ext cx="441088" cy="1152128"/>
            <a:chOff x="4012746" y="1615108"/>
            <a:chExt cx="661574" cy="1728192"/>
          </a:xfrm>
        </p:grpSpPr>
        <p:cxnSp>
          <p:nvCxnSpPr>
            <p:cNvPr id="3145731" name="直線コネクタ 5"/>
            <p:cNvCxnSpPr>
              <a:cxnSpLocks/>
            </p:cNvCxnSpPr>
            <p:nvPr/>
          </p:nvCxnSpPr>
          <p:spPr>
            <a:xfrm flipV="1">
              <a:off x="4012746" y="1615108"/>
              <a:ext cx="661574" cy="1008112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直線コネクタ 6"/>
            <p:cNvCxnSpPr>
              <a:cxnSpLocks/>
            </p:cNvCxnSpPr>
            <p:nvPr/>
          </p:nvCxnSpPr>
          <p:spPr>
            <a:xfrm flipV="1">
              <a:off x="4012746" y="1975148"/>
              <a:ext cx="661574" cy="1008112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直線コネクタ 7"/>
            <p:cNvCxnSpPr>
              <a:cxnSpLocks/>
            </p:cNvCxnSpPr>
            <p:nvPr/>
          </p:nvCxnSpPr>
          <p:spPr>
            <a:xfrm flipV="1">
              <a:off x="4012746" y="2335188"/>
              <a:ext cx="661574" cy="1008112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decel="100000" fill="hold" grpId="0" id="9" nodeType="afterEffect" presetClass="entr" presetID="2" presetSubtype="8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decel="100000" fill="hold" grpId="0" id="13" nodeType="withEffect" presetClass="entr" presetID="2" presetSubtype="2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5"/>
                                        <p:tgtEl>
                                          <p:spTgt spid="1048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6"/>
                                        <p:tgtEl>
                                          <p:spTgt spid="1048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8" grpId="0"/>
      <p:bldP spid="1048599" grpId="0" build="p">
        <p:tmplLst>
          <p:tmpl lvl="1">
            <p:tnLst>
              <p:par>
                <p:cTn decel="100000" fill="hold" nodeType="withEffect" presetClass="entr" presetID="2" presetSubtype="2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85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85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Image - 1 Column - Vertical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altLang="ja-JP" dirty="0" kumimoji="1" lang="en-US" smtClean="0"/>
              <a:t>SLIDE TITLE GOES HERE</a:t>
            </a:r>
            <a:endParaRPr altLang="en-US" dirty="0" kumimoji="1" lang="ja-JP"/>
          </a:p>
        </p:txBody>
      </p:sp>
      <p:sp>
        <p:nvSpPr>
          <p:cNvPr id="1048588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p>
            <a:pPr algn="r"/>
            <a:r>
              <a:rPr altLang="ja-JP" lang="en-US" smtClean="0"/>
              <a:t>The Power of PowerPoint | thepopp.com</a:t>
            </a:r>
            <a:endParaRPr altLang="en-US" dirty="0" lang="ja-JP"/>
          </a:p>
        </p:txBody>
      </p:sp>
      <p:sp>
        <p:nvSpPr>
          <p:cNvPr id="1048589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p>
            <a:fld id="{27CB87ED-CE54-4A81-84E3-F65697A29D35}" type="slidenum">
              <a:rPr altLang="en-US" lang="ja-JP" smtClean="0"/>
            </a:fld>
            <a:endParaRPr altLang="en-US" dirty="0" lang="ja-JP"/>
          </a:p>
        </p:txBody>
      </p:sp>
      <p:sp>
        <p:nvSpPr>
          <p:cNvPr id="1048590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26897" y="788707"/>
            <a:ext cx="10849982" cy="383894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altLang="ja-JP" dirty="0" kumimoji="1" lang="en-US" smtClean="0"/>
              <a:t>Slide Description Goes Here</a:t>
            </a:r>
            <a:endParaRPr altLang="en-US" dirty="0" kumimoji="1" lang="ja-JP" smtClean="0"/>
          </a:p>
        </p:txBody>
      </p:sp>
      <p:sp>
        <p:nvSpPr>
          <p:cNvPr id="104859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8" y="2660666"/>
            <a:ext cx="6121211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baseline="0" sz="2667">
                <a:solidFill>
                  <a:schemeClr val="accent1"/>
                </a:solidFill>
              </a:defRPr>
            </a:lvl1pPr>
          </a:lstStyle>
          <a:p>
            <a:pPr lvl="0"/>
            <a:r>
              <a:rPr altLang="ja-JP" dirty="0" kumimoji="1" lang="en-US" smtClean="0"/>
              <a:t>Caption Goes Here</a:t>
            </a:r>
            <a:endParaRPr altLang="en-US" dirty="0" kumimoji="1" lang="ja-JP" smtClean="0"/>
          </a:p>
        </p:txBody>
      </p:sp>
      <p:sp>
        <p:nvSpPr>
          <p:cNvPr id="104859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279838" y="3188973"/>
            <a:ext cx="6121211" cy="1536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baseline="0" sz="1867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altLang="ja-JP" dirty="0" kumimoji="1" lang="en-US" smtClean="0"/>
              <a:t>Text goes here</a:t>
            </a:r>
            <a:br>
              <a:rPr altLang="ja-JP" dirty="0" kumimoji="1" lang="en-US" smtClean="0"/>
            </a:br>
            <a:endParaRPr altLang="ja-JP" dirty="0" kumimoji="1" lang="en-US" smtClean="0"/>
          </a:p>
        </p:txBody>
      </p:sp>
      <p:sp>
        <p:nvSpPr>
          <p:cNvPr id="1048593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527096" y="1508257"/>
            <a:ext cx="4608383" cy="460904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p>
            <a:r>
              <a:rPr altLang="ja-JP" dirty="0" kumimoji="1" lang="en-US" smtClean="0"/>
              <a:t>Add Image</a:t>
            </a:r>
            <a:endParaRPr altLang="en-US" dirty="0" kumimoji="1" lang="ja-JP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22" presetSubtype="8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750"/>
                            </p:stCondLst>
                            <p:childTnLst>
                              <p:par>
                                <p:cTn fill="hold" grpId="0" id="9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104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13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1048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2250"/>
                            </p:stCondLst>
                            <p:childTnLst>
                              <p:par>
                                <p:cTn fill="hold" grpId="0" id="1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9"/>
                                        <p:tgtEl>
                                          <p:spTgt spid="1048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0" grpId="0" build="p">
        <p:tmplLst>
          <p:tmpl lvl="1">
            <p:tnLst>
              <p:par>
                <p:cTn fill="hold" nodeType="withEffect" presetClass="entr" presetID="22" presetSubtype="8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5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591" grpId="0" build="p">
        <p:tmplLst>
          <p:tmpl lvl="1">
            <p:tnLst>
              <p:par>
                <p:cTn fill="hold" nodeType="afterEffect" presetClass="entr" presetID="10" presetSubtype="0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5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8592" grpId="0" build="allAtOnce"/>
      <p:bldP spid="104859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baseline="0" sz="5334" kern="0" spc="1333"/>
            </a:lvl1pPr>
          </a:lstStyle>
          <a:p>
            <a:r>
              <a:rPr altLang="ja-JP" dirty="0" kumimoji="1" lang="en-US" smtClean="0"/>
              <a:t>TITLE</a:t>
            </a:r>
            <a:endParaRPr altLang="en-US" dirty="0" kumimoji="1" lang="ja-JP"/>
          </a:p>
        </p:txBody>
      </p:sp>
      <p:sp>
        <p:nvSpPr>
          <p:cNvPr id="104858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baseline="0" sz="1867" spc="667">
                <a:solidFill>
                  <a:schemeClr val="tx1"/>
                </a:solidFill>
              </a:defRPr>
            </a:lvl1pPr>
          </a:lstStyle>
          <a:p>
            <a:pPr lvl="0"/>
            <a:r>
              <a:rPr altLang="ja-JP" dirty="0" kumimoji="1" lang="en-US" smtClean="0"/>
              <a:t>DESCRIPTION GOES HERE</a:t>
            </a:r>
            <a:endParaRPr altLang="en-US" dirty="0" kumimoji="1" lang="ja-JP" smtClean="0"/>
          </a:p>
        </p:txBody>
      </p:sp>
      <p:sp>
        <p:nvSpPr>
          <p:cNvPr id="1048583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altLang="ja-JP" dirty="0" kumimoji="1" lang="en-US" smtClean="0"/>
              <a:t>Info</a:t>
            </a:r>
            <a:endParaRPr altLang="en-US" dirty="0" kumimoji="1" lang="ja-JP" smtClean="0"/>
          </a:p>
        </p:txBody>
      </p:sp>
      <p:cxnSp>
        <p:nvCxnSpPr>
          <p:cNvPr id="3145728" name="直線コネクタ 11"/>
          <p:cNvCxnSpPr>
            <a:cxnSpLocks/>
          </p:cNvCxnSpPr>
          <p:nvPr userDrawn="1"/>
        </p:nvCxnSpPr>
        <p:spPr>
          <a:xfrm flipV="1">
            <a:off x="5875985" y="1508787"/>
            <a:ext cx="441088" cy="67207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線コネクタ 12"/>
          <p:cNvCxnSpPr>
            <a:cxnSpLocks/>
          </p:cNvCxnSpPr>
          <p:nvPr userDrawn="1"/>
        </p:nvCxnSpPr>
        <p:spPr>
          <a:xfrm flipV="1">
            <a:off x="5875985" y="1748813"/>
            <a:ext cx="441088" cy="67207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線コネクタ 13"/>
          <p:cNvCxnSpPr>
            <a:cxnSpLocks/>
          </p:cNvCxnSpPr>
          <p:nvPr userDrawn="1"/>
        </p:nvCxnSpPr>
        <p:spPr>
          <a:xfrm flipV="1">
            <a:off x="5875985" y="1988840"/>
            <a:ext cx="441088" cy="67207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id="5" nodeType="afterEffect" presetClass="entr" presetID="2" presetSubtype="1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decel="100000" fill="hold" id="9" nodeType="withEffect" presetClass="entr" presetID="2" presetSubtype="3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decel="100000" fill="hold" id="13" nodeType="withEffect" presetClass="entr" presetID="2" presetSubtype="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5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6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">
                            <p:stCondLst>
                              <p:cond delay="750"/>
                            </p:stCondLst>
                            <p:childTnLst>
                              <p:par>
                                <p:cTn decel="100000" fill="hold" grpId="0" id="18" nodeType="afterEffect" presetClass="entr" presetID="2" presetSubtype="8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1"/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decel="100000" fill="hold" grpId="0" id="22" nodeType="withEffect" presetClass="entr" presetID="2" presetSubtype="2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4"/>
                                        <p:tgtEl>
                                          <p:spTgt spid="1048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6">
                            <p:stCondLst>
                              <p:cond delay="2400"/>
                            </p:stCondLst>
                            <p:childTnLst>
                              <p:par>
                                <p:cTn fill="hold" grpId="0" id="2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9"/>
                                        <p:tgtEl>
                                          <p:spTgt spid="1048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1" grpId="0"/>
      <p:bldP spid="1048582" grpId="0" build="p">
        <p:tmplLst>
          <p:tmpl lvl="1">
            <p:tnLst>
              <p:par>
                <p:cTn decel="100000" fill="hold" nodeType="withEffect" presetClass="entr" presetID="2" presetSubtype="2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85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85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8583" grpId="0" build="p">
        <p:tmplLst>
          <p:tmpl lvl="1">
            <p:tnLst>
              <p:par>
                <p:cTn fill="hold" nodeType="afterEffect" presetClass="entr" presetID="10" presetSubtype="0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858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74D738-AF04-4342-8A28-0ACCA3BBD258}" type="datetimeFigureOut">
              <a:rPr lang="en-US" smtClean="0"/>
            </a:fld>
            <a:endParaRPr lang="en-US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7CCD0F-EDA2-4559-A9E6-CB2927DEAB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74D738-AF04-4342-8A28-0ACCA3BBD258}" type="datetimeFigureOut">
              <a:rPr lang="en-US" smtClean="0"/>
            </a:fld>
            <a:endParaRPr 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7CCD0F-EDA2-4559-A9E6-CB2927DEAB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74D738-AF04-4342-8A28-0ACCA3BBD258}" type="datetimeFigureOut">
              <a:rPr lang="en-US" smtClean="0"/>
            </a:fld>
            <a:endParaRPr lang="en-US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7CCD0F-EDA2-4559-A9E6-CB2927DEAB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0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21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23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2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74D738-AF04-4342-8A28-0ACCA3BBD258}" type="datetimeFigureOut">
              <a:rPr lang="en-US" smtClean="0"/>
            </a:fld>
            <a:endParaRPr lang="en-US"/>
          </a:p>
        </p:txBody>
      </p:sp>
      <p:sp>
        <p:nvSpPr>
          <p:cNvPr id="104862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7CCD0F-EDA2-4559-A9E6-CB2927DEAB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74D738-AF04-4342-8A28-0ACCA3BBD258}" type="datetimeFigureOut">
              <a:rPr lang="en-US" smtClean="0"/>
            </a:fld>
            <a:endParaRPr lang="en-US"/>
          </a:p>
        </p:txBody>
      </p:sp>
      <p:sp>
        <p:nvSpPr>
          <p:cNvPr id="104865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7CCD0F-EDA2-4559-A9E6-CB2927DEAB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74D738-AF04-4342-8A28-0ACCA3BBD258}" type="datetimeFigureOut">
              <a:rPr lang="en-US" smtClean="0"/>
            </a:fld>
            <a:endParaRPr 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7CCD0F-EDA2-4559-A9E6-CB2927DEAB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74D738-AF04-4342-8A28-0ACCA3BBD258}" type="datetimeFigureOut">
              <a:rPr lang="en-US" smtClean="0"/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7CCD0F-EDA2-4559-A9E6-CB2927DEAB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74D738-AF04-4342-8A28-0ACCA3BBD258}" type="datetimeFigureOut">
              <a:rPr lang="en-US" smtClean="0"/>
            </a:fld>
            <a:endParaRPr lang="en-US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7CCD0F-EDA2-4559-A9E6-CB2927DEAB2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4D738-AF04-4342-8A28-0ACCA3BBD258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CCD0F-EDA2-4559-A9E6-CB2927DEAB26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タイトル 3"/>
          <p:cNvSpPr>
            <a:spLocks noGrp="1"/>
          </p:cNvSpPr>
          <p:nvPr>
            <p:ph type="title"/>
          </p:nvPr>
        </p:nvSpPr>
        <p:spPr>
          <a:xfrm>
            <a:off x="571972" y="564181"/>
            <a:ext cx="10972800" cy="960107"/>
          </a:xfrm>
        </p:spPr>
        <p:txBody>
          <a:bodyPr>
            <a:normAutofit/>
          </a:bodyPr>
          <a:p>
            <a:r>
              <a:rPr altLang="ja-JP" dirty="0" kumimoji="1" lang="en-US" err="1" smtClean="0"/>
              <a:t>S</a:t>
            </a:r>
            <a:r>
              <a:rPr altLang="ja-JP" dirty="0" kumimoji="1" lang="en-US" err="1" smtClean="0">
                <a:solidFill>
                  <a:srgbClr val="00B0F0"/>
                </a:solidFill>
              </a:rPr>
              <a:t>t</a:t>
            </a:r>
            <a:r>
              <a:rPr altLang="ja-JP" dirty="0" kumimoji="1" lang="en-US" err="1" smtClean="0"/>
              <a:t>r</a:t>
            </a:r>
            <a:r>
              <a:rPr altLang="ja-JP" dirty="0" kumimoji="1" lang="en-US" err="1" smtClean="0">
                <a:solidFill>
                  <a:srgbClr val="00B0F0"/>
                </a:solidFill>
              </a:rPr>
              <a:t>u</a:t>
            </a:r>
            <a:r>
              <a:rPr altLang="ja-JP" dirty="0" kumimoji="1" lang="en-US" err="1" smtClean="0"/>
              <a:t>k</a:t>
            </a:r>
            <a:r>
              <a:rPr altLang="ja-JP" dirty="0" kumimoji="1" lang="en-US" err="1" smtClean="0">
                <a:solidFill>
                  <a:srgbClr val="00B0F0"/>
                </a:solidFill>
              </a:rPr>
              <a:t>t</a:t>
            </a:r>
            <a:r>
              <a:rPr altLang="ja-JP" dirty="0" kumimoji="1" lang="en-US" err="1" smtClean="0"/>
              <a:t>u</a:t>
            </a:r>
            <a:r>
              <a:rPr altLang="ja-JP" dirty="0" kumimoji="1" lang="en-US" err="1" smtClean="0">
                <a:solidFill>
                  <a:srgbClr val="00B0F0"/>
                </a:solidFill>
              </a:rPr>
              <a:t>r</a:t>
            </a:r>
            <a:r>
              <a:rPr altLang="ja-JP" dirty="0" kumimoji="1" lang="en-US" smtClean="0"/>
              <a:t> d</a:t>
            </a:r>
            <a:r>
              <a:rPr altLang="ja-JP" dirty="0" kumimoji="1" lang="en-US" smtClean="0">
                <a:solidFill>
                  <a:srgbClr val="00B0F0"/>
                </a:solidFill>
              </a:rPr>
              <a:t>a</a:t>
            </a:r>
            <a:r>
              <a:rPr altLang="ja-JP" dirty="0" kumimoji="1" lang="en-US" smtClean="0"/>
              <a:t>t</a:t>
            </a:r>
            <a:r>
              <a:rPr altLang="ja-JP" dirty="0" kumimoji="1" lang="en-US" smtClean="0">
                <a:solidFill>
                  <a:srgbClr val="00B0F0"/>
                </a:solidFill>
              </a:rPr>
              <a:t>a</a:t>
            </a:r>
            <a:endParaRPr altLang="en-US" dirty="0" kumimoji="1" lang="ja-JP">
              <a:solidFill>
                <a:srgbClr val="00B0F0"/>
              </a:solidFill>
            </a:endParaRPr>
          </a:p>
        </p:txBody>
      </p:sp>
      <p:sp>
        <p:nvSpPr>
          <p:cNvPr id="1048617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647228" y="1614311"/>
            <a:ext cx="10897544" cy="3580623"/>
          </a:xfrm>
        </p:spPr>
        <p:txBody>
          <a:bodyPr/>
          <a:p>
            <a:pPr indent="0" marL="0">
              <a:buNone/>
            </a:pPr>
            <a:r>
              <a:rPr altLang="ja-JP" dirty="0" sz="3200" kumimoji="1" lang="en-US" smtClean="0"/>
              <a:t>Steven Blanco 		</a:t>
            </a:r>
            <a:r>
              <a:rPr altLang="ja-JP" dirty="0" sz="3200" kumimoji="1" lang="en-US" smtClean="0"/>
              <a:t>		(</a:t>
            </a:r>
            <a:r>
              <a:rPr altLang="ja-JP" dirty="0" sz="3200" kumimoji="1" lang="en-US" smtClean="0"/>
              <a:t>2018230066)</a:t>
            </a:r>
          </a:p>
          <a:p>
            <a:pPr indent="0" marL="0">
              <a:buNone/>
            </a:pPr>
            <a:r>
              <a:rPr altLang="ja-JP" dirty="0" sz="3200" kumimoji="1" lang="en-US" err="1" smtClean="0"/>
              <a:t>Ilham</a:t>
            </a:r>
            <a:r>
              <a:rPr altLang="ja-JP" dirty="0" sz="3200" kumimoji="1" lang="en-US" smtClean="0"/>
              <a:t> Al-</a:t>
            </a:r>
            <a:r>
              <a:rPr altLang="ja-JP" dirty="0" sz="3200" kumimoji="1" lang="en-US" err="1" smtClean="0"/>
              <a:t>Akhyar</a:t>
            </a:r>
            <a:r>
              <a:rPr altLang="ja-JP" dirty="0" sz="3200" kumimoji="1" lang="en-US" smtClean="0"/>
              <a:t> 	</a:t>
            </a:r>
            <a:r>
              <a:rPr altLang="ja-JP" dirty="0" sz="3200" kumimoji="1" lang="en-US" smtClean="0"/>
              <a:t>	 </a:t>
            </a:r>
            <a:r>
              <a:rPr altLang="ja-JP" dirty="0" sz="3200" kumimoji="1" lang="en-US" smtClean="0"/>
              <a:t>	(2018230169)</a:t>
            </a:r>
          </a:p>
          <a:p>
            <a:pPr indent="0" marL="0">
              <a:buNone/>
            </a:pPr>
            <a:r>
              <a:rPr altLang="ja-JP" dirty="0" sz="3200" kumimoji="1" lang="en-US" smtClean="0"/>
              <a:t>Martin </a:t>
            </a:r>
            <a:r>
              <a:rPr altLang="ja-JP" dirty="0" sz="3200" kumimoji="1" lang="en-US" err="1" smtClean="0"/>
              <a:t>Suhendra</a:t>
            </a:r>
            <a:r>
              <a:rPr altLang="ja-JP" dirty="0" sz="3200" kumimoji="1" lang="en-US" smtClean="0"/>
              <a:t>  	</a:t>
            </a:r>
            <a:r>
              <a:rPr altLang="ja-JP" dirty="0" sz="3200" kumimoji="1" lang="en-US" smtClean="0"/>
              <a:t>		(</a:t>
            </a:r>
            <a:r>
              <a:rPr altLang="ja-JP" dirty="0" sz="3200" kumimoji="1" lang="en-US" smtClean="0"/>
              <a:t>2018230055)</a:t>
            </a:r>
          </a:p>
          <a:p>
            <a:pPr indent="0" marL="0">
              <a:buNone/>
            </a:pPr>
            <a:r>
              <a:rPr altLang="ja-JP" dirty="0" sz="3200" kumimoji="1" lang="en-US" smtClean="0"/>
              <a:t>Samuel </a:t>
            </a:r>
            <a:r>
              <a:rPr altLang="ja-JP" dirty="0" sz="3200" kumimoji="1" lang="en-US" err="1" smtClean="0"/>
              <a:t>Marolop</a:t>
            </a:r>
            <a:r>
              <a:rPr altLang="ja-JP" dirty="0" sz="3200" kumimoji="1" lang="en-US" smtClean="0"/>
              <a:t>  	</a:t>
            </a:r>
            <a:r>
              <a:rPr altLang="ja-JP" dirty="0" sz="3200" kumimoji="1" lang="en-US" smtClean="0"/>
              <a:t>		(</a:t>
            </a:r>
            <a:r>
              <a:rPr altLang="ja-JP" dirty="0" sz="3200" kumimoji="1" lang="en-US" smtClean="0"/>
              <a:t>2018230199)</a:t>
            </a:r>
          </a:p>
          <a:p>
            <a:pPr indent="0" marL="0">
              <a:buNone/>
            </a:pPr>
            <a:r>
              <a:rPr altLang="ja-JP" dirty="0" sz="3200" kumimoji="1" lang="en-US" err="1" smtClean="0"/>
              <a:t>Stefanus</a:t>
            </a:r>
            <a:r>
              <a:rPr altLang="ja-JP" dirty="0" sz="3200" kumimoji="1" lang="en-US" smtClean="0"/>
              <a:t> </a:t>
            </a:r>
            <a:r>
              <a:rPr altLang="ja-JP" dirty="0" sz="3200" kumimoji="1" lang="en-US" err="1" smtClean="0"/>
              <a:t>Ronauli</a:t>
            </a:r>
            <a:r>
              <a:rPr altLang="ja-JP" dirty="0" sz="3200" kumimoji="1" lang="en-US"/>
              <a:t> </a:t>
            </a:r>
            <a:r>
              <a:rPr altLang="ja-JP" dirty="0" sz="3200" kumimoji="1" lang="en-US" smtClean="0"/>
              <a:t>	</a:t>
            </a:r>
            <a:r>
              <a:rPr altLang="ja-JP" dirty="0" sz="3200" kumimoji="1" lang="en-US" smtClean="0"/>
              <a:t>		(</a:t>
            </a:r>
            <a:r>
              <a:rPr altLang="ja-JP" dirty="0" sz="3200" kumimoji="1" lang="en-US" smtClean="0"/>
              <a:t>2018230120)</a:t>
            </a:r>
          </a:p>
          <a:p>
            <a:pPr indent="0" marL="0">
              <a:buNone/>
            </a:pPr>
            <a:r>
              <a:rPr altLang="ja-JP" dirty="0" sz="3200" kumimoji="1" lang="en-US" err="1" smtClean="0"/>
              <a:t>Togar</a:t>
            </a:r>
            <a:r>
              <a:rPr altLang="ja-JP" dirty="0" sz="3200" kumimoji="1" lang="en-US" smtClean="0"/>
              <a:t> </a:t>
            </a:r>
            <a:r>
              <a:rPr altLang="ja-JP" dirty="0" sz="3200" kumimoji="1" lang="en-US" err="1" smtClean="0"/>
              <a:t>Marbun</a:t>
            </a:r>
            <a:r>
              <a:rPr altLang="ja-JP" dirty="0" sz="3200" kumimoji="1" lang="en-US" smtClean="0"/>
              <a:t> 		</a:t>
            </a:r>
            <a:r>
              <a:rPr altLang="ja-JP" dirty="0" sz="3200" kumimoji="1" lang="en-US" smtClean="0"/>
              <a:t>		(</a:t>
            </a:r>
            <a:r>
              <a:rPr altLang="ja-JP" dirty="0" sz="3200" kumimoji="1" lang="en-US" smtClean="0"/>
              <a:t>2018230190)</a:t>
            </a:r>
          </a:p>
          <a:p>
            <a:pPr indent="0" marL="0">
              <a:buNone/>
            </a:pPr>
            <a:r>
              <a:rPr altLang="ja-JP" dirty="0" sz="3200" kumimoji="1" lang="en-US" err="1" smtClean="0"/>
              <a:t>Gery</a:t>
            </a:r>
            <a:r>
              <a:rPr altLang="ja-JP" dirty="0" sz="3200" kumimoji="1" lang="en-US" smtClean="0"/>
              <a:t> </a:t>
            </a:r>
            <a:r>
              <a:rPr altLang="ja-JP" dirty="0" sz="3200" kumimoji="1" lang="en-US" err="1" smtClean="0"/>
              <a:t>Riandi</a:t>
            </a:r>
            <a:r>
              <a:rPr altLang="ja-JP" dirty="0" sz="3200" kumimoji="1" lang="en-US" smtClean="0"/>
              <a:t> 			</a:t>
            </a:r>
            <a:r>
              <a:rPr altLang="ja-JP" dirty="0" sz="3200" kumimoji="1" lang="en-US" smtClean="0"/>
              <a:t>	(</a:t>
            </a:r>
            <a:r>
              <a:rPr altLang="ja-JP" dirty="0" sz="3200" kumimoji="1" lang="en-US" smtClean="0"/>
              <a:t>2018230210)</a:t>
            </a:r>
          </a:p>
          <a:p>
            <a:pPr indent="0" marL="0">
              <a:buNone/>
            </a:pPr>
            <a:r>
              <a:rPr altLang="ja-JP" dirty="0" sz="3200" kumimoji="1" lang="en-US" err="1" smtClean="0"/>
              <a:t>Aji</a:t>
            </a:r>
            <a:r>
              <a:rPr altLang="ja-JP" dirty="0" sz="3200" kumimoji="1" lang="en-US" smtClean="0"/>
              <a:t> Fernando			</a:t>
            </a:r>
            <a:r>
              <a:rPr altLang="ja-JP" dirty="0" sz="3200" kumimoji="1" lang="en-US" smtClean="0"/>
              <a:t>	(</a:t>
            </a:r>
            <a:r>
              <a:rPr altLang="ja-JP" dirty="0" sz="3200" kumimoji="1" lang="en-US" smtClean="0"/>
              <a:t>2018230192)</a:t>
            </a:r>
            <a:endParaRPr altLang="en-US" dirty="0" sz="3200" kumimoji="1" lang="ja-JP"/>
          </a:p>
        </p:txBody>
      </p:sp>
      <p:sp>
        <p:nvSpPr>
          <p:cNvPr id="1048618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647228" y="5383323"/>
            <a:ext cx="10897544" cy="1333565"/>
          </a:xfrm>
        </p:spPr>
        <p:txBody>
          <a:bodyPr>
            <a:normAutofit/>
          </a:bodyPr>
          <a:p>
            <a:pPr indent="0" marL="0">
              <a:buNone/>
            </a:pPr>
            <a:r>
              <a:rPr altLang="ja-JP" dirty="0" sz="2800" kumimoji="1" lang="en-US" err="1" smtClean="0"/>
              <a:t>Kelas</a:t>
            </a:r>
            <a:r>
              <a:rPr altLang="ja-JP" dirty="0" sz="2800" kumimoji="1" lang="en-US" smtClean="0"/>
              <a:t> </a:t>
            </a:r>
            <a:r>
              <a:rPr altLang="ja-JP" dirty="0" sz="2800" kumimoji="1" lang="en-US" err="1" smtClean="0"/>
              <a:t>Pg</a:t>
            </a:r>
            <a:r>
              <a:rPr altLang="ja-JP" dirty="0" sz="2800" kumimoji="1" lang="en-US" err="1"/>
              <a:t>D</a:t>
            </a:r>
            <a:endParaRPr altLang="ja-JP" dirty="0" sz="2800" kumimoji="1" lang="en-US" smtClean="0"/>
          </a:p>
          <a:p>
            <a:pPr indent="0" marL="0">
              <a:buNone/>
            </a:pPr>
            <a:r>
              <a:rPr altLang="ja-JP" dirty="0" sz="2800" kumimoji="1" lang="en-US" err="1" smtClean="0"/>
              <a:t>Universitas</a:t>
            </a:r>
            <a:r>
              <a:rPr altLang="ja-JP" dirty="0" sz="2800" kumimoji="1" lang="en-US" smtClean="0"/>
              <a:t> </a:t>
            </a:r>
            <a:r>
              <a:rPr altLang="ja-JP" dirty="0" kumimoji="1" lang="en-US" smtClean="0"/>
              <a:t>Of </a:t>
            </a:r>
            <a:r>
              <a:rPr altLang="ja-JP" dirty="0" sz="2800" kumimoji="1" lang="en-US" err="1" smtClean="0"/>
              <a:t>Darma</a:t>
            </a:r>
            <a:r>
              <a:rPr altLang="ja-JP" dirty="0" sz="2800" kumimoji="1" lang="en-US" smtClean="0"/>
              <a:t> </a:t>
            </a:r>
            <a:r>
              <a:rPr altLang="ja-JP" dirty="0" sz="2800" kumimoji="1" lang="en-US" err="1" smtClean="0"/>
              <a:t>Persada</a:t>
            </a:r>
            <a:r>
              <a:rPr altLang="ja-JP" dirty="0" sz="2800" kumimoji="1" lang="en-US" smtClean="0"/>
              <a:t> (UNSADA)</a:t>
            </a:r>
          </a:p>
          <a:p>
            <a:pPr indent="0" marL="0">
              <a:buNone/>
            </a:pPr>
            <a:r>
              <a:rPr altLang="ja-JP" dirty="0" sz="2800" kumimoji="1" lang="en-US" smtClean="0"/>
              <a:t>Program </a:t>
            </a:r>
            <a:r>
              <a:rPr altLang="ja-JP" dirty="0" sz="2800" kumimoji="1" lang="en-US" err="1" smtClean="0"/>
              <a:t>Studi</a:t>
            </a:r>
            <a:r>
              <a:rPr altLang="ja-JP" dirty="0" sz="2800" kumimoji="1" lang="en-US" smtClean="0"/>
              <a:t> </a:t>
            </a:r>
            <a:r>
              <a:rPr altLang="ja-JP" dirty="0" sz="2800" kumimoji="1" lang="en-US" err="1" smtClean="0"/>
              <a:t>Teknik</a:t>
            </a:r>
            <a:r>
              <a:rPr altLang="ja-JP" dirty="0" sz="2800" kumimoji="1" lang="en-US" smtClean="0"/>
              <a:t> </a:t>
            </a:r>
            <a:r>
              <a:rPr altLang="ja-JP" dirty="0" sz="2800" kumimoji="1" lang="en-US" err="1" smtClean="0"/>
              <a:t>Informatika</a:t>
            </a:r>
            <a:r>
              <a:rPr altLang="ja-JP" dirty="0" sz="2800" kumimoji="1" lang="en-US" smtClean="0"/>
              <a:t> </a:t>
            </a:r>
            <a:r>
              <a:rPr altLang="ja-JP" dirty="0" sz="2800" kumimoji="1" lang="en-US" err="1" smtClean="0"/>
              <a:t>Tahun</a:t>
            </a:r>
            <a:r>
              <a:rPr altLang="ja-JP" dirty="0" sz="2800" kumimoji="1" lang="en-US" smtClean="0"/>
              <a:t> 2018/2019</a:t>
            </a:r>
          </a:p>
        </p:txBody>
      </p:sp>
    </p:spTree>
  </p:cSld>
  <p:clrMapOvr>
    <a:masterClrMapping/>
  </p:clrMapOvr>
  <p:transition xmlns:p14="http://schemas.microsoft.com/office/powerpoint/2010/main" spd="med" p14:dur="700">
    <p:fad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27CB87ED-CE54-4A81-84E3-F65697A29D35}" type="slidenum">
              <a:rPr altLang="en-US" lang="ja-JP" smtClean="0"/>
              <a:t>2</a:t>
            </a:fld>
            <a:endParaRPr altLang="en-US" dirty="0" lang="ja-JP"/>
          </a:p>
        </p:txBody>
      </p:sp>
      <p:sp>
        <p:nvSpPr>
          <p:cNvPr id="1048609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237068" y="741752"/>
            <a:ext cx="10849982" cy="383894"/>
          </a:xfrm>
        </p:spPr>
        <p:txBody>
          <a:bodyPr>
            <a:normAutofit fontScale="94821" lnSpcReduction="20000"/>
          </a:bodyPr>
          <a:p>
            <a:pPr indent="0" marL="0">
              <a:buNone/>
            </a:pPr>
            <a:r>
              <a:rPr altLang="ja-JP" dirty="0" kumimoji="1" lang="en-US" err="1" smtClean="0"/>
              <a:t>Pengertian</a:t>
            </a:r>
            <a:r>
              <a:rPr altLang="ja-JP" dirty="0" kumimoji="1" lang="en-US" smtClean="0"/>
              <a:t> Selection Port</a:t>
            </a:r>
            <a:endParaRPr altLang="en-US" dirty="0" kumimoji="1" lang="ja-JP"/>
          </a:p>
        </p:txBody>
      </p:sp>
      <p:sp>
        <p:nvSpPr>
          <p:cNvPr id="1048610" name="テキスト プレースホルダー 10"/>
          <p:cNvSpPr>
            <a:spLocks noGrp="1"/>
          </p:cNvSpPr>
          <p:nvPr>
            <p:ph type="body" sz="quarter" idx="13"/>
          </p:nvPr>
        </p:nvSpPr>
        <p:spPr>
          <a:xfrm>
            <a:off x="546456" y="885693"/>
            <a:ext cx="6037223" cy="5737175"/>
          </a:xfrm>
        </p:spPr>
        <p:txBody>
          <a:bodyPr>
            <a:normAutofit fontScale="94938" lnSpcReduction="20000"/>
          </a:bodyPr>
          <a:p>
            <a:pPr algn="just" indent="0" marL="0">
              <a:buNone/>
            </a:pPr>
            <a:r>
              <a:rPr dirty="0" lang="en-US">
                <a:solidFill>
                  <a:schemeClr val="tx1"/>
                </a:solidFill>
              </a:rPr>
              <a:t>Selection sort </a:t>
            </a:r>
            <a:r>
              <a:rPr dirty="0" lang="en-US" err="1">
                <a:solidFill>
                  <a:schemeClr val="tx1"/>
                </a:solidFill>
              </a:rPr>
              <a:t>adalah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algoritma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pengurutan</a:t>
            </a:r>
            <a:r>
              <a:rPr dirty="0" lang="en-US">
                <a:solidFill>
                  <a:schemeClr val="tx1"/>
                </a:solidFill>
              </a:rPr>
              <a:t> yang </a:t>
            </a:r>
            <a:r>
              <a:rPr dirty="0" lang="en-US" err="1">
                <a:solidFill>
                  <a:schemeClr val="tx1"/>
                </a:solidFill>
              </a:rPr>
              <a:t>sederhana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namun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sangat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efisien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dalam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penggunaanya</a:t>
            </a:r>
            <a:r>
              <a:rPr dirty="0" lang="en-US">
                <a:solidFill>
                  <a:schemeClr val="tx1"/>
                </a:solidFill>
              </a:rPr>
              <a:t>, </a:t>
            </a:r>
            <a:r>
              <a:rPr dirty="0" lang="en-US" err="1">
                <a:solidFill>
                  <a:schemeClr val="tx1"/>
                </a:solidFill>
              </a:rPr>
              <a:t>juga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memiliki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penulisan</a:t>
            </a:r>
            <a:r>
              <a:rPr dirty="0" lang="en-US">
                <a:solidFill>
                  <a:schemeClr val="tx1"/>
                </a:solidFill>
              </a:rPr>
              <a:t> code yang </a:t>
            </a:r>
            <a:r>
              <a:rPr dirty="0" lang="en-US" err="1">
                <a:solidFill>
                  <a:schemeClr val="tx1"/>
                </a:solidFill>
              </a:rPr>
              <a:t>simpel</a:t>
            </a:r>
            <a:r>
              <a:rPr dirty="0" lang="en-US">
                <a:solidFill>
                  <a:schemeClr val="tx1"/>
                </a:solidFill>
              </a:rPr>
              <a:t>. </a:t>
            </a:r>
            <a:r>
              <a:rPr dirty="0" lang="en-US" err="1">
                <a:solidFill>
                  <a:schemeClr val="tx1"/>
                </a:solidFill>
              </a:rPr>
              <a:t>Algoritma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ini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menggabungkan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metode</a:t>
            </a:r>
            <a:r>
              <a:rPr dirty="0" lang="en-US">
                <a:solidFill>
                  <a:schemeClr val="tx1"/>
                </a:solidFill>
              </a:rPr>
              <a:t> searching </a:t>
            </a:r>
            <a:r>
              <a:rPr dirty="0" lang="en-US" err="1">
                <a:solidFill>
                  <a:schemeClr val="tx1"/>
                </a:solidFill>
              </a:rPr>
              <a:t>dan</a:t>
            </a:r>
            <a:r>
              <a:rPr dirty="0" lang="en-US">
                <a:solidFill>
                  <a:schemeClr val="tx1"/>
                </a:solidFill>
              </a:rPr>
              <a:t> sorting. </a:t>
            </a:r>
            <a:r>
              <a:rPr dirty="0" lang="en-US" err="1">
                <a:solidFill>
                  <a:schemeClr val="tx1"/>
                </a:solidFill>
              </a:rPr>
              <a:t>Dalam</a:t>
            </a:r>
            <a:r>
              <a:rPr dirty="0" lang="en-US">
                <a:solidFill>
                  <a:schemeClr val="tx1"/>
                </a:solidFill>
              </a:rPr>
              <a:t> selection sort </a:t>
            </a:r>
            <a:r>
              <a:rPr dirty="0" lang="en-US" err="1">
                <a:solidFill>
                  <a:schemeClr val="tx1"/>
                </a:solidFill>
              </a:rPr>
              <a:t>ada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dua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cara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pengurutan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yaitu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secara</a:t>
            </a:r>
            <a:r>
              <a:rPr dirty="0" lang="en-US">
                <a:solidFill>
                  <a:schemeClr val="tx1"/>
                </a:solidFill>
              </a:rPr>
              <a:t> </a:t>
            </a:r>
            <a:r>
              <a:rPr dirty="0" i="1" lang="en-US" u="sng">
                <a:solidFill>
                  <a:schemeClr val="tx1"/>
                </a:solidFill>
              </a:rPr>
              <a:t>Ascending (</a:t>
            </a:r>
            <a:r>
              <a:rPr dirty="0" i="1" lang="en-US" err="1" u="sng">
                <a:solidFill>
                  <a:schemeClr val="tx1"/>
                </a:solidFill>
              </a:rPr>
              <a:t>mengurutkan</a:t>
            </a:r>
            <a:r>
              <a:rPr dirty="0" i="1" lang="en-US" u="sng">
                <a:solidFill>
                  <a:schemeClr val="tx1"/>
                </a:solidFill>
              </a:rPr>
              <a:t> </a:t>
            </a:r>
            <a:r>
              <a:rPr dirty="0" i="1" lang="en-US" err="1" u="sng">
                <a:solidFill>
                  <a:schemeClr val="tx1"/>
                </a:solidFill>
              </a:rPr>
              <a:t>dari</a:t>
            </a:r>
            <a:r>
              <a:rPr dirty="0" i="1" lang="en-US" u="sng">
                <a:solidFill>
                  <a:schemeClr val="tx1"/>
                </a:solidFill>
              </a:rPr>
              <a:t> </a:t>
            </a:r>
            <a:r>
              <a:rPr dirty="0" i="1" lang="en-US" err="1" u="sng">
                <a:solidFill>
                  <a:schemeClr val="tx1"/>
                </a:solidFill>
              </a:rPr>
              <a:t>kecil</a:t>
            </a:r>
            <a:r>
              <a:rPr dirty="0" i="1" lang="en-US" u="sng">
                <a:solidFill>
                  <a:schemeClr val="tx1"/>
                </a:solidFill>
              </a:rPr>
              <a:t> </a:t>
            </a:r>
            <a:r>
              <a:rPr dirty="0" i="1" lang="en-US" err="1" u="sng">
                <a:solidFill>
                  <a:schemeClr val="tx1"/>
                </a:solidFill>
              </a:rPr>
              <a:t>ke</a:t>
            </a:r>
            <a:r>
              <a:rPr dirty="0" i="1" lang="en-US" u="sng">
                <a:solidFill>
                  <a:schemeClr val="tx1"/>
                </a:solidFill>
              </a:rPr>
              <a:t> </a:t>
            </a:r>
            <a:r>
              <a:rPr dirty="0" i="1" lang="en-US" err="1" u="sng">
                <a:solidFill>
                  <a:schemeClr val="tx1"/>
                </a:solidFill>
              </a:rPr>
              <a:t>besar</a:t>
            </a:r>
            <a:r>
              <a:rPr dirty="0" i="1" lang="en-US" u="sng">
                <a:solidFill>
                  <a:schemeClr val="tx1"/>
                </a:solidFill>
              </a:rPr>
              <a:t>), </a:t>
            </a:r>
            <a:r>
              <a:rPr dirty="0" lang="en-US">
                <a:solidFill>
                  <a:schemeClr val="tx1"/>
                </a:solidFill>
              </a:rPr>
              <a:t>index </a:t>
            </a:r>
            <a:r>
              <a:rPr dirty="0" lang="en-US" err="1">
                <a:solidFill>
                  <a:schemeClr val="tx1"/>
                </a:solidFill>
              </a:rPr>
              <a:t>nilai</a:t>
            </a:r>
            <a:r>
              <a:rPr dirty="0" lang="en-US">
                <a:solidFill>
                  <a:schemeClr val="tx1"/>
                </a:solidFill>
              </a:rPr>
              <a:t> paling </a:t>
            </a:r>
            <a:r>
              <a:rPr dirty="0" lang="en-US" err="1">
                <a:solidFill>
                  <a:schemeClr val="tx1"/>
                </a:solidFill>
              </a:rPr>
              <a:t>kecil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disimpan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lalu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ditukar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dengan</a:t>
            </a:r>
            <a:r>
              <a:rPr dirty="0" lang="en-US">
                <a:solidFill>
                  <a:schemeClr val="tx1"/>
                </a:solidFill>
              </a:rPr>
              <a:t> index </a:t>
            </a:r>
            <a:r>
              <a:rPr dirty="0" lang="en-US" err="1">
                <a:solidFill>
                  <a:schemeClr val="tx1"/>
                </a:solidFill>
              </a:rPr>
              <a:t>pertama</a:t>
            </a:r>
            <a:r>
              <a:rPr dirty="0" lang="en-US">
                <a:solidFill>
                  <a:schemeClr val="tx1"/>
                </a:solidFill>
              </a:rPr>
              <a:t>. </a:t>
            </a:r>
            <a:r>
              <a:rPr dirty="0" lang="en-US" err="1">
                <a:solidFill>
                  <a:schemeClr val="tx1"/>
                </a:solidFill>
              </a:rPr>
              <a:t>Sedangkan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secara</a:t>
            </a:r>
            <a:r>
              <a:rPr dirty="0" lang="en-US">
                <a:solidFill>
                  <a:schemeClr val="tx1"/>
                </a:solidFill>
              </a:rPr>
              <a:t> </a:t>
            </a:r>
            <a:r>
              <a:rPr dirty="0" i="1" lang="en-US" u="sng">
                <a:solidFill>
                  <a:schemeClr val="tx1"/>
                </a:solidFill>
              </a:rPr>
              <a:t>Descending (</a:t>
            </a:r>
            <a:r>
              <a:rPr dirty="0" i="1" lang="en-US" err="1" u="sng">
                <a:solidFill>
                  <a:schemeClr val="tx1"/>
                </a:solidFill>
              </a:rPr>
              <a:t>mengurutkan</a:t>
            </a:r>
            <a:r>
              <a:rPr dirty="0" i="1" lang="en-US" u="sng">
                <a:solidFill>
                  <a:schemeClr val="tx1"/>
                </a:solidFill>
              </a:rPr>
              <a:t> </a:t>
            </a:r>
            <a:r>
              <a:rPr dirty="0" i="1" lang="en-US" err="1" u="sng">
                <a:solidFill>
                  <a:schemeClr val="tx1"/>
                </a:solidFill>
              </a:rPr>
              <a:t>dari</a:t>
            </a:r>
            <a:r>
              <a:rPr dirty="0" i="1" lang="en-US" u="sng">
                <a:solidFill>
                  <a:schemeClr val="tx1"/>
                </a:solidFill>
              </a:rPr>
              <a:t> </a:t>
            </a:r>
            <a:r>
              <a:rPr dirty="0" i="1" lang="en-US" err="1" u="sng">
                <a:solidFill>
                  <a:schemeClr val="tx1"/>
                </a:solidFill>
              </a:rPr>
              <a:t>besar</a:t>
            </a:r>
            <a:r>
              <a:rPr dirty="0" i="1" lang="en-US" u="sng">
                <a:solidFill>
                  <a:schemeClr val="tx1"/>
                </a:solidFill>
              </a:rPr>
              <a:t> </a:t>
            </a:r>
            <a:r>
              <a:rPr dirty="0" i="1" lang="en-US" err="1" u="sng">
                <a:solidFill>
                  <a:schemeClr val="tx1"/>
                </a:solidFill>
              </a:rPr>
              <a:t>ke</a:t>
            </a:r>
            <a:r>
              <a:rPr dirty="0" i="1" lang="en-US" u="sng">
                <a:solidFill>
                  <a:schemeClr val="tx1"/>
                </a:solidFill>
              </a:rPr>
              <a:t> </a:t>
            </a:r>
            <a:r>
              <a:rPr dirty="0" i="1" lang="en-US" err="1" u="sng">
                <a:solidFill>
                  <a:schemeClr val="tx1"/>
                </a:solidFill>
              </a:rPr>
              <a:t>kecil</a:t>
            </a:r>
            <a:r>
              <a:rPr dirty="0" i="1" lang="en-US" u="sng">
                <a:solidFill>
                  <a:schemeClr val="tx1"/>
                </a:solidFill>
              </a:rPr>
              <a:t>/</a:t>
            </a:r>
            <a:r>
              <a:rPr dirty="0" i="1" lang="en-US" err="1" u="sng">
                <a:solidFill>
                  <a:schemeClr val="tx1"/>
                </a:solidFill>
              </a:rPr>
              <a:t>kebalikan</a:t>
            </a:r>
            <a:r>
              <a:rPr dirty="0" i="1" lang="en-US" u="sng">
                <a:solidFill>
                  <a:schemeClr val="tx1"/>
                </a:solidFill>
              </a:rPr>
              <a:t> </a:t>
            </a:r>
            <a:r>
              <a:rPr dirty="0" i="1" lang="en-US" err="1" u="sng">
                <a:solidFill>
                  <a:schemeClr val="tx1"/>
                </a:solidFill>
              </a:rPr>
              <a:t>dari</a:t>
            </a:r>
            <a:r>
              <a:rPr dirty="0" i="1" lang="en-US" u="sng">
                <a:solidFill>
                  <a:schemeClr val="tx1"/>
                </a:solidFill>
              </a:rPr>
              <a:t> ascending), </a:t>
            </a:r>
            <a:r>
              <a:rPr dirty="0" lang="en-US">
                <a:solidFill>
                  <a:schemeClr val="tx1"/>
                </a:solidFill>
              </a:rPr>
              <a:t>index </a:t>
            </a:r>
            <a:r>
              <a:rPr dirty="0" lang="en-US" err="1">
                <a:solidFill>
                  <a:schemeClr val="tx1"/>
                </a:solidFill>
              </a:rPr>
              <a:t>dengan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nilai</a:t>
            </a:r>
            <a:r>
              <a:rPr dirty="0" lang="en-US">
                <a:solidFill>
                  <a:schemeClr val="tx1"/>
                </a:solidFill>
              </a:rPr>
              <a:t> paling </a:t>
            </a:r>
            <a:r>
              <a:rPr dirty="0" lang="en-US" err="1">
                <a:solidFill>
                  <a:schemeClr val="tx1"/>
                </a:solidFill>
              </a:rPr>
              <a:t>besar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disimpan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lalu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 err="1">
                <a:solidFill>
                  <a:schemeClr val="tx1"/>
                </a:solidFill>
              </a:rPr>
              <a:t>ditukar</a:t>
            </a:r>
            <a:r>
              <a:rPr dirty="0" lang="en-US">
                <a:solidFill>
                  <a:schemeClr val="tx1"/>
                </a:solidFill>
              </a:rPr>
              <a:t>.</a:t>
            </a:r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11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6893067" y="962065"/>
            <a:ext cx="1258156" cy="668931"/>
          </a:xfrm>
        </p:spPr>
        <p:txBody>
          <a:bodyPr/>
          <a:p>
            <a:pPr algn="just" indent="0" marL="0">
              <a:buNone/>
            </a:pPr>
            <a:r>
              <a:rPr dirty="0" sz="2800" lang="en-US" err="1" smtClean="0"/>
              <a:t>contoh</a:t>
            </a:r>
            <a:endParaRPr dirty="0" sz="2800" lang="en-US"/>
          </a:p>
        </p:txBody>
      </p:sp>
      <p:pic>
        <p:nvPicPr>
          <p:cNvPr id="2097154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59114" y="1133198"/>
            <a:ext cx="952500" cy="3533775"/>
          </a:xfrm>
          <a:prstGeom prst="rect"/>
        </p:spPr>
      </p:pic>
      <p:sp>
        <p:nvSpPr>
          <p:cNvPr id="1048612" name="Title 5"/>
          <p:cNvSpPr>
            <a:spLocks noGrp="1"/>
          </p:cNvSpPr>
          <p:nvPr>
            <p:ph type="title"/>
          </p:nvPr>
        </p:nvSpPr>
        <p:spPr>
          <a:xfrm>
            <a:off x="237068" y="142101"/>
            <a:ext cx="10515600" cy="592100"/>
          </a:xfrm>
        </p:spPr>
        <p:txBody>
          <a:bodyPr>
            <a:normAutofit fontScale="90000"/>
          </a:bodyPr>
          <a:p>
            <a:r>
              <a:rPr dirty="0" lang="en-US" smtClean="0"/>
              <a:t>Se</a:t>
            </a:r>
            <a:r>
              <a:rPr dirty="0" lang="en-US" smtClean="0">
                <a:solidFill>
                  <a:srgbClr val="00B0F0"/>
                </a:solidFill>
              </a:rPr>
              <a:t>le</a:t>
            </a:r>
            <a:r>
              <a:rPr dirty="0" lang="en-US" smtClean="0"/>
              <a:t>ct</a:t>
            </a:r>
            <a:r>
              <a:rPr dirty="0" lang="en-US" smtClean="0">
                <a:solidFill>
                  <a:srgbClr val="00B0F0"/>
                </a:solidFill>
              </a:rPr>
              <a:t>io</a:t>
            </a:r>
            <a:r>
              <a:rPr dirty="0" lang="en-US" smtClean="0"/>
              <a:t>n P</a:t>
            </a:r>
            <a:r>
              <a:rPr dirty="0" lang="en-US" smtClean="0">
                <a:solidFill>
                  <a:srgbClr val="00B0F0"/>
                </a:solidFill>
              </a:rPr>
              <a:t>or</a:t>
            </a:r>
            <a:r>
              <a:rPr dirty="0" lang="en-US" smtClean="0"/>
              <a:t>t</a:t>
            </a:r>
            <a:endParaRPr dirty="0"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7"/>
                                        <p:tgtEl>
                                          <p:spTgt spid="209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タイトル 10"/>
          <p:cNvSpPr>
            <a:spLocks noGrp="1"/>
          </p:cNvSpPr>
          <p:nvPr>
            <p:ph type="title"/>
          </p:nvPr>
        </p:nvSpPr>
        <p:spPr>
          <a:xfrm>
            <a:off x="157234" y="114930"/>
            <a:ext cx="11507897" cy="960107"/>
          </a:xfrm>
        </p:spPr>
        <p:txBody>
          <a:bodyPr/>
          <a:p>
            <a:r>
              <a:rPr altLang="ja-JP" dirty="0" kumimoji="1" lang="en-US" smtClean="0"/>
              <a:t>C</a:t>
            </a:r>
            <a:r>
              <a:rPr altLang="ja-JP" dirty="0" kumimoji="1" lang="en-US" smtClean="0">
                <a:solidFill>
                  <a:srgbClr val="00B0F0"/>
                </a:solidFill>
              </a:rPr>
              <a:t>ar</a:t>
            </a:r>
            <a:r>
              <a:rPr altLang="ja-JP" dirty="0" kumimoji="1" lang="en-US" smtClean="0"/>
              <a:t>a </a:t>
            </a:r>
            <a:r>
              <a:rPr altLang="ja-JP" dirty="0" kumimoji="1" lang="en-US" err="1" smtClean="0"/>
              <a:t>K</a:t>
            </a:r>
            <a:r>
              <a:rPr altLang="ja-JP" dirty="0" kumimoji="1" lang="en-US" err="1" smtClean="0">
                <a:solidFill>
                  <a:srgbClr val="00B0F0"/>
                </a:solidFill>
              </a:rPr>
              <a:t>erj</a:t>
            </a:r>
            <a:r>
              <a:rPr altLang="ja-JP" dirty="0" kumimoji="1" lang="en-US" err="1" smtClean="0"/>
              <a:t>a</a:t>
            </a:r>
            <a:r>
              <a:rPr altLang="ja-JP" dirty="0" kumimoji="1" lang="en-US" smtClean="0"/>
              <a:t> Sel</a:t>
            </a:r>
            <a:r>
              <a:rPr altLang="ja-JP" dirty="0" kumimoji="1" lang="en-US" smtClean="0">
                <a:solidFill>
                  <a:srgbClr val="00B0F0"/>
                </a:solidFill>
              </a:rPr>
              <a:t>ect</a:t>
            </a:r>
            <a:r>
              <a:rPr altLang="ja-JP" dirty="0" kumimoji="1" lang="en-US" smtClean="0"/>
              <a:t>ion P</a:t>
            </a:r>
            <a:r>
              <a:rPr altLang="ja-JP" dirty="0" kumimoji="1" lang="en-US" smtClean="0">
                <a:solidFill>
                  <a:srgbClr val="00B0F0"/>
                </a:solidFill>
              </a:rPr>
              <a:t>or</a:t>
            </a:r>
            <a:r>
              <a:rPr altLang="ja-JP" dirty="0" kumimoji="1" lang="en-US" smtClean="0"/>
              <a:t>t</a:t>
            </a:r>
            <a:endParaRPr altLang="en-US" dirty="0" kumimoji="1" lang="ja-JP">
              <a:solidFill>
                <a:schemeClr val="accent1"/>
              </a:solidFill>
            </a:endParaRPr>
          </a:p>
        </p:txBody>
      </p:sp>
      <p:sp>
        <p:nvSpPr>
          <p:cNvPr id="1048601" name="テキスト プレースホルダー 11"/>
          <p:cNvSpPr>
            <a:spLocks noGrp="1"/>
          </p:cNvSpPr>
          <p:nvPr>
            <p:ph type="body" sz="quarter" idx="12"/>
          </p:nvPr>
        </p:nvSpPr>
        <p:spPr>
          <a:xfrm>
            <a:off x="718936" y="1463040"/>
            <a:ext cx="10475933" cy="4893989"/>
          </a:xfrm>
        </p:spPr>
        <p:txBody>
          <a:bodyPr/>
          <a:p>
            <a:pPr algn="just"/>
            <a:r>
              <a:rPr dirty="0" sz="3200" lang="en-US" err="1"/>
              <a:t>Pertama</a:t>
            </a:r>
            <a:r>
              <a:rPr dirty="0" sz="3200" lang="en-US"/>
              <a:t> </a:t>
            </a:r>
            <a:r>
              <a:rPr dirty="0" sz="3200" lang="en-US" err="1"/>
              <a:t>jika</a:t>
            </a:r>
            <a:r>
              <a:rPr dirty="0" sz="3200" lang="en-US"/>
              <a:t> </a:t>
            </a:r>
            <a:r>
              <a:rPr dirty="0" sz="3200" lang="en-US" err="1"/>
              <a:t>menggunakan</a:t>
            </a:r>
            <a:r>
              <a:rPr dirty="0" sz="3200" lang="en-US"/>
              <a:t> </a:t>
            </a:r>
            <a:r>
              <a:rPr dirty="0" sz="3200" lang="en-US" err="1"/>
              <a:t>cara</a:t>
            </a:r>
            <a:r>
              <a:rPr dirty="0" sz="3200" lang="en-US"/>
              <a:t> Ascending </a:t>
            </a:r>
            <a:r>
              <a:rPr dirty="0" sz="3200" lang="en-US" err="1"/>
              <a:t>maka</a:t>
            </a:r>
            <a:r>
              <a:rPr dirty="0" sz="3200" lang="en-US"/>
              <a:t>, program </a:t>
            </a:r>
            <a:r>
              <a:rPr dirty="0" sz="3200" lang="en-US" err="1"/>
              <a:t>akan</a:t>
            </a:r>
            <a:r>
              <a:rPr dirty="0" sz="3200" lang="en-US"/>
              <a:t> </a:t>
            </a:r>
            <a:r>
              <a:rPr dirty="0" sz="3200" lang="en-US" err="1"/>
              <a:t>mencari</a:t>
            </a:r>
            <a:r>
              <a:rPr dirty="0" sz="3200" lang="en-US"/>
              <a:t> index </a:t>
            </a:r>
            <a:r>
              <a:rPr dirty="0" sz="3200" lang="en-US" err="1"/>
              <a:t>dengan</a:t>
            </a:r>
            <a:r>
              <a:rPr dirty="0" sz="3200" lang="en-US"/>
              <a:t> </a:t>
            </a:r>
            <a:r>
              <a:rPr dirty="0" sz="3200" lang="en-US" err="1"/>
              <a:t>nilai</a:t>
            </a:r>
            <a:r>
              <a:rPr dirty="0" sz="3200" lang="en-US"/>
              <a:t> paling </a:t>
            </a:r>
            <a:r>
              <a:rPr dirty="0" sz="3200" lang="en-US" err="1"/>
              <a:t>kecil</a:t>
            </a:r>
            <a:r>
              <a:rPr dirty="0" sz="3200" lang="en-US"/>
              <a:t> </a:t>
            </a:r>
            <a:r>
              <a:rPr dirty="0" sz="3200" lang="en-US" err="1"/>
              <a:t>dari</a:t>
            </a:r>
            <a:r>
              <a:rPr dirty="0" sz="3200" lang="en-US"/>
              <a:t> </a:t>
            </a:r>
            <a:r>
              <a:rPr dirty="0" sz="3200" lang="en-US" err="1"/>
              <a:t>semua</a:t>
            </a:r>
            <a:r>
              <a:rPr dirty="0" sz="3200" lang="en-US"/>
              <a:t> data yang </a:t>
            </a:r>
            <a:r>
              <a:rPr dirty="0" sz="3200" lang="en-US" err="1"/>
              <a:t>acak</a:t>
            </a:r>
            <a:r>
              <a:rPr dirty="0" sz="3200" lang="en-US"/>
              <a:t> </a:t>
            </a:r>
            <a:r>
              <a:rPr dirty="0" sz="3200" lang="en-US" err="1"/>
              <a:t>lalu</a:t>
            </a:r>
            <a:r>
              <a:rPr dirty="0" sz="3200" lang="en-US"/>
              <a:t> </a:t>
            </a:r>
            <a:r>
              <a:rPr dirty="0" sz="3200" lang="en-US" err="1"/>
              <a:t>ditukar</a:t>
            </a:r>
            <a:r>
              <a:rPr dirty="0" sz="3200" lang="en-US"/>
              <a:t> </a:t>
            </a:r>
            <a:r>
              <a:rPr dirty="0" sz="3200" lang="en-US" err="1"/>
              <a:t>dengan</a:t>
            </a:r>
            <a:r>
              <a:rPr dirty="0" sz="3200" lang="en-US"/>
              <a:t> index paling </a:t>
            </a:r>
            <a:r>
              <a:rPr dirty="0" sz="3200" lang="en-US" err="1"/>
              <a:t>depan</a:t>
            </a:r>
            <a:r>
              <a:rPr dirty="0" sz="3200" lang="en-US"/>
              <a:t>.</a:t>
            </a:r>
          </a:p>
          <a:p>
            <a:pPr algn="just"/>
            <a:endParaRPr dirty="0" sz="3200" lang="en-US" smtClean="0"/>
          </a:p>
          <a:p>
            <a:pPr algn="just"/>
            <a:r>
              <a:rPr dirty="0" sz="3200" lang="en-US" err="1" smtClean="0"/>
              <a:t>Setelah</a:t>
            </a:r>
            <a:r>
              <a:rPr dirty="0" sz="3200" lang="en-US" smtClean="0"/>
              <a:t> </a:t>
            </a:r>
            <a:r>
              <a:rPr dirty="0" sz="3200" lang="en-US" err="1"/>
              <a:t>itu</a:t>
            </a:r>
            <a:r>
              <a:rPr dirty="0" sz="3200" lang="en-US"/>
              <a:t> program </a:t>
            </a:r>
            <a:r>
              <a:rPr dirty="0" sz="3200" lang="en-US" err="1"/>
              <a:t>mencari</a:t>
            </a:r>
            <a:r>
              <a:rPr dirty="0" sz="3200" lang="en-US"/>
              <a:t> </a:t>
            </a:r>
            <a:r>
              <a:rPr dirty="0" sz="3200" lang="en-US" err="1"/>
              <a:t>lagi</a:t>
            </a:r>
            <a:r>
              <a:rPr dirty="0" sz="3200" lang="en-US"/>
              <a:t> index </a:t>
            </a:r>
            <a:r>
              <a:rPr dirty="0" sz="3200" lang="en-US" err="1"/>
              <a:t>dengan</a:t>
            </a:r>
            <a:r>
              <a:rPr dirty="0" sz="3200" lang="en-US"/>
              <a:t> </a:t>
            </a:r>
            <a:r>
              <a:rPr dirty="0" sz="3200" lang="en-US" err="1"/>
              <a:t>nilai</a:t>
            </a:r>
            <a:r>
              <a:rPr dirty="0" sz="3200" lang="en-US"/>
              <a:t> </a:t>
            </a:r>
            <a:r>
              <a:rPr dirty="0" sz="3200" lang="en-US" err="1"/>
              <a:t>kecil</a:t>
            </a:r>
            <a:r>
              <a:rPr dirty="0" sz="3200" lang="en-US"/>
              <a:t> </a:t>
            </a:r>
            <a:r>
              <a:rPr dirty="0" sz="3200" lang="en-US" err="1"/>
              <a:t>kedua</a:t>
            </a:r>
            <a:r>
              <a:rPr dirty="0" sz="3200" lang="en-US"/>
              <a:t>, </a:t>
            </a:r>
            <a:r>
              <a:rPr dirty="0" sz="3200" lang="en-US" err="1"/>
              <a:t>disimpan</a:t>
            </a:r>
            <a:r>
              <a:rPr dirty="0" sz="3200" lang="en-US"/>
              <a:t> </a:t>
            </a:r>
            <a:r>
              <a:rPr dirty="0" sz="3200" lang="en-US" err="1"/>
              <a:t>pada</a:t>
            </a:r>
            <a:r>
              <a:rPr dirty="0" sz="3200" lang="en-US"/>
              <a:t> </a:t>
            </a:r>
            <a:r>
              <a:rPr dirty="0" sz="3200" lang="en-US" err="1"/>
              <a:t>variabel</a:t>
            </a:r>
            <a:r>
              <a:rPr dirty="0" sz="3200" lang="en-US"/>
              <a:t> temporary </a:t>
            </a:r>
            <a:r>
              <a:rPr dirty="0" sz="3200" lang="en-US" err="1"/>
              <a:t>lalu</a:t>
            </a:r>
            <a:r>
              <a:rPr dirty="0" sz="3200" lang="en-US"/>
              <a:t> </a:t>
            </a:r>
            <a:r>
              <a:rPr dirty="0" sz="3200" lang="en-US" err="1"/>
              <a:t>ditukar</a:t>
            </a:r>
            <a:r>
              <a:rPr dirty="0" sz="3200" lang="en-US"/>
              <a:t> </a:t>
            </a:r>
            <a:r>
              <a:rPr dirty="0" sz="3200" lang="en-US" err="1"/>
              <a:t>dengan</a:t>
            </a:r>
            <a:r>
              <a:rPr dirty="0" sz="3200" lang="en-US"/>
              <a:t> index </a:t>
            </a:r>
            <a:r>
              <a:rPr dirty="0" sz="3200" lang="en-US" err="1"/>
              <a:t>kedua</a:t>
            </a:r>
            <a:r>
              <a:rPr dirty="0" sz="3200" lang="en-US"/>
              <a:t>.</a:t>
            </a:r>
          </a:p>
          <a:p>
            <a:pPr algn="just"/>
            <a:endParaRPr dirty="0" sz="3200" lang="en-US" smtClean="0"/>
          </a:p>
          <a:p>
            <a:pPr algn="just"/>
            <a:r>
              <a:rPr dirty="0" sz="3200" lang="en-US" err="1" smtClean="0"/>
              <a:t>Begitu</a:t>
            </a:r>
            <a:r>
              <a:rPr dirty="0" sz="3200" lang="en-US" smtClean="0"/>
              <a:t> </a:t>
            </a:r>
            <a:r>
              <a:rPr dirty="0" sz="3200" lang="en-US" err="1"/>
              <a:t>seterusnya</a:t>
            </a:r>
            <a:r>
              <a:rPr dirty="0" sz="3200" lang="en-US"/>
              <a:t> </a:t>
            </a:r>
            <a:r>
              <a:rPr dirty="0" sz="3200" lang="en-US" err="1"/>
              <a:t>sampai</a:t>
            </a:r>
            <a:r>
              <a:rPr dirty="0" sz="3200" lang="en-US"/>
              <a:t> </a:t>
            </a:r>
            <a:r>
              <a:rPr dirty="0" sz="3200" lang="en-US" err="1"/>
              <a:t>semua</a:t>
            </a:r>
            <a:r>
              <a:rPr dirty="0" sz="3200" lang="en-US"/>
              <a:t> data </a:t>
            </a:r>
            <a:r>
              <a:rPr dirty="0" sz="3200" lang="en-US" err="1"/>
              <a:t>terurut</a:t>
            </a:r>
            <a:r>
              <a:rPr dirty="0" sz="3200" lang="en-US"/>
              <a:t>.</a:t>
            </a:r>
          </a:p>
          <a:p>
            <a:pPr algn="just" indent="0" marL="0">
              <a:buNone/>
            </a:pPr>
            <a:endParaRPr dirty="0" sz="3200" lang="en-US"/>
          </a:p>
          <a:p>
            <a:pPr algn="just"/>
            <a:endParaRPr altLang="en-US" dirty="0" sz="3200" kumimoji="1" lang="ja-JP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タイトル 3"/>
          <p:cNvSpPr>
            <a:spLocks noGrp="1"/>
          </p:cNvSpPr>
          <p:nvPr>
            <p:ph type="title"/>
          </p:nvPr>
        </p:nvSpPr>
        <p:spPr>
          <a:xfrm>
            <a:off x="237308" y="175122"/>
            <a:ext cx="10515600" cy="617156"/>
          </a:xfrm>
        </p:spPr>
        <p:txBody>
          <a:bodyPr>
            <a:normAutofit fontScale="90000"/>
          </a:bodyPr>
          <a:p>
            <a:r>
              <a:rPr altLang="ja-JP" dirty="0" lang="en-US" err="1" smtClean="0"/>
              <a:t>Co</a:t>
            </a:r>
            <a:r>
              <a:rPr altLang="ja-JP" dirty="0" lang="en-US" err="1" smtClean="0">
                <a:solidFill>
                  <a:srgbClr val="00B0F0"/>
                </a:solidFill>
              </a:rPr>
              <a:t>nt</a:t>
            </a:r>
            <a:r>
              <a:rPr altLang="ja-JP" dirty="0" lang="en-US" err="1" smtClean="0"/>
              <a:t>oh</a:t>
            </a:r>
            <a:r>
              <a:rPr altLang="ja-JP" dirty="0" lang="en-US" smtClean="0"/>
              <a:t> Sc</a:t>
            </a:r>
            <a:r>
              <a:rPr altLang="ja-JP" dirty="0" lang="en-US" smtClean="0">
                <a:solidFill>
                  <a:srgbClr val="00B0F0"/>
                </a:solidFill>
              </a:rPr>
              <a:t>ri</a:t>
            </a:r>
            <a:r>
              <a:rPr altLang="ja-JP" dirty="0" lang="en-US" smtClean="0"/>
              <a:t>pt</a:t>
            </a:r>
            <a:endParaRPr altLang="en-US" dirty="0" kumimoji="1" lang="ja-JP"/>
          </a:p>
        </p:txBody>
      </p:sp>
      <p:sp>
        <p:nvSpPr>
          <p:cNvPr id="1048595" name="テキスト プレースホルダー 4"/>
          <p:cNvSpPr>
            <a:spLocks noGrp="1"/>
          </p:cNvSpPr>
          <p:nvPr>
            <p:ph type="body" sz="quarter" idx="12"/>
          </p:nvPr>
        </p:nvSpPr>
        <p:spPr>
          <a:xfrm>
            <a:off x="503818" y="1076564"/>
            <a:ext cx="10849982" cy="383894"/>
          </a:xfrm>
        </p:spPr>
        <p:txBody>
          <a:bodyPr>
            <a:normAutofit fontScale="94821" lnSpcReduction="20000"/>
          </a:bodyPr>
          <a:p>
            <a:pPr indent="0" marL="0">
              <a:buNone/>
            </a:pPr>
            <a:r>
              <a:rPr altLang="ja-JP" dirty="0" lang="en-US" smtClean="0">
                <a:solidFill>
                  <a:srgbClr val="A0A0A0"/>
                </a:solidFill>
              </a:rPr>
              <a:t>DEV C++ / Borland C++</a:t>
            </a:r>
            <a:endParaRPr altLang="en-US" dirty="0" kumimoji="1" lang="ja-JP">
              <a:solidFill>
                <a:srgbClr val="A0A0A0"/>
              </a:solidFill>
            </a:endParaRPr>
          </a:p>
        </p:txBody>
      </p:sp>
      <p:sp>
        <p:nvSpPr>
          <p:cNvPr id="1048596" name="テキスト プレースホルダー 5"/>
          <p:cNvSpPr>
            <a:spLocks noGrp="1"/>
          </p:cNvSpPr>
          <p:nvPr>
            <p:ph type="body" sz="quarter" idx="13"/>
          </p:nvPr>
        </p:nvSpPr>
        <p:spPr>
          <a:xfrm>
            <a:off x="6021977" y="1028765"/>
            <a:ext cx="6121211" cy="409534"/>
          </a:xfrm>
        </p:spPr>
        <p:txBody>
          <a:bodyPr>
            <a:normAutofit fontScale="94938" lnSpcReduction="10000"/>
          </a:bodyPr>
          <a:p>
            <a:pPr indent="0" marL="0">
              <a:buNone/>
            </a:pPr>
            <a:r>
              <a:rPr altLang="ja-JP" dirty="0" lang="en-US" smtClean="0">
                <a:solidFill>
                  <a:schemeClr val="tx1">
                    <a:lumMod val="65000"/>
                  </a:schemeClr>
                </a:solidFill>
              </a:rPr>
              <a:t>Dan </a:t>
            </a:r>
            <a:r>
              <a:rPr altLang="ja-JP" dirty="0" lang="en-US" err="1" smtClean="0">
                <a:solidFill>
                  <a:schemeClr val="tx1">
                    <a:lumMod val="65000"/>
                  </a:schemeClr>
                </a:solidFill>
              </a:rPr>
              <a:t>Hasilnya</a:t>
            </a:r>
            <a:r>
              <a:rPr altLang="ja-JP" dirty="0" lang="en-US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altLang="ja-JP" dirty="0" lang="en-US" err="1" smtClean="0">
                <a:solidFill>
                  <a:schemeClr val="tx1">
                    <a:lumMod val="65000"/>
                  </a:schemeClr>
                </a:solidFill>
              </a:rPr>
              <a:t>adalah</a:t>
            </a:r>
            <a:r>
              <a:rPr altLang="ja-JP" dirty="0" lang="en-US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endParaRPr altLang="en-US" dirty="0" kumimoji="1" lang="ja-JP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48597" name="スライド番号プレースホルダー 1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27CB87ED-CE54-4A81-84E3-F65697A29D35}" type="slidenum">
              <a:rPr altLang="en-US" lang="ja-JP" smtClean="0"/>
              <a:t>4</a:t>
            </a:fld>
            <a:endParaRPr altLang="en-US" dirty="0" lang="ja-JP"/>
          </a:p>
        </p:txBody>
      </p:sp>
      <p:pic>
        <p:nvPicPr>
          <p:cNvPr id="2097152" name="Picture Placeholder 2"/>
          <p:cNvPicPr>
            <a:picLocks noChangeAspect="1" noGrp="1"/>
          </p:cNvPicPr>
          <p:nvPr>
            <p:ph type="pic" sz="quarter" idx="15"/>
          </p:nvPr>
        </p:nvPicPr>
        <p:blipFill>
          <a:blip xmlns:r="http://schemas.openxmlformats.org/officeDocument/2006/relationships" r:embed="rId1"/>
          <a:srcRect l="8897" r="8897"/>
          <a:stretch>
            <a:fillRect/>
          </a:stretch>
        </p:blipFill>
        <p:spPr>
          <a:xfrm>
            <a:off x="527096" y="1508257"/>
            <a:ext cx="5312001" cy="4609042"/>
          </a:xfrm>
        </p:spPr>
      </p:pic>
      <p:pic>
        <p:nvPicPr>
          <p:cNvPr id="2097153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021977" y="1460458"/>
            <a:ext cx="5851166" cy="4656841"/>
          </a:xfrm>
          <a:prstGeom prst="rect"/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7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タイトル 1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ja-JP" dirty="0" kumimoji="1" lang="en-US" smtClean="0"/>
              <a:t>THANK </a:t>
            </a:r>
            <a:r>
              <a:rPr altLang="ja-JP" dirty="0" kumimoji="1" lang="en-US" smtClean="0">
                <a:solidFill>
                  <a:schemeClr val="accent1"/>
                </a:solidFill>
              </a:rPr>
              <a:t>Y</a:t>
            </a:r>
            <a:r>
              <a:rPr altLang="ja-JP" dirty="0" kumimoji="1" lang="en-US" smtClean="0"/>
              <a:t>OU!</a:t>
            </a:r>
            <a:endParaRPr altLang="en-US" dirty="0" kumimoji="1" lang="ja-JP"/>
          </a:p>
        </p:txBody>
      </p:sp>
      <p:sp>
        <p:nvSpPr>
          <p:cNvPr id="104858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p>
            <a:pPr indent="0" marL="0">
              <a:buNone/>
            </a:pPr>
            <a:r>
              <a:rPr altLang="ja-JP" dirty="0" kumimoji="1" lang="en-US" smtClean="0"/>
              <a:t>Any Questions?</a:t>
            </a:r>
            <a:endParaRPr altLang="en-US" dirty="0" kumimoji="1" lang="ja-JP"/>
          </a:p>
        </p:txBody>
      </p:sp>
      <p:sp>
        <p:nvSpPr>
          <p:cNvPr id="1048586" name="テキスト プレースホルダー 15"/>
          <p:cNvSpPr>
            <a:spLocks noGrp="1"/>
          </p:cNvSpPr>
          <p:nvPr>
            <p:ph type="body" sz="quarter" idx="13"/>
          </p:nvPr>
        </p:nvSpPr>
        <p:spPr>
          <a:xfrm>
            <a:off x="647228" y="6126480"/>
            <a:ext cx="10897544" cy="566734"/>
          </a:xfrm>
        </p:spPr>
        <p:txBody>
          <a:bodyPr/>
          <a:p>
            <a:pPr indent="0" marL="0">
              <a:buNone/>
            </a:pPr>
            <a:r>
              <a:rPr altLang="ja-JP" dirty="0" lang="en-US" err="1" smtClean="0"/>
              <a:t>Universitas</a:t>
            </a:r>
            <a:r>
              <a:rPr altLang="ja-JP" dirty="0" lang="en-US" smtClean="0"/>
              <a:t> Of </a:t>
            </a:r>
            <a:r>
              <a:rPr altLang="ja-JP" dirty="0" lang="en-US" err="1" smtClean="0"/>
              <a:t>Darma</a:t>
            </a:r>
            <a:r>
              <a:rPr altLang="ja-JP" dirty="0" lang="en-US" smtClean="0"/>
              <a:t> </a:t>
            </a:r>
            <a:r>
              <a:rPr altLang="ja-JP" dirty="0" lang="en-US" err="1" smtClean="0"/>
              <a:t>Persada</a:t>
            </a:r>
            <a:r>
              <a:rPr altLang="ja-JP" dirty="0" lang="en-US" smtClean="0"/>
              <a:t> (UNSADA)</a:t>
            </a:r>
            <a:endParaRPr altLang="en-US" dirty="0" kumimoji="1" lang="ja-JP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/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Struktur data</dc:title>
  <dc:creator>steven</dc:creator>
  <cp:lastModifiedBy>steven</cp:lastModifiedBy>
  <dcterms:created xsi:type="dcterms:W3CDTF">2019-05-21T00:48:43Z</dcterms:created>
  <dcterms:modified xsi:type="dcterms:W3CDTF">2019-06-17T07:55:22Z</dcterms:modified>
</cp:coreProperties>
</file>