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44e5269d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44e5269d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44e5269d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44e5269d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44e5269d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44e5269d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44e5269d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44e5269d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4e5269d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44e5269d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Billy es más que una simple aplicación para gestionar gastos compartidos. Es la solución definitiva para eliminar la confusión, los cálculos incorrectos y los conflictos que surgen al dividir los gastos entre amigos, familiares o compañeros de trabajo. Con Billy, puedes gestionar fácilmente todos tus gastos en un solo lugar, con total transparencia y precisión.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Nuestros nuevos features, como el espacio de gastos personales y la posibilidad de generar informes del detalle de tus gastos, hacen que nuestra aplicación sea aún más versátil y accesible. Además, hemos incorporado una serie de mejoras basadas en el feedback que recibimos, lo que garantiza que Billy se adapte perfectamente a tus necesidades.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Imagina un mundo donde no tienes que preocuparte por quién debe qué, donde puedes ver todos tus gastos de un vistazo y generar informes detallados en segundos. Con Billy, ese mundo es posible. Déjate liberar de las tediosas tareas financieras y empieza a disfrutar de una vida sin preocupaciones ni malentendidos.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44e5269d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44e5269d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Billy es más que una simple aplicación para gestionar gastos compartidos. Es la solución definitiva para eliminar la confusión, los cálculos incorrectos y los conflictos que surgen al dividir los gastos entre amigos, familiares o compañeros de trabajo. Con Billy, puedes gestionar fácilmente todos tus gastos en un solo lugar, con total transparencia y precisión.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Nuestros nuevos features, como el espacio de gastos personales y la posibilidad de generar informes del detalle de tus gastos, hacen que nuestra aplicación sea aún más versátil y accesible. Además, hemos incorporado una serie de mejoras basadas en el feedback que recibimos, lo que garantiza que Billy se adapte perfectamente a tus necesidades.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Imagina un mundo donde no tienes que preocuparte por quién debe qué, donde puedes ver todos tus gastos de un vistazo y generar informes detallados en segundos. Con Billy, ese mundo es posible. Déjate liberar de las tediosas tareas financieras y empieza a disfrutar de una vida sin preocupaciones ni malentendidos.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e5269d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e5269d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Billy es más que una simple aplicación para gestionar gastos compartidos. Es la solución definitiva para eliminar la confusión, los cálculos incorrectos y los conflictos que surgen al dividir los gastos entre amigos, familiares o compañeros de trabajo. Con Billy, puedes gestionar fácilmente todos tus gastos en un solo lugar, con total transparencia y precisión.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Nuestros nuevos features, como el espacio de gastos personales y la posibilidad de generar informes del detalle de tus gastos, hacen que nuestra aplicación sea aún más versátil y accesible. Además, hemos incorporado una serie de mejoras basadas en el feedback que recibimos, lo que garantiza que Billy se adapte perfectamente a tus necesidades.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Imagina un mundo donde no tienes que preocuparte por quién debe qué, donde puedes ver todos tus gastos de un vistazo y generar informes detallados en segundos. Con Billy, ese mundo es posible. Déjate liberar de las tediosas tareas financieras y empieza a disfrutar de una vida sin preocupaciones ni malentendidos.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44e5269d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44e5269d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Billy es más que una simple aplicación para gestionar gastos compartidos. Es la solución definitiva para eliminar la confusión, los cálculos incorrectos y los conflictos que surgen al dividir los gastos entre amigos, familiares o compañeros de trabajo. Con Billy, puedes gestionar fácilmente todos tus gastos en un solo lugar, con total transparencia y precisión.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Nuestros nuevos features, como el espacio de gastos personales y la posibilidad de generar informes del detalle de tus gastos, hacen que nuestra aplicación sea aún más versátil y accesible. Además, hemos incorporado una serie de mejoras basadas en el feedback que recibimos, lo que garantiza que Billy se adapte perfectamente a tus necesidades.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Imagina un mundo donde no tienes que preocuparte por quién debe qué, donde puedes ver todos tus gastos de un vistazo y generar informes detallados en segundos. Con Billy, ese mundo es posible. Déjate liberar de las tediosas tareas financieras y empieza a disfrutar de una vida sin preocupaciones ni malentendidos.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44e5269d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44e5269d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44e5269d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44e5269d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44e5269d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44e5269d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425" y="1733550"/>
            <a:ext cx="26193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250" y="3172200"/>
            <a:ext cx="46577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750" y="4520550"/>
            <a:ext cx="54959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753475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Feedback y mejoras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21950" y="1307050"/>
            <a:ext cx="83001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Implementación de la opción de multilenguaje (español e inglés)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Posibilidad de elegir la divisa correspondiente para los gastos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Inclusión de una ayuda para entender cómo funciona la aplicación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75" y="1227600"/>
            <a:ext cx="8795526" cy="34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735025" y="194375"/>
            <a:ext cx="2326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 &amp; A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25" y="1383175"/>
            <a:ext cx="2954650" cy="29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06350" y="845000"/>
            <a:ext cx="30000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●	Introducción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●	Equipo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●	Problema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●	Solución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●	Características principales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●	Nuevos Features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Feedback y mejoras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●	Demo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●	Q&amp;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Equipo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Características principales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Nuevos Features</a:t>
            </a:r>
            <a:br>
              <a:rPr lang="es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Feedback y mejoras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●	Demo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●	Q&amp;A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111275" y="2007475"/>
            <a:ext cx="534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Confusión</a:t>
            </a:r>
            <a:endParaRPr sz="5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050" y="1258673"/>
            <a:ext cx="1959875" cy="24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1848625" y="1877475"/>
            <a:ext cx="5951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Cálculos incorrectos</a:t>
            </a:r>
            <a:endParaRPr sz="5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900" l="0" r="0" t="-1900"/>
          <a:stretch/>
        </p:blipFill>
        <p:spPr>
          <a:xfrm>
            <a:off x="3908663" y="1146513"/>
            <a:ext cx="2035275" cy="25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758475" y="1905325"/>
            <a:ext cx="5951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Conflictos</a:t>
            </a:r>
            <a:endParaRPr sz="5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500" y="1156523"/>
            <a:ext cx="1959875" cy="24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532975" y="215600"/>
            <a:ext cx="595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136275" y="299175"/>
            <a:ext cx="534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Fácil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834625" y="1543275"/>
            <a:ext cx="534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 un sólo lugar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898100" y="2908063"/>
            <a:ext cx="534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Transparencia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898100" y="4105725"/>
            <a:ext cx="534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Precisión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668875" y="180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952850" y="1206975"/>
            <a:ext cx="30000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Project  Manager:</a:t>
            </a:r>
            <a:endParaRPr sz="12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Brandon Schiffer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Desarrollo Front-End:</a:t>
            </a:r>
            <a:endParaRPr sz="12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Iñaki Llorens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Francisco Duca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Martín Scazzola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Desarrollo Back-End:</a:t>
            </a:r>
            <a:endParaRPr sz="12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Nahuel Gomez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Ignacio Loscocco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51" y="1603413"/>
            <a:ext cx="3354901" cy="21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222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principales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136425" y="1060475"/>
            <a:ext cx="5347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Registro de usuario e inicio de sesión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Creación de grupos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Agregar/Eliminar personas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Agregar/Eliminar gastos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Liquidar gastos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División de gastos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Ver detalle de gastos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753475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Nuevos features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21950" y="740725"/>
            <a:ext cx="83001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Login con Google                               </a:t>
            </a: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Categorizar gastos                          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Dividir gastos por porcentajes            </a:t>
            </a: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Dividir gastos en diferentes divisas    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Espacio de gastos personales              </a:t>
            </a: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Ver historial de gastos personales   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Filtrar para ver gastos específicos       </a:t>
            </a: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Generar informe del detalle de gastos  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Ver balance general de deudas             </a:t>
            </a: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Agregado de ícono y fecha al gasto            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Ver cómo afecta cada gasto entre los miembros del grupo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