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ec0c18ea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ec0c18e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ec0c18e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ec0c18e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ec0c18ea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ec0c18ea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ec0c18ea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ec0c18ea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ec0c18ea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ec0c18ea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ec0c18ea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ec0c18ea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ec0c18ea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ec0c18ea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ec0c18ea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ec0c18e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ec0c18ea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ec0c18ea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892650" y="1782675"/>
            <a:ext cx="13938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Billy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10450" y="2963800"/>
            <a:ext cx="29760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 </a:t>
            </a:r>
            <a:r>
              <a:rPr lang="es"/>
              <a:t>de gestión de gastos compartidos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645875" y="4569925"/>
            <a:ext cx="351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Schiffer, Gomez, Scazzola, Llorens, Duca, Loscocco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Q&amp;A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15623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88850" y="94025"/>
            <a:ext cx="2306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81675" y="1357575"/>
            <a:ext cx="5347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Equipo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Solución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Metodología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Características principales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45000" y="1552500"/>
            <a:ext cx="789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Para: </a:t>
            </a:r>
            <a:r>
              <a:rPr lang="es" sz="4400">
                <a:latin typeface="Arial"/>
                <a:ea typeface="Arial"/>
                <a:cs typeface="Arial"/>
                <a:sym typeface="Arial"/>
              </a:rPr>
              <a:t>personas que comparten gastos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quienes: </a:t>
            </a:r>
            <a:r>
              <a:rPr lang="es" sz="4400">
                <a:latin typeface="Arial"/>
                <a:ea typeface="Arial"/>
                <a:cs typeface="Arial"/>
                <a:sym typeface="Arial"/>
              </a:rPr>
              <a:t>gastos compartidos generan conflictos o confusión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Billy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es una: </a:t>
            </a:r>
            <a:r>
              <a:rPr lang="es" sz="4400">
                <a:latin typeface="Arial"/>
                <a:ea typeface="Arial"/>
                <a:cs typeface="Arial"/>
                <a:sym typeface="Arial"/>
              </a:rPr>
              <a:t>aplicación de gestión de gastos compartidos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que: </a:t>
            </a:r>
            <a:r>
              <a:rPr lang="es" sz="4400">
                <a:latin typeface="Arial"/>
                <a:ea typeface="Arial"/>
                <a:cs typeface="Arial"/>
                <a:sym typeface="Arial"/>
              </a:rPr>
              <a:t>simplifica y agiliza la división de pagos en un solo lugar entre múltiples personas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diferente a: </a:t>
            </a:r>
            <a:r>
              <a:rPr lang="es" sz="4400">
                <a:latin typeface="Arial"/>
                <a:ea typeface="Arial"/>
                <a:cs typeface="Arial"/>
                <a:sym typeface="Arial"/>
              </a:rPr>
              <a:t>lidiar manualmente con cálculos y pagos equitativos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nuestro producto:</a:t>
            </a:r>
            <a:endParaRPr b="1" i="1" sz="4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automatiza el proceso de seguimiento de gastos y realiza cálculos precisos de quién debe qué, liberándote de la carga de las tediosas tareas financieras, la confusión en la división de gastos y permitiéndote disfrutar de una vida sin preocupaciones ni malentendidos.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50">
                <a:solidFill>
                  <a:srgbClr val="4A86E8"/>
                </a:solidFill>
              </a:rPr>
              <a:t>Product Manager:</a:t>
            </a:r>
            <a:endParaRPr sz="455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50"/>
              <a:t> Brandon Schiffer</a:t>
            </a:r>
            <a:endParaRPr sz="4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50">
                <a:solidFill>
                  <a:srgbClr val="4A86E8"/>
                </a:solidFill>
              </a:rPr>
              <a:t>Desarrollo Front-End: </a:t>
            </a:r>
            <a:endParaRPr sz="455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50"/>
              <a:t>Iñaki Llorens</a:t>
            </a:r>
            <a:endParaRPr sz="4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50"/>
              <a:t>Francisco Duca</a:t>
            </a:r>
            <a:endParaRPr sz="4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50"/>
              <a:t>Martín </a:t>
            </a:r>
            <a:r>
              <a:rPr lang="es" sz="4550"/>
              <a:t>Scazzola</a:t>
            </a:r>
            <a:endParaRPr sz="4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50">
                <a:solidFill>
                  <a:srgbClr val="4A86E8"/>
                </a:solidFill>
              </a:rPr>
              <a:t>Desarrollo Back-End:</a:t>
            </a:r>
            <a:endParaRPr sz="455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50"/>
              <a:t>Nahuel Gomez</a:t>
            </a:r>
            <a:endParaRPr sz="4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50"/>
              <a:t>Ignacio Loscocco</a:t>
            </a:r>
            <a:endParaRPr sz="4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700" y="1792050"/>
            <a:ext cx="20955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s" sz="1205"/>
              <a:t>Confusión en los pagos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s" sz="1205"/>
              <a:t> Cálculos incorrectos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s" sz="1205"/>
              <a:t>Falta de transparencia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s" sz="1205"/>
              <a:t>Pérdida de tiempo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s" sz="1205"/>
              <a:t>Conflictos</a:t>
            </a:r>
            <a:endParaRPr sz="1205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988" y="17694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Facilidad de uso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Precisión en los cálculos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Transparencia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Ahorro de tiempo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63" y="1778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80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4298" lvl="0" marL="457200" rtl="0" algn="l">
              <a:spcBef>
                <a:spcPts val="0"/>
              </a:spcBef>
              <a:spcAft>
                <a:spcPts val="0"/>
              </a:spcAft>
              <a:buSzPts val="2452"/>
              <a:buChar char="●"/>
            </a:pPr>
            <a:r>
              <a:rPr lang="es" sz="2451"/>
              <a:t>Metodología Scrum</a:t>
            </a:r>
            <a:endParaRPr sz="2451"/>
          </a:p>
          <a:p>
            <a:pPr indent="-384298" lvl="1" marL="914400" rtl="0" algn="l">
              <a:spcBef>
                <a:spcPts val="0"/>
              </a:spcBef>
              <a:spcAft>
                <a:spcPts val="0"/>
              </a:spcAft>
              <a:buSzPts val="2452"/>
              <a:buChar char="○"/>
            </a:pPr>
            <a:r>
              <a:rPr lang="es" sz="2451"/>
              <a:t>Sprints</a:t>
            </a:r>
            <a:endParaRPr sz="2451"/>
          </a:p>
          <a:p>
            <a:pPr indent="-384298" lvl="1" marL="914400" rtl="0" algn="l">
              <a:spcBef>
                <a:spcPts val="0"/>
              </a:spcBef>
              <a:spcAft>
                <a:spcPts val="0"/>
              </a:spcAft>
              <a:buSzPts val="2452"/>
              <a:buChar char="○"/>
            </a:pPr>
            <a:r>
              <a:rPr lang="es" sz="2451"/>
              <a:t>Estimaciones - Story Points</a:t>
            </a:r>
            <a:endParaRPr sz="2451"/>
          </a:p>
          <a:p>
            <a:pPr indent="-384298" lvl="1" marL="914400" rtl="0" algn="l">
              <a:spcBef>
                <a:spcPts val="0"/>
              </a:spcBef>
              <a:spcAft>
                <a:spcPts val="0"/>
              </a:spcAft>
              <a:buSzPts val="2452"/>
              <a:buChar char="○"/>
            </a:pPr>
            <a:r>
              <a:rPr lang="es" sz="2451"/>
              <a:t>Tablero de control - Kanban</a:t>
            </a:r>
            <a:endParaRPr sz="245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65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principales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1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I</a:t>
            </a:r>
            <a:r>
              <a:rPr lang="es" sz="4565"/>
              <a:t>nicio de sesión (Sign In)</a:t>
            </a:r>
            <a:endParaRPr sz="4565"/>
          </a:p>
          <a:p>
            <a:pPr indent="-301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Registro de usuario (Sign Up)</a:t>
            </a:r>
            <a:endParaRPr sz="45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65"/>
          </a:p>
          <a:p>
            <a:pPr indent="-301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Crear grupo</a:t>
            </a:r>
            <a:endParaRPr sz="4565"/>
          </a:p>
          <a:p>
            <a:pPr indent="-301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Ver los grupos pertenecientes</a:t>
            </a:r>
            <a:endParaRPr sz="4565"/>
          </a:p>
          <a:p>
            <a:pPr indent="-301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Agregar personas a grupo</a:t>
            </a:r>
            <a:endParaRPr sz="4565"/>
          </a:p>
          <a:p>
            <a:pPr indent="-301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Eliminar personas de un grupo</a:t>
            </a:r>
            <a:endParaRPr sz="45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65"/>
          </a:p>
          <a:p>
            <a:pPr indent="-301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Agregar gasto de una persona a un grupo</a:t>
            </a:r>
            <a:endParaRPr sz="4565"/>
          </a:p>
          <a:p>
            <a:pPr indent="-301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Eliminar el gasto</a:t>
            </a:r>
            <a:endParaRPr sz="4565"/>
          </a:p>
          <a:p>
            <a:pPr indent="-301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Liquidar gasto</a:t>
            </a:r>
            <a:endParaRPr sz="4565"/>
          </a:p>
          <a:p>
            <a:pPr indent="-301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Dividir gastos totales en partes iguales</a:t>
            </a:r>
            <a:endParaRPr sz="4565"/>
          </a:p>
          <a:p>
            <a:pPr indent="-301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4565"/>
              <a:t>Ver detalle de cada gasto individual en el grupo</a:t>
            </a:r>
            <a:endParaRPr sz="4565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50" y="1552525"/>
            <a:ext cx="8482699" cy="3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