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1" r:id="rId3"/>
    <p:sldId id="282" r:id="rId4"/>
    <p:sldId id="278" r:id="rId5"/>
    <p:sldId id="279" r:id="rId6"/>
    <p:sldId id="280" r:id="rId7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AB1C7-C7CD-4D99-AB83-B28370CD2C0B}" v="37" dt="2023-02-04T11:09:5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6" autoAdjust="0"/>
    <p:restoredTop sz="92494" autoAdjust="0"/>
  </p:normalViewPr>
  <p:slideViewPr>
    <p:cSldViewPr snapToGrid="0">
      <p:cViewPr varScale="1">
        <p:scale>
          <a:sx n="71" d="100"/>
          <a:sy n="71" d="100"/>
        </p:scale>
        <p:origin x="3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einz Werner Schmeißer" userId="c00ca51b-9b3e-40b5-a2bb-aa7c9cb8c350" providerId="ADAL" clId="{6C3D1F0A-67F6-413D-ABBC-8B2BB8EB50D9}"/>
    <pc:docChg chg="undo custSel addSld delSld modSld sldOrd">
      <pc:chgData name="Martin Heinz Werner Schmeißer" userId="c00ca51b-9b3e-40b5-a2bb-aa7c9cb8c350" providerId="ADAL" clId="{6C3D1F0A-67F6-413D-ABBC-8B2BB8EB50D9}" dt="2023-02-04T10:27:13.456" v="418"/>
      <pc:docMkLst>
        <pc:docMk/>
      </pc:docMkLst>
      <pc:sldChg chg="del">
        <pc:chgData name="Martin Heinz Werner Schmeißer" userId="c00ca51b-9b3e-40b5-a2bb-aa7c9cb8c350" providerId="ADAL" clId="{6C3D1F0A-67F6-413D-ABBC-8B2BB8EB50D9}" dt="2023-01-29T15:38:40.413" v="139" actId="47"/>
        <pc:sldMkLst>
          <pc:docMk/>
          <pc:sldMk cId="2449726935" sldId="258"/>
        </pc:sldMkLst>
      </pc:sldChg>
      <pc:sldChg chg="modSp del mod">
        <pc:chgData name="Martin Heinz Werner Schmeißer" userId="c00ca51b-9b3e-40b5-a2bb-aa7c9cb8c350" providerId="ADAL" clId="{6C3D1F0A-67F6-413D-ABBC-8B2BB8EB50D9}" dt="2023-01-29T15:44:58.840" v="240" actId="47"/>
        <pc:sldMkLst>
          <pc:docMk/>
          <pc:sldMk cId="2677505824" sldId="259"/>
        </pc:sldMkLst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3" creationId="{E9A7C4A5-AD7C-3932-13A0-42C935ABCA7C}"/>
          </ac:picMkLst>
        </pc:picChg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5" creationId="{6B24FC6E-CC3C-831B-7F80-C70BF8ABBA91}"/>
          </ac:picMkLst>
        </pc:picChg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7" creationId="{EB31CE19-4248-B033-446A-0643D8FAB1CA}"/>
          </ac:picMkLst>
        </pc:picChg>
      </pc:sldChg>
      <pc:sldChg chg="del">
        <pc:chgData name="Martin Heinz Werner Schmeißer" userId="c00ca51b-9b3e-40b5-a2bb-aa7c9cb8c350" providerId="ADAL" clId="{6C3D1F0A-67F6-413D-ABBC-8B2BB8EB50D9}" dt="2023-01-29T15:44:59.672" v="241" actId="47"/>
        <pc:sldMkLst>
          <pc:docMk/>
          <pc:sldMk cId="3387353987" sldId="260"/>
        </pc:sldMkLst>
      </pc:sldChg>
      <pc:sldChg chg="del">
        <pc:chgData name="Martin Heinz Werner Schmeißer" userId="c00ca51b-9b3e-40b5-a2bb-aa7c9cb8c350" providerId="ADAL" clId="{6C3D1F0A-67F6-413D-ABBC-8B2BB8EB50D9}" dt="2023-01-29T15:45:00.552" v="242" actId="47"/>
        <pc:sldMkLst>
          <pc:docMk/>
          <pc:sldMk cId="2089268364" sldId="261"/>
        </pc:sldMkLst>
      </pc:sldChg>
      <pc:sldChg chg="delSp del mod">
        <pc:chgData name="Martin Heinz Werner Schmeißer" userId="c00ca51b-9b3e-40b5-a2bb-aa7c9cb8c350" providerId="ADAL" clId="{6C3D1F0A-67F6-413D-ABBC-8B2BB8EB50D9}" dt="2023-01-29T15:34:49.912" v="63" actId="47"/>
        <pc:sldMkLst>
          <pc:docMk/>
          <pc:sldMk cId="2478576855" sldId="270"/>
        </pc:sldMkLst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4" creationId="{B6916541-264A-5A6A-9BA5-3CABF75A0D6A}"/>
          </ac:spMkLst>
        </pc:spChg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16" creationId="{D4EB6C4A-CA28-CAC4-D0FA-38AC078AC1E6}"/>
          </ac:spMkLst>
        </pc:spChg>
        <pc:picChg chg="del">
          <ac:chgData name="Martin Heinz Werner Schmeißer" userId="c00ca51b-9b3e-40b5-a2bb-aa7c9cb8c350" providerId="ADAL" clId="{6C3D1F0A-67F6-413D-ABBC-8B2BB8EB50D9}" dt="2023-01-29T15:33:05.622" v="38" actId="478"/>
          <ac:picMkLst>
            <pc:docMk/>
            <pc:sldMk cId="2478576855" sldId="270"/>
            <ac:picMk id="6" creationId="{AD7296B8-0087-6D73-0F23-DDAC3879DE4F}"/>
          </ac:picMkLst>
        </pc:picChg>
        <pc:picChg chg="del">
          <ac:chgData name="Martin Heinz Werner Schmeißer" userId="c00ca51b-9b3e-40b5-a2bb-aa7c9cb8c350" providerId="ADAL" clId="{6C3D1F0A-67F6-413D-ABBC-8B2BB8EB50D9}" dt="2023-01-29T15:33:05.622" v="38" actId="478"/>
          <ac:picMkLst>
            <pc:docMk/>
            <pc:sldMk cId="2478576855" sldId="270"/>
            <ac:picMk id="13" creationId="{8EE51EC2-5010-9F3D-626B-610F88C7D52B}"/>
          </ac:picMkLst>
        </pc:picChg>
      </pc:sldChg>
      <pc:sldChg chg="del">
        <pc:chgData name="Martin Heinz Werner Schmeißer" userId="c00ca51b-9b3e-40b5-a2bb-aa7c9cb8c350" providerId="ADAL" clId="{6C3D1F0A-67F6-413D-ABBC-8B2BB8EB50D9}" dt="2023-01-29T15:36:05.089" v="85" actId="47"/>
        <pc:sldMkLst>
          <pc:docMk/>
          <pc:sldMk cId="665899761" sldId="271"/>
        </pc:sldMkLst>
      </pc:sldChg>
      <pc:sldChg chg="del">
        <pc:chgData name="Martin Heinz Werner Schmeißer" userId="c00ca51b-9b3e-40b5-a2bb-aa7c9cb8c350" providerId="ADAL" clId="{6C3D1F0A-67F6-413D-ABBC-8B2BB8EB50D9}" dt="2023-01-29T15:37:22.249" v="113" actId="47"/>
        <pc:sldMkLst>
          <pc:docMk/>
          <pc:sldMk cId="867001568" sldId="272"/>
        </pc:sldMkLst>
      </pc:sldChg>
      <pc:sldChg chg="del">
        <pc:chgData name="Martin Heinz Werner Schmeißer" userId="c00ca51b-9b3e-40b5-a2bb-aa7c9cb8c350" providerId="ADAL" clId="{6C3D1F0A-67F6-413D-ABBC-8B2BB8EB50D9}" dt="2023-01-29T15:38:34.485" v="138" actId="47"/>
        <pc:sldMkLst>
          <pc:docMk/>
          <pc:sldMk cId="1618887965" sldId="273"/>
        </pc:sldMkLst>
      </pc:sldChg>
      <pc:sldChg chg="addSp delSp modSp del mod">
        <pc:chgData name="Martin Heinz Werner Schmeißer" userId="c00ca51b-9b3e-40b5-a2bb-aa7c9cb8c350" providerId="ADAL" clId="{6C3D1F0A-67F6-413D-ABBC-8B2BB8EB50D9}" dt="2023-01-29T15:38:32.302" v="137" actId="47"/>
        <pc:sldMkLst>
          <pc:docMk/>
          <pc:sldMk cId="4134885867" sldId="274"/>
        </pc:sldMkLst>
        <pc:spChg chg="add del mod">
          <ac:chgData name="Martin Heinz Werner Schmeißer" userId="c00ca51b-9b3e-40b5-a2bb-aa7c9cb8c350" providerId="ADAL" clId="{6C3D1F0A-67F6-413D-ABBC-8B2BB8EB50D9}" dt="2023-01-29T15:37:29.137" v="115" actId="478"/>
          <ac:spMkLst>
            <pc:docMk/>
            <pc:sldMk cId="4134885867" sldId="274"/>
            <ac:spMk id="2" creationId="{922D180E-A6C1-ED7D-C6D6-999C33D74D99}"/>
          </ac:spMkLst>
        </pc:spChg>
        <pc:picChg chg="del">
          <ac:chgData name="Martin Heinz Werner Schmeißer" userId="c00ca51b-9b3e-40b5-a2bb-aa7c9cb8c350" providerId="ADAL" clId="{6C3D1F0A-67F6-413D-ABBC-8B2BB8EB50D9}" dt="2023-01-29T15:37:55.728" v="128" actId="21"/>
          <ac:picMkLst>
            <pc:docMk/>
            <pc:sldMk cId="4134885867" sldId="274"/>
            <ac:picMk id="9" creationId="{FFBBC358-CED4-BD7E-20A0-DE998EFA2006}"/>
          </ac:picMkLst>
        </pc:picChg>
      </pc:sldChg>
      <pc:sldChg chg="addSp delSp modSp mod">
        <pc:chgData name="Martin Heinz Werner Schmeißer" userId="c00ca51b-9b3e-40b5-a2bb-aa7c9cb8c350" providerId="ADAL" clId="{6C3D1F0A-67F6-413D-ABBC-8B2BB8EB50D9}" dt="2023-02-04T10:26:10.827" v="384" actId="6549"/>
        <pc:sldMkLst>
          <pc:docMk/>
          <pc:sldMk cId="1512547945" sldId="275"/>
        </pc:sldMkLst>
        <pc:spChg chg="add del mod">
          <ac:chgData name="Martin Heinz Werner Schmeißer" userId="c00ca51b-9b3e-40b5-a2bb-aa7c9cb8c350" providerId="ADAL" clId="{6C3D1F0A-67F6-413D-ABBC-8B2BB8EB50D9}" dt="2023-01-29T15:30:03.822" v="3" actId="478"/>
          <ac:spMkLst>
            <pc:docMk/>
            <pc:sldMk cId="1512547945" sldId="275"/>
            <ac:spMk id="2" creationId="{18D3D4EC-AFA1-62AC-29FC-34232E6DAF98}"/>
          </ac:spMkLst>
        </pc:spChg>
        <pc:spChg chg="mod ord">
          <ac:chgData name="Martin Heinz Werner Schmeißer" userId="c00ca51b-9b3e-40b5-a2bb-aa7c9cb8c350" providerId="ADAL" clId="{6C3D1F0A-67F6-413D-ABBC-8B2BB8EB50D9}" dt="2023-02-04T10:26:01.366" v="378" actId="20577"/>
          <ac:spMkLst>
            <pc:docMk/>
            <pc:sldMk cId="1512547945" sldId="275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6C3D1F0A-67F6-413D-ABBC-8B2BB8EB50D9}" dt="2023-01-29T15:30:15.352" v="4" actId="14100"/>
          <ac:spMkLst>
            <pc:docMk/>
            <pc:sldMk cId="1512547945" sldId="275"/>
            <ac:spMk id="4" creationId="{B6916541-264A-5A6A-9BA5-3CABF75A0D6A}"/>
          </ac:spMkLst>
        </pc:spChg>
        <pc:spChg chg="del mod">
          <ac:chgData name="Martin Heinz Werner Schmeißer" userId="c00ca51b-9b3e-40b5-a2bb-aa7c9cb8c350" providerId="ADAL" clId="{6C3D1F0A-67F6-413D-ABBC-8B2BB8EB50D9}" dt="2023-01-29T15:30:19.729" v="5" actId="478"/>
          <ac:spMkLst>
            <pc:docMk/>
            <pc:sldMk cId="1512547945" sldId="275"/>
            <ac:spMk id="5" creationId="{6CEDF356-AE46-E972-564B-5719D206058A}"/>
          </ac:spMkLst>
        </pc:spChg>
        <pc:spChg chg="add mod">
          <ac:chgData name="Martin Heinz Werner Schmeißer" userId="c00ca51b-9b3e-40b5-a2bb-aa7c9cb8c350" providerId="ADAL" clId="{6C3D1F0A-67F6-413D-ABBC-8B2BB8EB50D9}" dt="2023-01-29T15:31:48.095" v="18" actId="1076"/>
          <ac:spMkLst>
            <pc:docMk/>
            <pc:sldMk cId="1512547945" sldId="275"/>
            <ac:spMk id="6" creationId="{7EBEA5EE-D0BE-3992-BF26-B4C90EF7657F}"/>
          </ac:spMkLst>
        </pc:spChg>
        <pc:spChg chg="mod">
          <ac:chgData name="Martin Heinz Werner Schmeißer" userId="c00ca51b-9b3e-40b5-a2bb-aa7c9cb8c350" providerId="ADAL" clId="{6C3D1F0A-67F6-413D-ABBC-8B2BB8EB50D9}" dt="2023-02-04T10:25:55.748" v="370" actId="20577"/>
          <ac:spMkLst>
            <pc:docMk/>
            <pc:sldMk cId="1512547945" sldId="275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6C3D1F0A-67F6-413D-ABBC-8B2BB8EB50D9}" dt="2023-01-29T15:32:05.661" v="21" actId="1076"/>
          <ac:spMkLst>
            <pc:docMk/>
            <pc:sldMk cId="1512547945" sldId="275"/>
            <ac:spMk id="8" creationId="{F45D0156-0EAC-A388-E726-0F147648DCF9}"/>
          </ac:spMkLst>
        </pc:spChg>
        <pc:spChg chg="add mod">
          <ac:chgData name="Martin Heinz Werner Schmeißer" userId="c00ca51b-9b3e-40b5-a2bb-aa7c9cb8c350" providerId="ADAL" clId="{6C3D1F0A-67F6-413D-ABBC-8B2BB8EB50D9}" dt="2023-02-04T10:26:10.827" v="384" actId="6549"/>
          <ac:spMkLst>
            <pc:docMk/>
            <pc:sldMk cId="1512547945" sldId="275"/>
            <ac:spMk id="11" creationId="{E944A37F-B7DD-4104-E161-54B5A6222568}"/>
          </ac:spMkLst>
        </pc:spChg>
        <pc:spChg chg="add mod">
          <ac:chgData name="Martin Heinz Werner Schmeißer" userId="c00ca51b-9b3e-40b5-a2bb-aa7c9cb8c350" providerId="ADAL" clId="{6C3D1F0A-67F6-413D-ABBC-8B2BB8EB50D9}" dt="2023-01-29T15:33:00.469" v="37"/>
          <ac:spMkLst>
            <pc:docMk/>
            <pc:sldMk cId="1512547945" sldId="275"/>
            <ac:spMk id="12" creationId="{ABCA4FA0-ABBB-16AD-A97C-6AD93482F15F}"/>
          </ac:spMkLst>
        </pc:spChg>
        <pc:spChg chg="mod ord">
          <ac:chgData name="Martin Heinz Werner Schmeißer" userId="c00ca51b-9b3e-40b5-a2bb-aa7c9cb8c350" providerId="ADAL" clId="{6C3D1F0A-67F6-413D-ABBC-8B2BB8EB50D9}" dt="2023-01-29T15:32:00.004" v="20" actId="1076"/>
          <ac:spMkLst>
            <pc:docMk/>
            <pc:sldMk cId="1512547945" sldId="275"/>
            <ac:spMk id="17" creationId="{99866BD6-9405-4F75-4797-FC47EF8C5FB2}"/>
          </ac:spMkLst>
        </pc:spChg>
        <pc:picChg chg="add mod">
          <ac:chgData name="Martin Heinz Werner Schmeißer" userId="c00ca51b-9b3e-40b5-a2bb-aa7c9cb8c350" providerId="ADAL" clId="{6C3D1F0A-67F6-413D-ABBC-8B2BB8EB50D9}" dt="2023-01-29T15:32:20.181" v="25" actId="1076"/>
          <ac:picMkLst>
            <pc:docMk/>
            <pc:sldMk cId="1512547945" sldId="275"/>
            <ac:picMk id="9" creationId="{16D62653-7C0E-74FB-65CC-7887B7A31DD6}"/>
          </ac:picMkLst>
        </pc:picChg>
        <pc:picChg chg="add mod">
          <ac:chgData name="Martin Heinz Werner Schmeißer" userId="c00ca51b-9b3e-40b5-a2bb-aa7c9cb8c350" providerId="ADAL" clId="{6C3D1F0A-67F6-413D-ABBC-8B2BB8EB50D9}" dt="2023-01-29T15:32:33.399" v="30" actId="14100"/>
          <ac:picMkLst>
            <pc:docMk/>
            <pc:sldMk cId="1512547945" sldId="275"/>
            <ac:picMk id="10" creationId="{48C92A57-E85E-E0F8-A0D8-7BB69CCD4245}"/>
          </ac:picMkLst>
        </pc:picChg>
        <pc:picChg chg="mod ord">
          <ac:chgData name="Martin Heinz Werner Schmeißer" userId="c00ca51b-9b3e-40b5-a2bb-aa7c9cb8c350" providerId="ADAL" clId="{6C3D1F0A-67F6-413D-ABBC-8B2BB8EB50D9}" dt="2023-01-29T15:31:38.255" v="15" actId="1076"/>
          <ac:picMkLst>
            <pc:docMk/>
            <pc:sldMk cId="1512547945" sldId="275"/>
            <ac:picMk id="15" creationId="{355B4ADB-7FF6-7E54-327C-3B1004A3527A}"/>
          </ac:picMkLst>
        </pc:picChg>
        <pc:picChg chg="mod ord">
          <ac:chgData name="Martin Heinz Werner Schmeißer" userId="c00ca51b-9b3e-40b5-a2bb-aa7c9cb8c350" providerId="ADAL" clId="{6C3D1F0A-67F6-413D-ABBC-8B2BB8EB50D9}" dt="2023-01-29T15:31:38.255" v="15" actId="1076"/>
          <ac:picMkLst>
            <pc:docMk/>
            <pc:sldMk cId="1512547945" sldId="275"/>
            <ac:picMk id="21" creationId="{F9D9B646-7D26-6507-F8E2-40742165223E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0:26:25.922" v="390"/>
        <pc:sldMkLst>
          <pc:docMk/>
          <pc:sldMk cId="1626916472" sldId="276"/>
        </pc:sldMkLst>
        <pc:spChg chg="mod">
          <ac:chgData name="Martin Heinz Werner Schmeißer" userId="c00ca51b-9b3e-40b5-a2bb-aa7c9cb8c350" providerId="ADAL" clId="{6C3D1F0A-67F6-413D-ABBC-8B2BB8EB50D9}" dt="2023-02-04T10:26:24.199" v="388"/>
          <ac:spMkLst>
            <pc:docMk/>
            <pc:sldMk cId="1626916472" sldId="276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6C3D1F0A-67F6-413D-ABBC-8B2BB8EB50D9}" dt="2023-02-04T10:26:20.621" v="386"/>
          <ac:spMkLst>
            <pc:docMk/>
            <pc:sldMk cId="1626916472" sldId="276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6C3D1F0A-67F6-413D-ABBC-8B2BB8EB50D9}" dt="2023-02-04T10:26:25.922" v="390"/>
          <ac:spMkLst>
            <pc:docMk/>
            <pc:sldMk cId="1626916472" sldId="276"/>
            <ac:spMk id="11" creationId="{E944A37F-B7DD-4104-E161-54B5A6222568}"/>
          </ac:spMkLst>
        </pc:spChg>
        <pc:spChg chg="mod">
          <ac:chgData name="Martin Heinz Werner Schmeißer" userId="c00ca51b-9b3e-40b5-a2bb-aa7c9cb8c350" providerId="ADAL" clId="{6C3D1F0A-67F6-413D-ABBC-8B2BB8EB50D9}" dt="2023-02-02T15:30:51.216" v="365" actId="20577"/>
          <ac:spMkLst>
            <pc:docMk/>
            <pc:sldMk cId="1626916472" sldId="276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6C3D1F0A-67F6-413D-ABBC-8B2BB8EB50D9}" dt="2023-01-29T15:33:39.831" v="55"/>
          <ac:spMkLst>
            <pc:docMk/>
            <pc:sldMk cId="1626916472" sldId="276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2T15:29:39.073" v="363" actId="20577"/>
          <ac:spMkLst>
            <pc:docMk/>
            <pc:sldMk cId="1626916472" sldId="276"/>
            <ac:spMk id="17" creationId="{99866BD6-9405-4F75-4797-FC47EF8C5FB2}"/>
          </ac:spMkLst>
        </pc:spChg>
        <pc:spChg chg="add del">
          <ac:chgData name="Martin Heinz Werner Schmeißer" userId="c00ca51b-9b3e-40b5-a2bb-aa7c9cb8c350" providerId="ADAL" clId="{6C3D1F0A-67F6-413D-ABBC-8B2BB8EB50D9}" dt="2023-01-29T15:35:21.240" v="75" actId="22"/>
          <ac:spMkLst>
            <pc:docMk/>
            <pc:sldMk cId="1626916472" sldId="276"/>
            <ac:spMk id="22" creationId="{2D6B65BD-8734-B5A2-E584-206216B55E59}"/>
          </ac:spMkLst>
        </pc:spChg>
        <pc:picChg chg="add mod">
          <ac:chgData name="Martin Heinz Werner Schmeißer" userId="c00ca51b-9b3e-40b5-a2bb-aa7c9cb8c350" providerId="ADAL" clId="{6C3D1F0A-67F6-413D-ABBC-8B2BB8EB50D9}" dt="2023-01-29T15:33:33.939" v="54" actId="1076"/>
          <ac:picMkLst>
            <pc:docMk/>
            <pc:sldMk cId="1626916472" sldId="276"/>
            <ac:picMk id="2" creationId="{4906C32E-BFB4-BD97-46F9-727C3DDB041E}"/>
          </ac:picMkLst>
        </pc:picChg>
        <pc:picChg chg="add mod">
          <ac:chgData name="Martin Heinz Werner Schmeißer" userId="c00ca51b-9b3e-40b5-a2bb-aa7c9cb8c350" providerId="ADAL" clId="{6C3D1F0A-67F6-413D-ABBC-8B2BB8EB50D9}" dt="2023-01-29T15:34:43.954" v="60" actId="1076"/>
          <ac:picMkLst>
            <pc:docMk/>
            <pc:sldMk cId="1626916472" sldId="276"/>
            <ac:picMk id="5" creationId="{6343FF3B-9088-2C37-3DC2-8971F7AAA5C2}"/>
          </ac:picMkLst>
        </pc:picChg>
        <pc:picChg chg="del">
          <ac:chgData name="Martin Heinz Werner Schmeißer" userId="c00ca51b-9b3e-40b5-a2bb-aa7c9cb8c350" providerId="ADAL" clId="{6C3D1F0A-67F6-413D-ABBC-8B2BB8EB50D9}" dt="2023-01-29T15:34:47.327" v="62" actId="478"/>
          <ac:picMkLst>
            <pc:docMk/>
            <pc:sldMk cId="1626916472" sldId="276"/>
            <ac:picMk id="9" creationId="{16D62653-7C0E-74FB-65CC-7887B7A31DD6}"/>
          </ac:picMkLst>
        </pc:picChg>
        <pc:picChg chg="del">
          <ac:chgData name="Martin Heinz Werner Schmeißer" userId="c00ca51b-9b3e-40b5-a2bb-aa7c9cb8c350" providerId="ADAL" clId="{6C3D1F0A-67F6-413D-ABBC-8B2BB8EB50D9}" dt="2023-01-29T15:33:23.134" v="48" actId="478"/>
          <ac:picMkLst>
            <pc:docMk/>
            <pc:sldMk cId="1626916472" sldId="276"/>
            <ac:picMk id="10" creationId="{48C92A57-E85E-E0F8-A0D8-7BB69CCD4245}"/>
          </ac:picMkLst>
        </pc:picChg>
        <pc:picChg chg="add mod">
          <ac:chgData name="Martin Heinz Werner Schmeißer" userId="c00ca51b-9b3e-40b5-a2bb-aa7c9cb8c350" providerId="ADAL" clId="{6C3D1F0A-67F6-413D-ABBC-8B2BB8EB50D9}" dt="2023-01-29T15:35:05.852" v="69" actId="1076"/>
          <ac:picMkLst>
            <pc:docMk/>
            <pc:sldMk cId="1626916472" sldId="276"/>
            <ac:picMk id="13" creationId="{C47F306A-72D8-C845-571B-1505885C5FDA}"/>
          </ac:picMkLst>
        </pc:picChg>
        <pc:picChg chg="del">
          <ac:chgData name="Martin Heinz Werner Schmeißer" userId="c00ca51b-9b3e-40b5-a2bb-aa7c9cb8c350" providerId="ADAL" clId="{6C3D1F0A-67F6-413D-ABBC-8B2BB8EB50D9}" dt="2023-01-29T15:33:22.327" v="46" actId="478"/>
          <ac:picMkLst>
            <pc:docMk/>
            <pc:sldMk cId="1626916472" sldId="276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6C3D1F0A-67F6-413D-ABBC-8B2BB8EB50D9}" dt="2023-01-29T15:33:22.675" v="47" actId="478"/>
          <ac:picMkLst>
            <pc:docMk/>
            <pc:sldMk cId="1626916472" sldId="276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6C3D1F0A-67F6-413D-ABBC-8B2BB8EB50D9}" dt="2023-01-29T15:35:09.514" v="72" actId="1076"/>
          <ac:picMkLst>
            <pc:docMk/>
            <pc:sldMk cId="1626916472" sldId="276"/>
            <ac:picMk id="18" creationId="{A3D41EB8-BC98-7A12-F4F2-E3D5624F0E59}"/>
          </ac:picMkLst>
        </pc:picChg>
        <pc:picChg chg="del">
          <ac:chgData name="Martin Heinz Werner Schmeißer" userId="c00ca51b-9b3e-40b5-a2bb-aa7c9cb8c350" providerId="ADAL" clId="{6C3D1F0A-67F6-413D-ABBC-8B2BB8EB50D9}" dt="2023-01-29T15:33:51.206" v="59" actId="478"/>
          <ac:picMkLst>
            <pc:docMk/>
            <pc:sldMk cId="1626916472" sldId="276"/>
            <ac:picMk id="19" creationId="{8CFBF48F-5A77-774C-6CAA-1EB20A4571B7}"/>
          </ac:picMkLst>
        </pc:picChg>
        <pc:picChg chg="del">
          <ac:chgData name="Martin Heinz Werner Schmeißer" userId="c00ca51b-9b3e-40b5-a2bb-aa7c9cb8c350" providerId="ADAL" clId="{6C3D1F0A-67F6-413D-ABBC-8B2BB8EB50D9}" dt="2023-01-29T15:34:46.598" v="61" actId="478"/>
          <ac:picMkLst>
            <pc:docMk/>
            <pc:sldMk cId="1626916472" sldId="276"/>
            <ac:picMk id="21" creationId="{F9D9B646-7D26-6507-F8E2-40742165223E}"/>
          </ac:picMkLst>
        </pc:picChg>
        <pc:picChg chg="add mod">
          <ac:chgData name="Martin Heinz Werner Schmeißer" userId="c00ca51b-9b3e-40b5-a2bb-aa7c9cb8c350" providerId="ADAL" clId="{6C3D1F0A-67F6-413D-ABBC-8B2BB8EB50D9}" dt="2023-01-29T15:35:40.514" v="80" actId="1076"/>
          <ac:picMkLst>
            <pc:docMk/>
            <pc:sldMk cId="1626916472" sldId="276"/>
            <ac:picMk id="23" creationId="{16528A39-EA39-4F7C-A341-A76FD901C9B8}"/>
          </ac:picMkLst>
        </pc:picChg>
        <pc:picChg chg="add mod">
          <ac:chgData name="Martin Heinz Werner Schmeißer" userId="c00ca51b-9b3e-40b5-a2bb-aa7c9cb8c350" providerId="ADAL" clId="{6C3D1F0A-67F6-413D-ABBC-8B2BB8EB50D9}" dt="2023-01-29T15:35:59.945" v="84" actId="1076"/>
          <ac:picMkLst>
            <pc:docMk/>
            <pc:sldMk cId="1626916472" sldId="276"/>
            <ac:picMk id="24" creationId="{1365D8FD-3994-4B33-787C-BBFF06367C57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0:26:34.645" v="396"/>
        <pc:sldMkLst>
          <pc:docMk/>
          <pc:sldMk cId="2518603892" sldId="277"/>
        </pc:sldMkLst>
        <pc:spChg chg="mod">
          <ac:chgData name="Martin Heinz Werner Schmeißer" userId="c00ca51b-9b3e-40b5-a2bb-aa7c9cb8c350" providerId="ADAL" clId="{6C3D1F0A-67F6-413D-ABBC-8B2BB8EB50D9}" dt="2023-02-04T10:26:32.127" v="394"/>
          <ac:spMkLst>
            <pc:docMk/>
            <pc:sldMk cId="2518603892" sldId="277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6C3D1F0A-67F6-413D-ABBC-8B2BB8EB50D9}" dt="2023-02-04T10:26:29.700" v="392"/>
          <ac:spMkLst>
            <pc:docMk/>
            <pc:sldMk cId="2518603892" sldId="277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8" creationId="{F45D0156-0EAC-A388-E726-0F147648DCF9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11" creationId="{E944A37F-B7DD-4104-E161-54B5A6222568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6C3D1F0A-67F6-413D-ABBC-8B2BB8EB50D9}" dt="2023-01-29T15:36:58.530" v="105"/>
          <ac:spMkLst>
            <pc:docMk/>
            <pc:sldMk cId="2518603892" sldId="277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2T15:32:48.146" v="367" actId="20577"/>
          <ac:spMkLst>
            <pc:docMk/>
            <pc:sldMk cId="2518603892" sldId="277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6C3D1F0A-67F6-413D-ABBC-8B2BB8EB50D9}" dt="2023-01-29T15:37:49.036" v="127" actId="13822"/>
          <ac:spMkLst>
            <pc:docMk/>
            <pc:sldMk cId="2518603892" sldId="277"/>
            <ac:spMk id="19" creationId="{0381092C-D0E5-ADEB-3B13-D2C5FCE98974}"/>
          </ac:spMkLst>
        </pc:spChg>
        <pc:spChg chg="add del mod">
          <ac:chgData name="Martin Heinz Werner Schmeißer" userId="c00ca51b-9b3e-40b5-a2bb-aa7c9cb8c350" providerId="ADAL" clId="{6C3D1F0A-67F6-413D-ABBC-8B2BB8EB50D9}" dt="2023-01-29T15:37:41.229" v="119" actId="478"/>
          <ac:spMkLst>
            <pc:docMk/>
            <pc:sldMk cId="2518603892" sldId="277"/>
            <ac:spMk id="20" creationId="{CE697D2E-74A1-E67C-F3E0-4B1CD9AC2BE2}"/>
          </ac:spMkLst>
        </pc:spChg>
        <pc:spChg chg="add mod">
          <ac:chgData name="Martin Heinz Werner Schmeißer" userId="c00ca51b-9b3e-40b5-a2bb-aa7c9cb8c350" providerId="ADAL" clId="{6C3D1F0A-67F6-413D-ABBC-8B2BB8EB50D9}" dt="2023-02-04T10:26:34.645" v="396"/>
          <ac:spMkLst>
            <pc:docMk/>
            <pc:sldMk cId="2518603892" sldId="277"/>
            <ac:spMk id="21" creationId="{196CCF18-5CC2-BE14-5F50-CEBF461AB733}"/>
          </ac:spMkLst>
        </pc:spChg>
        <pc:picChg chg="del">
          <ac:chgData name="Martin Heinz Werner Schmeißer" userId="c00ca51b-9b3e-40b5-a2bb-aa7c9cb8c350" providerId="ADAL" clId="{6C3D1F0A-67F6-413D-ABBC-8B2BB8EB50D9}" dt="2023-01-29T15:36:12.357" v="87" actId="478"/>
          <ac:picMkLst>
            <pc:docMk/>
            <pc:sldMk cId="2518603892" sldId="277"/>
            <ac:picMk id="2" creationId="{4906C32E-BFB4-BD97-46F9-727C3DDB041E}"/>
          </ac:picMkLst>
        </pc:picChg>
        <pc:picChg chg="del">
          <ac:chgData name="Martin Heinz Werner Schmeißer" userId="c00ca51b-9b3e-40b5-a2bb-aa7c9cb8c350" providerId="ADAL" clId="{6C3D1F0A-67F6-413D-ABBC-8B2BB8EB50D9}" dt="2023-01-29T15:36:27.861" v="98" actId="478"/>
          <ac:picMkLst>
            <pc:docMk/>
            <pc:sldMk cId="2518603892" sldId="277"/>
            <ac:picMk id="5" creationId="{6343FF3B-9088-2C37-3DC2-8971F7AAA5C2}"/>
          </ac:picMkLst>
        </pc:picChg>
        <pc:picChg chg="add mod">
          <ac:chgData name="Martin Heinz Werner Schmeißer" userId="c00ca51b-9b3e-40b5-a2bb-aa7c9cb8c350" providerId="ADAL" clId="{6C3D1F0A-67F6-413D-ABBC-8B2BB8EB50D9}" dt="2023-01-29T15:36:38.769" v="99" actId="1076"/>
          <ac:picMkLst>
            <pc:docMk/>
            <pc:sldMk cId="2518603892" sldId="277"/>
            <ac:picMk id="9" creationId="{F940A7FE-AD2D-F953-4A71-966D19052140}"/>
          </ac:picMkLst>
        </pc:picChg>
        <pc:picChg chg="add mod">
          <ac:chgData name="Martin Heinz Werner Schmeißer" userId="c00ca51b-9b3e-40b5-a2bb-aa7c9cb8c350" providerId="ADAL" clId="{6C3D1F0A-67F6-413D-ABBC-8B2BB8EB50D9}" dt="2023-01-29T15:36:51.926" v="104" actId="1076"/>
          <ac:picMkLst>
            <pc:docMk/>
            <pc:sldMk cId="2518603892" sldId="277"/>
            <ac:picMk id="10" creationId="{86FFC859-00DB-C8D3-D4B1-610E8C40F706}"/>
          </ac:picMkLst>
        </pc:picChg>
        <pc:picChg chg="del">
          <ac:chgData name="Martin Heinz Werner Schmeißer" userId="c00ca51b-9b3e-40b5-a2bb-aa7c9cb8c350" providerId="ADAL" clId="{6C3D1F0A-67F6-413D-ABBC-8B2BB8EB50D9}" dt="2023-01-29T15:36:12.790" v="88" actId="478"/>
          <ac:picMkLst>
            <pc:docMk/>
            <pc:sldMk cId="2518603892" sldId="277"/>
            <ac:picMk id="13" creationId="{C47F306A-72D8-C845-571B-1505885C5FDA}"/>
          </ac:picMkLst>
        </pc:picChg>
        <pc:picChg chg="add mod">
          <ac:chgData name="Martin Heinz Werner Schmeißer" userId="c00ca51b-9b3e-40b5-a2bb-aa7c9cb8c350" providerId="ADAL" clId="{6C3D1F0A-67F6-413D-ABBC-8B2BB8EB50D9}" dt="2023-01-29T15:37:15.690" v="110" actId="1076"/>
          <ac:picMkLst>
            <pc:docMk/>
            <pc:sldMk cId="2518603892" sldId="277"/>
            <ac:picMk id="14" creationId="{8AB3A83C-40C6-E88F-771B-1B5CB541589F}"/>
          </ac:picMkLst>
        </pc:picChg>
        <pc:picChg chg="add mod">
          <ac:chgData name="Martin Heinz Werner Schmeißer" userId="c00ca51b-9b3e-40b5-a2bb-aa7c9cb8c350" providerId="ADAL" clId="{6C3D1F0A-67F6-413D-ABBC-8B2BB8EB50D9}" dt="2023-01-29T15:37:19.717" v="112" actId="1076"/>
          <ac:picMkLst>
            <pc:docMk/>
            <pc:sldMk cId="2518603892" sldId="277"/>
            <ac:picMk id="15" creationId="{71687992-BA6F-9445-E17E-8F42803019AC}"/>
          </ac:picMkLst>
        </pc:picChg>
        <pc:picChg chg="del">
          <ac:chgData name="Martin Heinz Werner Schmeißer" userId="c00ca51b-9b3e-40b5-a2bb-aa7c9cb8c350" providerId="ADAL" clId="{6C3D1F0A-67F6-413D-ABBC-8B2BB8EB50D9}" dt="2023-01-29T15:36:13.236" v="89" actId="478"/>
          <ac:picMkLst>
            <pc:docMk/>
            <pc:sldMk cId="2518603892" sldId="277"/>
            <ac:picMk id="18" creationId="{A3D41EB8-BC98-7A12-F4F2-E3D5624F0E59}"/>
          </ac:picMkLst>
        </pc:picChg>
        <pc:picChg chg="add del mod">
          <ac:chgData name="Martin Heinz Werner Schmeißer" userId="c00ca51b-9b3e-40b5-a2bb-aa7c9cb8c350" providerId="ADAL" clId="{6C3D1F0A-67F6-413D-ABBC-8B2BB8EB50D9}" dt="2023-01-29T15:37:57.744" v="129" actId="478"/>
          <ac:picMkLst>
            <pc:docMk/>
            <pc:sldMk cId="2518603892" sldId="277"/>
            <ac:picMk id="22" creationId="{BBBA7388-15A4-8A8E-5526-199B14FAE5E0}"/>
          </ac:picMkLst>
        </pc:picChg>
        <pc:picChg chg="del">
          <ac:chgData name="Martin Heinz Werner Schmeißer" userId="c00ca51b-9b3e-40b5-a2bb-aa7c9cb8c350" providerId="ADAL" clId="{6C3D1F0A-67F6-413D-ABBC-8B2BB8EB50D9}" dt="2023-01-29T15:36:40.589" v="100" actId="478"/>
          <ac:picMkLst>
            <pc:docMk/>
            <pc:sldMk cId="2518603892" sldId="277"/>
            <ac:picMk id="23" creationId="{16528A39-EA39-4F7C-A341-A76FD901C9B8}"/>
          </ac:picMkLst>
        </pc:picChg>
        <pc:picChg chg="del">
          <ac:chgData name="Martin Heinz Werner Schmeißer" userId="c00ca51b-9b3e-40b5-a2bb-aa7c9cb8c350" providerId="ADAL" clId="{6C3D1F0A-67F6-413D-ABBC-8B2BB8EB50D9}" dt="2023-01-29T15:36:19.495" v="94" actId="478"/>
          <ac:picMkLst>
            <pc:docMk/>
            <pc:sldMk cId="2518603892" sldId="277"/>
            <ac:picMk id="24" creationId="{1365D8FD-3994-4B33-787C-BBFF06367C57}"/>
          </ac:picMkLst>
        </pc:picChg>
        <pc:picChg chg="add del mod">
          <ac:chgData name="Martin Heinz Werner Schmeißer" userId="c00ca51b-9b3e-40b5-a2bb-aa7c9cb8c350" providerId="ADAL" clId="{6C3D1F0A-67F6-413D-ABBC-8B2BB8EB50D9}" dt="2023-01-29T15:37:39.237" v="118" actId="478"/>
          <ac:picMkLst>
            <pc:docMk/>
            <pc:sldMk cId="2518603892" sldId="277"/>
            <ac:picMk id="25" creationId="{B75FEA14-AFE5-49BC-3CC0-BA30E7C5C2C9}"/>
          </ac:picMkLst>
        </pc:picChg>
        <pc:picChg chg="add mod">
          <ac:chgData name="Martin Heinz Werner Schmeißer" userId="c00ca51b-9b3e-40b5-a2bb-aa7c9cb8c350" providerId="ADAL" clId="{6C3D1F0A-67F6-413D-ABBC-8B2BB8EB50D9}" dt="2023-01-29T15:38:26.023" v="136" actId="1076"/>
          <ac:picMkLst>
            <pc:docMk/>
            <pc:sldMk cId="2518603892" sldId="277"/>
            <ac:picMk id="26" creationId="{C9D896DA-374E-456C-8C34-183244FFD1BD}"/>
          </ac:picMkLst>
        </pc:picChg>
      </pc:sldChg>
      <pc:sldChg chg="addSp delSp modSp add mod ord">
        <pc:chgData name="Martin Heinz Werner Schmeißer" userId="c00ca51b-9b3e-40b5-a2bb-aa7c9cb8c350" providerId="ADAL" clId="{6C3D1F0A-67F6-413D-ABBC-8B2BB8EB50D9}" dt="2023-02-04T10:26:53.661" v="404"/>
        <pc:sldMkLst>
          <pc:docMk/>
          <pc:sldMk cId="1602025690" sldId="278"/>
        </pc:sldMkLst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3" creationId="{C150F648-74FF-4FF7-D78E-32B63647E487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6" creationId="{7EBEA5EE-D0BE-3992-BF26-B4C90EF7657F}"/>
          </ac:spMkLst>
        </pc:spChg>
        <pc:spChg chg="mod">
          <ac:chgData name="Martin Heinz Werner Schmeißer" userId="c00ca51b-9b3e-40b5-a2bb-aa7c9cb8c350" providerId="ADAL" clId="{6C3D1F0A-67F6-413D-ABBC-8B2BB8EB50D9}" dt="2023-02-04T10:26:45.477" v="398"/>
          <ac:spMkLst>
            <pc:docMk/>
            <pc:sldMk cId="1602025690" sldId="278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8" creationId="{F45D0156-0EAC-A388-E726-0F147648DCF9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1" creationId="{E944A37F-B7DD-4104-E161-54B5A6222568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2" creationId="{ABCA4FA0-ABBB-16AD-A97C-6AD93482F15F}"/>
          </ac:spMkLst>
        </pc:spChg>
        <pc:spChg chg="add mod">
          <ac:chgData name="Martin Heinz Werner Schmeißer" userId="c00ca51b-9b3e-40b5-a2bb-aa7c9cb8c350" providerId="ADAL" clId="{6C3D1F0A-67F6-413D-ABBC-8B2BB8EB50D9}" dt="2023-01-29T15:43:23.722" v="199" actId="1076"/>
          <ac:spMkLst>
            <pc:docMk/>
            <pc:sldMk cId="1602025690" sldId="278"/>
            <ac:spMk id="15" creationId="{C681F0DA-73CE-E7C9-7C52-3FF0C408ECCD}"/>
          </ac:spMkLst>
        </pc:spChg>
        <pc:spChg chg="mod">
          <ac:chgData name="Martin Heinz Werner Schmeißer" userId="c00ca51b-9b3e-40b5-a2bb-aa7c9cb8c350" providerId="ADAL" clId="{6C3D1F0A-67F6-413D-ABBC-8B2BB8EB50D9}" dt="2023-01-29T15:42:13.590" v="183"/>
          <ac:spMkLst>
            <pc:docMk/>
            <pc:sldMk cId="1602025690" sldId="278"/>
            <ac:spMk id="16" creationId="{D4EB6C4A-CA28-CAC4-D0FA-38AC078AC1E6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6C3D1F0A-67F6-413D-ABBC-8B2BB8EB50D9}" dt="2023-02-04T10:26:50.146" v="400"/>
          <ac:spMkLst>
            <pc:docMk/>
            <pc:sldMk cId="1602025690" sldId="278"/>
            <ac:spMk id="19" creationId="{C77CB87A-158D-2EAA-5903-F8EFAC902507}"/>
          </ac:spMkLst>
        </pc:spChg>
        <pc:spChg chg="add mod">
          <ac:chgData name="Martin Heinz Werner Schmeißer" userId="c00ca51b-9b3e-40b5-a2bb-aa7c9cb8c350" providerId="ADAL" clId="{6C3D1F0A-67F6-413D-ABBC-8B2BB8EB50D9}" dt="2023-01-29T15:43:23.722" v="199" actId="1076"/>
          <ac:spMkLst>
            <pc:docMk/>
            <pc:sldMk cId="1602025690" sldId="278"/>
            <ac:spMk id="20" creationId="{928F80F3-4E45-3151-06FB-1F3A6283B7E9}"/>
          </ac:spMkLst>
        </pc:spChg>
        <pc:spChg chg="add mod">
          <ac:chgData name="Martin Heinz Werner Schmeißer" userId="c00ca51b-9b3e-40b5-a2bb-aa7c9cb8c350" providerId="ADAL" clId="{6C3D1F0A-67F6-413D-ABBC-8B2BB8EB50D9}" dt="2023-01-29T15:43:27.601" v="201" actId="1076"/>
          <ac:spMkLst>
            <pc:docMk/>
            <pc:sldMk cId="1602025690" sldId="278"/>
            <ac:spMk id="25" creationId="{5B0139DC-3C99-FC3C-24B0-422DBE7C7F46}"/>
          </ac:spMkLst>
        </pc:spChg>
        <pc:spChg chg="add mod">
          <ac:chgData name="Martin Heinz Werner Schmeißer" userId="c00ca51b-9b3e-40b5-a2bb-aa7c9cb8c350" providerId="ADAL" clId="{6C3D1F0A-67F6-413D-ABBC-8B2BB8EB50D9}" dt="2023-02-04T10:26:53.661" v="404"/>
          <ac:spMkLst>
            <pc:docMk/>
            <pc:sldMk cId="1602025690" sldId="278"/>
            <ac:spMk id="26" creationId="{E7BE5E6B-23F5-B268-8C21-DC9B488F7B2B}"/>
          </ac:spMkLst>
        </pc:spChg>
        <pc:spChg chg="add mod">
          <ac:chgData name="Martin Heinz Werner Schmeißer" userId="c00ca51b-9b3e-40b5-a2bb-aa7c9cb8c350" providerId="ADAL" clId="{6C3D1F0A-67F6-413D-ABBC-8B2BB8EB50D9}" dt="2023-01-29T15:43:27.601" v="201" actId="1076"/>
          <ac:spMkLst>
            <pc:docMk/>
            <pc:sldMk cId="1602025690" sldId="278"/>
            <ac:spMk id="27" creationId="{A6DEB170-4DDC-6452-4B90-36CE872259D1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2" creationId="{89514A88-3384-0072-EB77-60A7FE795405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3" creationId="{C9C8036B-15F4-8B9E-E862-676CA89F3452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4" creationId="{64DDAC6A-304B-71CA-9D15-BD11D7DB2770}"/>
          </ac:spMkLst>
        </pc:spChg>
        <pc:picChg chg="del">
          <ac:chgData name="Martin Heinz Werner Schmeißer" userId="c00ca51b-9b3e-40b5-a2bb-aa7c9cb8c350" providerId="ADAL" clId="{6C3D1F0A-67F6-413D-ABBC-8B2BB8EB50D9}" dt="2023-01-29T15:41:39.685" v="164" actId="478"/>
          <ac:picMkLst>
            <pc:docMk/>
            <pc:sldMk cId="1602025690" sldId="278"/>
            <ac:picMk id="2" creationId="{4906C32E-BFB4-BD97-46F9-727C3DDB041E}"/>
          </ac:picMkLst>
        </pc:picChg>
        <pc:picChg chg="add del">
          <ac:chgData name="Martin Heinz Werner Schmeißer" userId="c00ca51b-9b3e-40b5-a2bb-aa7c9cb8c350" providerId="ADAL" clId="{6C3D1F0A-67F6-413D-ABBC-8B2BB8EB50D9}" dt="2023-01-29T15:41:25.916" v="162" actId="478"/>
          <ac:picMkLst>
            <pc:docMk/>
            <pc:sldMk cId="1602025690" sldId="278"/>
            <ac:picMk id="5" creationId="{6343FF3B-9088-2C37-3DC2-8971F7AAA5C2}"/>
          </ac:picMkLst>
        </pc:picChg>
        <pc:picChg chg="add mod">
          <ac:chgData name="Martin Heinz Werner Schmeißer" userId="c00ca51b-9b3e-40b5-a2bb-aa7c9cb8c350" providerId="ADAL" clId="{6C3D1F0A-67F6-413D-ABBC-8B2BB8EB50D9}" dt="2023-01-29T15:41:30.313" v="163" actId="1076"/>
          <ac:picMkLst>
            <pc:docMk/>
            <pc:sldMk cId="1602025690" sldId="278"/>
            <ac:picMk id="9" creationId="{C5BCD235-784D-95B7-C2D9-64F9D078AC36}"/>
          </ac:picMkLst>
        </pc:picChg>
        <pc:picChg chg="del">
          <ac:chgData name="Martin Heinz Werner Schmeißer" userId="c00ca51b-9b3e-40b5-a2bb-aa7c9cb8c350" providerId="ADAL" clId="{6C3D1F0A-67F6-413D-ABBC-8B2BB8EB50D9}" dt="2023-01-29T15:41:40.124" v="165" actId="478"/>
          <ac:picMkLst>
            <pc:docMk/>
            <pc:sldMk cId="1602025690" sldId="278"/>
            <ac:picMk id="13" creationId="{C47F306A-72D8-C845-571B-1505885C5FDA}"/>
          </ac:picMkLst>
        </pc:picChg>
        <pc:picChg chg="add mod">
          <ac:chgData name="Martin Heinz Werner Schmeißer" userId="c00ca51b-9b3e-40b5-a2bb-aa7c9cb8c350" providerId="ADAL" clId="{6C3D1F0A-67F6-413D-ABBC-8B2BB8EB50D9}" dt="2023-01-29T15:43:03.735" v="187" actId="1076"/>
          <ac:picMkLst>
            <pc:docMk/>
            <pc:sldMk cId="1602025690" sldId="278"/>
            <ac:picMk id="14" creationId="{910C708B-6525-989A-F3D3-37D46E02EA4B}"/>
          </ac:picMkLst>
        </pc:picChg>
        <pc:picChg chg="del">
          <ac:chgData name="Martin Heinz Werner Schmeißer" userId="c00ca51b-9b3e-40b5-a2bb-aa7c9cb8c350" providerId="ADAL" clId="{6C3D1F0A-67F6-413D-ABBC-8B2BB8EB50D9}" dt="2023-01-29T15:41:40.714" v="166" actId="478"/>
          <ac:picMkLst>
            <pc:docMk/>
            <pc:sldMk cId="1602025690" sldId="278"/>
            <ac:picMk id="18" creationId="{A3D41EB8-BC98-7A12-F4F2-E3D5624F0E59}"/>
          </ac:picMkLst>
        </pc:picChg>
        <pc:picChg chg="add del mod">
          <ac:chgData name="Martin Heinz Werner Schmeißer" userId="c00ca51b-9b3e-40b5-a2bb-aa7c9cb8c350" providerId="ADAL" clId="{6C3D1F0A-67F6-413D-ABBC-8B2BB8EB50D9}" dt="2023-01-29T15:43:32.074" v="202" actId="478"/>
          <ac:picMkLst>
            <pc:docMk/>
            <pc:sldMk cId="1602025690" sldId="278"/>
            <ac:picMk id="21" creationId="{ADEA0777-AA8C-57E6-35B0-5E943AB628EC}"/>
          </ac:picMkLst>
        </pc:picChg>
        <pc:picChg chg="add mod">
          <ac:chgData name="Martin Heinz Werner Schmeißer" userId="c00ca51b-9b3e-40b5-a2bb-aa7c9cb8c350" providerId="ADAL" clId="{6C3D1F0A-67F6-413D-ABBC-8B2BB8EB50D9}" dt="2023-01-29T15:43:23.722" v="199" actId="1076"/>
          <ac:picMkLst>
            <pc:docMk/>
            <pc:sldMk cId="1602025690" sldId="278"/>
            <ac:picMk id="22" creationId="{38646961-3D3F-27DC-7281-0916DF47ACB8}"/>
          </ac:picMkLst>
        </pc:picChg>
        <pc:picChg chg="del">
          <ac:chgData name="Martin Heinz Werner Schmeißer" userId="c00ca51b-9b3e-40b5-a2bb-aa7c9cb8c350" providerId="ADAL" clId="{6C3D1F0A-67F6-413D-ABBC-8B2BB8EB50D9}" dt="2023-01-29T15:41:43.286" v="167" actId="478"/>
          <ac:picMkLst>
            <pc:docMk/>
            <pc:sldMk cId="1602025690" sldId="278"/>
            <ac:picMk id="23" creationId="{16528A39-EA39-4F7C-A341-A76FD901C9B8}"/>
          </ac:picMkLst>
        </pc:picChg>
        <pc:picChg chg="del">
          <ac:chgData name="Martin Heinz Werner Schmeißer" userId="c00ca51b-9b3e-40b5-a2bb-aa7c9cb8c350" providerId="ADAL" clId="{6C3D1F0A-67F6-413D-ABBC-8B2BB8EB50D9}" dt="2023-01-29T15:41:43.648" v="168" actId="478"/>
          <ac:picMkLst>
            <pc:docMk/>
            <pc:sldMk cId="1602025690" sldId="278"/>
            <ac:picMk id="24" creationId="{1365D8FD-3994-4B33-787C-BBFF06367C57}"/>
          </ac:picMkLst>
        </pc:picChg>
        <pc:picChg chg="add del mod">
          <ac:chgData name="Martin Heinz Werner Schmeißer" userId="c00ca51b-9b3e-40b5-a2bb-aa7c9cb8c350" providerId="ADAL" clId="{6C3D1F0A-67F6-413D-ABBC-8B2BB8EB50D9}" dt="2023-01-29T15:43:33.676" v="203" actId="478"/>
          <ac:picMkLst>
            <pc:docMk/>
            <pc:sldMk cId="1602025690" sldId="278"/>
            <ac:picMk id="28" creationId="{E730BDB2-CB1C-9BA9-9840-6771DB56E5F7}"/>
          </ac:picMkLst>
        </pc:picChg>
        <pc:picChg chg="add mod">
          <ac:chgData name="Martin Heinz Werner Schmeißer" userId="c00ca51b-9b3e-40b5-a2bb-aa7c9cb8c350" providerId="ADAL" clId="{6C3D1F0A-67F6-413D-ABBC-8B2BB8EB50D9}" dt="2023-01-29T15:43:27.601" v="201" actId="1076"/>
          <ac:picMkLst>
            <pc:docMk/>
            <pc:sldMk cId="1602025690" sldId="278"/>
            <ac:picMk id="29" creationId="{9B3F22E6-A5D5-A6FF-D7F6-A99E26D4DB83}"/>
          </ac:picMkLst>
        </pc:picChg>
        <pc:picChg chg="add mod">
          <ac:chgData name="Martin Heinz Werner Schmeißer" userId="c00ca51b-9b3e-40b5-a2bb-aa7c9cb8c350" providerId="ADAL" clId="{6C3D1F0A-67F6-413D-ABBC-8B2BB8EB50D9}" dt="2023-01-29T15:43:50.470" v="229" actId="1076"/>
          <ac:picMkLst>
            <pc:docMk/>
            <pc:sldMk cId="1602025690" sldId="278"/>
            <ac:picMk id="30" creationId="{AE29D560-9AD8-4C61-8E32-BC4C26EAC2AB}"/>
          </ac:picMkLst>
        </pc:picChg>
        <pc:picChg chg="add mod">
          <ac:chgData name="Martin Heinz Werner Schmeißer" userId="c00ca51b-9b3e-40b5-a2bb-aa7c9cb8c350" providerId="ADAL" clId="{6C3D1F0A-67F6-413D-ABBC-8B2BB8EB50D9}" dt="2023-01-29T15:44:05.776" v="233" actId="1076"/>
          <ac:picMkLst>
            <pc:docMk/>
            <pc:sldMk cId="1602025690" sldId="278"/>
            <ac:picMk id="31" creationId="{867824C4-BB30-2069-217C-56F6861A787F}"/>
          </ac:picMkLst>
        </pc:picChg>
      </pc:sldChg>
      <pc:sldChg chg="add del">
        <pc:chgData name="Martin Heinz Werner Schmeißer" userId="c00ca51b-9b3e-40b5-a2bb-aa7c9cb8c350" providerId="ADAL" clId="{6C3D1F0A-67F6-413D-ABBC-8B2BB8EB50D9}" dt="2023-01-29T15:40:19.498" v="143" actId="47"/>
        <pc:sldMkLst>
          <pc:docMk/>
          <pc:sldMk cId="2858621898" sldId="278"/>
        </pc:sldMkLst>
      </pc:sldChg>
      <pc:sldChg chg="addSp delSp modSp add mod">
        <pc:chgData name="Martin Heinz Werner Schmeißer" userId="c00ca51b-9b3e-40b5-a2bb-aa7c9cb8c350" providerId="ADAL" clId="{6C3D1F0A-67F6-413D-ABBC-8B2BB8EB50D9}" dt="2023-02-04T10:27:01.794" v="410"/>
        <pc:sldMkLst>
          <pc:docMk/>
          <pc:sldMk cId="1712099340" sldId="279"/>
        </pc:sldMkLst>
        <pc:spChg chg="mod">
          <ac:chgData name="Martin Heinz Werner Schmeißer" userId="c00ca51b-9b3e-40b5-a2bb-aa7c9cb8c350" providerId="ADAL" clId="{6C3D1F0A-67F6-413D-ABBC-8B2BB8EB50D9}" dt="2023-02-04T10:26:57.181" v="406"/>
          <ac:spMkLst>
            <pc:docMk/>
            <pc:sldMk cId="1712099340" sldId="279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6C3D1F0A-67F6-413D-ABBC-8B2BB8EB50D9}" dt="2023-01-29T15:45:16.205" v="253" actId="20577"/>
          <ac:spMkLst>
            <pc:docMk/>
            <pc:sldMk cId="1712099340" sldId="27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4T10:27:00.273" v="408"/>
          <ac:spMkLst>
            <pc:docMk/>
            <pc:sldMk cId="1712099340" sldId="279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6C3D1F0A-67F6-413D-ABBC-8B2BB8EB50D9}" dt="2023-01-29T15:45:20.532" v="257" actId="20577"/>
          <ac:spMkLst>
            <pc:docMk/>
            <pc:sldMk cId="1712099340" sldId="279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6C3D1F0A-67F6-413D-ABBC-8B2BB8EB50D9}" dt="2023-02-04T10:27:01.794" v="410"/>
          <ac:spMkLst>
            <pc:docMk/>
            <pc:sldMk cId="1712099340" sldId="279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6C3D1F0A-67F6-413D-ABBC-8B2BB8EB50D9}" dt="2023-01-29T15:45:26.058" v="261" actId="20577"/>
          <ac:spMkLst>
            <pc:docMk/>
            <pc:sldMk cId="1712099340" sldId="279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6C3D1F0A-67F6-413D-ABBC-8B2BB8EB50D9}" dt="2023-01-30T15:08:52.585" v="265" actId="20577"/>
          <ac:spMkLst>
            <pc:docMk/>
            <pc:sldMk cId="1712099340" sldId="279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6C3D1F0A-67F6-413D-ABBC-8B2BB8EB50D9}" dt="2023-01-30T15:08:58.792" v="269" actId="20577"/>
          <ac:spMkLst>
            <pc:docMk/>
            <pc:sldMk cId="1712099340" sldId="279"/>
            <ac:spMk id="33" creationId="{C9C8036B-15F4-8B9E-E862-676CA89F3452}"/>
          </ac:spMkLst>
        </pc:spChg>
        <pc:spChg chg="mod">
          <ac:chgData name="Martin Heinz Werner Schmeißer" userId="c00ca51b-9b3e-40b5-a2bb-aa7c9cb8c350" providerId="ADAL" clId="{6C3D1F0A-67F6-413D-ABBC-8B2BB8EB50D9}" dt="2023-01-30T15:13:59.976" v="333" actId="20577"/>
          <ac:spMkLst>
            <pc:docMk/>
            <pc:sldMk cId="1712099340" sldId="279"/>
            <ac:spMk id="34" creationId="{64DDAC6A-304B-71CA-9D15-BD11D7DB2770}"/>
          </ac:spMkLst>
        </pc:sp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3" creationId="{2AA3C92B-67C5-38EB-605D-8317AD5F6ECA}"/>
          </ac:picMkLst>
        </pc:pic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6" creationId="{B93D63FF-487C-4BBC-8903-BF0E363BB568}"/>
          </ac:picMkLst>
        </pc:picChg>
        <pc:picChg chg="del">
          <ac:chgData name="Martin Heinz Werner Schmeißer" userId="c00ca51b-9b3e-40b5-a2bb-aa7c9cb8c350" providerId="ADAL" clId="{6C3D1F0A-67F6-413D-ABBC-8B2BB8EB50D9}" dt="2023-01-30T15:11:09.215" v="276" actId="478"/>
          <ac:picMkLst>
            <pc:docMk/>
            <pc:sldMk cId="1712099340" sldId="279"/>
            <ac:picMk id="9" creationId="{C5BCD235-784D-95B7-C2D9-64F9D078AC36}"/>
          </ac:picMkLst>
        </pc:pic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10" creationId="{33FC0722-53EC-DF61-08BF-96418EF50482}"/>
          </ac:picMkLst>
        </pc:picChg>
        <pc:picChg chg="del">
          <ac:chgData name="Martin Heinz Werner Schmeißer" userId="c00ca51b-9b3e-40b5-a2bb-aa7c9cb8c350" providerId="ADAL" clId="{6C3D1F0A-67F6-413D-ABBC-8B2BB8EB50D9}" dt="2023-01-30T15:11:47.528" v="281" actId="478"/>
          <ac:picMkLst>
            <pc:docMk/>
            <pc:sldMk cId="1712099340" sldId="279"/>
            <ac:picMk id="30" creationId="{AE29D560-9AD8-4C61-8E32-BC4C26EAC2AB}"/>
          </ac:picMkLst>
        </pc:picChg>
        <pc:picChg chg="del">
          <ac:chgData name="Martin Heinz Werner Schmeißer" userId="c00ca51b-9b3e-40b5-a2bb-aa7c9cb8c350" providerId="ADAL" clId="{6C3D1F0A-67F6-413D-ABBC-8B2BB8EB50D9}" dt="2023-01-30T15:12:20.631" v="285" actId="478"/>
          <ac:picMkLst>
            <pc:docMk/>
            <pc:sldMk cId="1712099340" sldId="279"/>
            <ac:picMk id="31" creationId="{867824C4-BB30-2069-217C-56F6861A787F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0:27:13.456" v="418"/>
        <pc:sldMkLst>
          <pc:docMk/>
          <pc:sldMk cId="2624034319" sldId="280"/>
        </pc:sldMkLst>
        <pc:spChg chg="mod">
          <ac:chgData name="Martin Heinz Werner Schmeißer" userId="c00ca51b-9b3e-40b5-a2bb-aa7c9cb8c350" providerId="ADAL" clId="{6C3D1F0A-67F6-413D-ABBC-8B2BB8EB50D9}" dt="2023-02-04T10:27:06.279" v="412"/>
          <ac:spMkLst>
            <pc:docMk/>
            <pc:sldMk cId="2624034319" sldId="28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6C3D1F0A-67F6-413D-ABBC-8B2BB8EB50D9}" dt="2023-01-30T15:13:24.185" v="303" actId="20577"/>
          <ac:spMkLst>
            <pc:docMk/>
            <pc:sldMk cId="2624034319" sldId="28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4T10:27:11.968" v="416"/>
          <ac:spMkLst>
            <pc:docMk/>
            <pc:sldMk cId="2624034319" sldId="280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6C3D1F0A-67F6-413D-ABBC-8B2BB8EB50D9}" dt="2023-01-30T15:13:31.856" v="312" actId="20577"/>
          <ac:spMkLst>
            <pc:docMk/>
            <pc:sldMk cId="2624034319" sldId="280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6C3D1F0A-67F6-413D-ABBC-8B2BB8EB50D9}" dt="2023-02-04T10:27:13.456" v="418"/>
          <ac:spMkLst>
            <pc:docMk/>
            <pc:sldMk cId="2624034319" sldId="280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6C3D1F0A-67F6-413D-ABBC-8B2BB8EB50D9}" dt="2023-01-30T15:13:39.351" v="321" actId="20577"/>
          <ac:spMkLst>
            <pc:docMk/>
            <pc:sldMk cId="2624034319" sldId="280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6C3D1F0A-67F6-413D-ABBC-8B2BB8EB50D9}" dt="2023-01-30T15:13:50.401" v="329" actId="20577"/>
          <ac:spMkLst>
            <pc:docMk/>
            <pc:sldMk cId="2624034319" sldId="280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6C3D1F0A-67F6-413D-ABBC-8B2BB8EB50D9}" dt="2023-01-30T15:13:52.457" v="331" actId="20577"/>
          <ac:spMkLst>
            <pc:docMk/>
            <pc:sldMk cId="2624034319" sldId="280"/>
            <ac:spMk id="33" creationId="{C9C8036B-15F4-8B9E-E862-676CA89F3452}"/>
          </ac:spMkLst>
        </pc:spChg>
        <pc:picChg chg="del">
          <ac:chgData name="Martin Heinz Werner Schmeißer" userId="c00ca51b-9b3e-40b5-a2bb-aa7c9cb8c350" providerId="ADAL" clId="{6C3D1F0A-67F6-413D-ABBC-8B2BB8EB50D9}" dt="2023-01-30T15:14:38.335" v="337" actId="478"/>
          <ac:picMkLst>
            <pc:docMk/>
            <pc:sldMk cId="2624034319" sldId="280"/>
            <ac:picMk id="3" creationId="{2AA3C92B-67C5-38EB-605D-8317AD5F6ECA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5" creationId="{41DBCA67-2E6D-911E-5160-BFF5F45CD727}"/>
          </ac:picMkLst>
        </pc:picChg>
        <pc:picChg chg="del">
          <ac:chgData name="Martin Heinz Werner Schmeißer" userId="c00ca51b-9b3e-40b5-a2bb-aa7c9cb8c350" providerId="ADAL" clId="{6C3D1F0A-67F6-413D-ABBC-8B2BB8EB50D9}" dt="2023-01-30T15:14:47.165" v="339" actId="478"/>
          <ac:picMkLst>
            <pc:docMk/>
            <pc:sldMk cId="2624034319" sldId="280"/>
            <ac:picMk id="6" creationId="{B93D63FF-487C-4BBC-8903-BF0E363BB568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9" creationId="{20C9C1CA-8B84-E642-3C73-10A4B9894A98}"/>
          </ac:picMkLst>
        </pc:picChg>
        <pc:picChg chg="del">
          <ac:chgData name="Martin Heinz Werner Schmeißer" userId="c00ca51b-9b3e-40b5-a2bb-aa7c9cb8c350" providerId="ADAL" clId="{6C3D1F0A-67F6-413D-ABBC-8B2BB8EB50D9}" dt="2023-01-30T15:14:47.593" v="340" actId="478"/>
          <ac:picMkLst>
            <pc:docMk/>
            <pc:sldMk cId="2624034319" sldId="280"/>
            <ac:picMk id="10" creationId="{33FC0722-53EC-DF61-08BF-96418EF50482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12" creationId="{4A137BC7-B0E2-2B82-800C-7B399169DC84}"/>
          </ac:picMkLst>
        </pc:picChg>
      </pc:sldChg>
    </pc:docChg>
  </pc:docChgLst>
  <pc:docChgLst>
    <pc:chgData name="Martin Heinz Werner Schmeißer" userId="c00ca51b-9b3e-40b5-a2bb-aa7c9cb8c350" providerId="ADAL" clId="{5EC4DAEB-A62A-4346-95DD-559F57AEB1B0}"/>
    <pc:docChg chg="undo custSel addSld modSld sldOrd">
      <pc:chgData name="Martin Heinz Werner Schmeißer" userId="c00ca51b-9b3e-40b5-a2bb-aa7c9cb8c350" providerId="ADAL" clId="{5EC4DAEB-A62A-4346-95DD-559F57AEB1B0}" dt="2022-11-17T17:00:12.899" v="482" actId="20577"/>
      <pc:docMkLst>
        <pc:docMk/>
      </pc:docMkLst>
      <pc:sldChg chg="addSp delSp modSp new mod">
        <pc:chgData name="Martin Heinz Werner Schmeißer" userId="c00ca51b-9b3e-40b5-a2bb-aa7c9cb8c350" providerId="ADAL" clId="{5EC4DAEB-A62A-4346-95DD-559F57AEB1B0}" dt="2022-09-21T11:18:09.916" v="126"/>
        <pc:sldMkLst>
          <pc:docMk/>
          <pc:sldMk cId="3180276143" sldId="256"/>
        </pc:sldMkLst>
        <pc:spChg chg="del">
          <ac:chgData name="Martin Heinz Werner Schmeißer" userId="c00ca51b-9b3e-40b5-a2bb-aa7c9cb8c350" providerId="ADAL" clId="{5EC4DAEB-A62A-4346-95DD-559F57AEB1B0}" dt="2022-09-21T10:59:55.380" v="1" actId="478"/>
          <ac:spMkLst>
            <pc:docMk/>
            <pc:sldMk cId="3180276143" sldId="256"/>
            <ac:spMk id="2" creationId="{0342C54A-898A-36C0-E147-CA1DCB70BDC2}"/>
          </ac:spMkLst>
        </pc:spChg>
        <pc:spChg chg="del">
          <ac:chgData name="Martin Heinz Werner Schmeißer" userId="c00ca51b-9b3e-40b5-a2bb-aa7c9cb8c350" providerId="ADAL" clId="{5EC4DAEB-A62A-4346-95DD-559F57AEB1B0}" dt="2022-09-21T10:59:55.380" v="1" actId="478"/>
          <ac:spMkLst>
            <pc:docMk/>
            <pc:sldMk cId="3180276143" sldId="256"/>
            <ac:spMk id="3" creationId="{9355BF4E-0341-D9FD-B2E5-5E2A558B8ED8}"/>
          </ac:spMkLst>
        </pc:spChg>
        <pc:spChg chg="add del mod">
          <ac:chgData name="Martin Heinz Werner Schmeißer" userId="c00ca51b-9b3e-40b5-a2bb-aa7c9cb8c350" providerId="ADAL" clId="{5EC4DAEB-A62A-4346-95DD-559F57AEB1B0}" dt="2022-09-21T11:00:32.227" v="3" actId="478"/>
          <ac:spMkLst>
            <pc:docMk/>
            <pc:sldMk cId="3180276143" sldId="256"/>
            <ac:spMk id="4" creationId="{208E8081-D198-D209-8573-ADF1FB96EF40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5" creationId="{DCF1FE84-47C0-785B-35F5-CF32F86EDD3A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9" creationId="{83C32EFB-7983-70C8-83BA-7484016E22E4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10" creationId="{7B27D561-D32C-7623-191A-DBCD0AAB0D3D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11" creationId="{A3A259E3-6BA0-77EF-8C34-8FEC6CCE9F6E}"/>
          </ac:spMkLst>
        </pc:spChg>
        <pc:spChg chg="add mod">
          <ac:chgData name="Martin Heinz Werner Schmeißer" userId="c00ca51b-9b3e-40b5-a2bb-aa7c9cb8c350" providerId="ADAL" clId="{5EC4DAEB-A62A-4346-95DD-559F57AEB1B0}" dt="2022-09-21T11:17:56.440" v="119" actId="20577"/>
          <ac:spMkLst>
            <pc:docMk/>
            <pc:sldMk cId="3180276143" sldId="256"/>
            <ac:spMk id="12" creationId="{8CC52A0D-38EB-44F6-CCB8-CECDDA65FF2B}"/>
          </ac:spMkLst>
        </pc:spChg>
        <pc:spChg chg="add mod">
          <ac:chgData name="Martin Heinz Werner Schmeißer" userId="c00ca51b-9b3e-40b5-a2bb-aa7c9cb8c350" providerId="ADAL" clId="{5EC4DAEB-A62A-4346-95DD-559F57AEB1B0}" dt="2022-09-21T11:18:03.265" v="122" actId="20577"/>
          <ac:spMkLst>
            <pc:docMk/>
            <pc:sldMk cId="3180276143" sldId="256"/>
            <ac:spMk id="15" creationId="{70F56B31-31A4-6086-42E0-0B848898B4AC}"/>
          </ac:spMkLst>
        </pc:spChg>
        <pc:spChg chg="add mod">
          <ac:chgData name="Martin Heinz Werner Schmeißer" userId="c00ca51b-9b3e-40b5-a2bb-aa7c9cb8c350" providerId="ADAL" clId="{5EC4DAEB-A62A-4346-95DD-559F57AEB1B0}" dt="2022-09-21T11:18:00.497" v="120" actId="20577"/>
          <ac:spMkLst>
            <pc:docMk/>
            <pc:sldMk cId="3180276143" sldId="256"/>
            <ac:spMk id="16" creationId="{A796DCC1-6DB3-205D-4A15-581725AE1B0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17" creationId="{62314E08-CD40-D86C-BCB6-15A51A3714A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18" creationId="{753606E8-EFB5-CA50-9F4C-838734B103BE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1" creationId="{7941A75D-4221-2AAB-D446-5A43BE2C91B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2" creationId="{3D14C2A4-7F9E-125A-63F4-A2F096D5082B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3" creationId="{DDCDA47C-885C-11DF-2E8A-ECA6AADE433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4" creationId="{2AC4ED6A-289F-0F05-2271-204F6B33D96C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25" creationId="{3953D9EF-F191-1631-2131-EE638A33F80F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26" creationId="{52B10BCA-FA61-5FA4-815F-0699E6E04596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29" creationId="{7A98D2AD-203D-E33F-9F56-CF49A317CF8C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30" creationId="{C2A37735-5839-D9C1-16BE-B9657A887B72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1" creationId="{4AED4E4E-2EAA-9870-2168-60E69ADFAAC6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4" creationId="{849574E2-4FB7-621D-2628-77128013FA5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5" creationId="{899A20D2-29B4-6ADC-E698-61E237D74B7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6" creationId="{9D9EDECB-AA11-8EDE-E32A-FEA0DD3BB35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7" creationId="{AF575631-07F3-6FFC-3E97-E4ECBE59670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8" creationId="{F0C2BED8-D603-BFC6-F271-16AB5685DE8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1" creationId="{9B4E72EF-5486-CC24-39BA-6D812A87EDF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2" creationId="{2483FA84-47FF-F551-3637-0BB9CC738F68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3" creationId="{B5FD7315-77F3-A1F1-7B33-23246E71712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4" creationId="{DDC2693A-BCF8-E1DB-C1E1-B2AB46DD4F12}"/>
          </ac:spMkLst>
        </pc:spChg>
        <pc:spChg chg="add del mod">
          <ac:chgData name="Martin Heinz Werner Schmeißer" userId="c00ca51b-9b3e-40b5-a2bb-aa7c9cb8c350" providerId="ADAL" clId="{5EC4DAEB-A62A-4346-95DD-559F57AEB1B0}" dt="2022-09-21T11:00:46.647" v="17" actId="478"/>
          <ac:spMkLst>
            <pc:docMk/>
            <pc:sldMk cId="3180276143" sldId="256"/>
            <ac:spMk id="45" creationId="{BDA96D94-AE72-EF07-4941-260C7B9A73CA}"/>
          </ac:spMkLst>
        </pc:spChg>
        <pc:spChg chg="add del mod">
          <ac:chgData name="Martin Heinz Werner Schmeißer" userId="c00ca51b-9b3e-40b5-a2bb-aa7c9cb8c350" providerId="ADAL" clId="{5EC4DAEB-A62A-4346-95DD-559F57AEB1B0}" dt="2022-09-21T11:00:50.014" v="19" actId="478"/>
          <ac:spMkLst>
            <pc:docMk/>
            <pc:sldMk cId="3180276143" sldId="256"/>
            <ac:spMk id="46" creationId="{65CCDBC3-7E94-5E52-E976-07586A0AB3E1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7" creationId="{8F7402DF-E524-7C3A-835D-CA77A1AF8952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8" creationId="{82E5DEFC-3D9C-845F-D099-B635FACA0CB1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9" creationId="{3B471538-F1C3-6734-FFCE-7456A8CA6243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0" creationId="{0FAC24FC-01C1-93EF-BF38-B0B1006474CE}"/>
          </ac:spMkLst>
        </pc:spChg>
        <pc:spChg chg="add del mod">
          <ac:chgData name="Martin Heinz Werner Schmeißer" userId="c00ca51b-9b3e-40b5-a2bb-aa7c9cb8c350" providerId="ADAL" clId="{5EC4DAEB-A62A-4346-95DD-559F57AEB1B0}" dt="2022-09-21T11:04:54.901" v="21" actId="478"/>
          <ac:spMkLst>
            <pc:docMk/>
            <pc:sldMk cId="3180276143" sldId="256"/>
            <ac:spMk id="51" creationId="{626BACE3-01AF-378C-B475-15424309EC44}"/>
          </ac:spMkLst>
        </pc:spChg>
        <pc:spChg chg="add del mod">
          <ac:chgData name="Martin Heinz Werner Schmeißer" userId="c00ca51b-9b3e-40b5-a2bb-aa7c9cb8c350" providerId="ADAL" clId="{5EC4DAEB-A62A-4346-95DD-559F57AEB1B0}" dt="2022-09-21T11:00:47.340" v="18" actId="478"/>
          <ac:spMkLst>
            <pc:docMk/>
            <pc:sldMk cId="3180276143" sldId="256"/>
            <ac:spMk id="52" creationId="{D9EFC406-32EF-287C-5010-2F5AC853372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3" creationId="{09BE37AE-FF0A-5BCA-38F6-384558EAAE0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4" creationId="{90927E55-F7FF-93AD-75D8-D8889137FF1F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5" creationId="{FA197A87-F863-83CD-4901-7BDBB0F1762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6" creationId="{F1D557AE-84C7-D434-F402-A91C38A9BB0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7" creationId="{361FA15D-226A-401A-1D61-6F781A039524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8" creationId="{27F7570A-2CF3-D57B-F17B-52EE9D81A5EF}"/>
          </ac:spMkLst>
        </pc:spChg>
        <pc:spChg chg="add mod">
          <ac:chgData name="Martin Heinz Werner Schmeißer" userId="c00ca51b-9b3e-40b5-a2bb-aa7c9cb8c350" providerId="ADAL" clId="{5EC4DAEB-A62A-4346-95DD-559F57AEB1B0}" dt="2022-09-21T11:18:01.424" v="121" actId="20577"/>
          <ac:spMkLst>
            <pc:docMk/>
            <pc:sldMk cId="3180276143" sldId="256"/>
            <ac:spMk id="62" creationId="{8741DCD8-665A-F38B-1ADF-B34A78C42312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3" creationId="{93D83E53-7DB3-E3E1-72DB-A3FC173AA6D0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4" creationId="{A518D7C4-9A6A-C5D4-D39D-143A4EC782DA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5" creationId="{9B64CF4C-AA1D-F9E1-7ADE-4F4760A8B23C}"/>
          </ac:spMkLst>
        </pc:spChg>
        <pc:spChg chg="add mod">
          <ac:chgData name="Martin Heinz Werner Schmeißer" userId="c00ca51b-9b3e-40b5-a2bb-aa7c9cb8c350" providerId="ADAL" clId="{5EC4DAEB-A62A-4346-95DD-559F57AEB1B0}" dt="2022-09-21T11:18:09.916" v="126"/>
          <ac:spMkLst>
            <pc:docMk/>
            <pc:sldMk cId="3180276143" sldId="256"/>
            <ac:spMk id="66" creationId="{4BC721B0-30FA-4D98-E758-7B51FB726E38}"/>
          </ac:spMkLst>
        </pc:spChg>
        <pc:spChg chg="add mod">
          <ac:chgData name="Martin Heinz Werner Schmeißer" userId="c00ca51b-9b3e-40b5-a2bb-aa7c9cb8c350" providerId="ADAL" clId="{5EC4DAEB-A62A-4346-95DD-559F57AEB1B0}" dt="2022-09-21T11:18:06.989" v="125" actId="20577"/>
          <ac:spMkLst>
            <pc:docMk/>
            <pc:sldMk cId="3180276143" sldId="256"/>
            <ac:spMk id="69" creationId="{AB57E712-41A7-DE7C-F93C-C7D0CAF9B33A}"/>
          </ac:spMkLst>
        </pc:spChg>
        <pc:spChg chg="add mod">
          <ac:chgData name="Martin Heinz Werner Schmeißer" userId="c00ca51b-9b3e-40b5-a2bb-aa7c9cb8c350" providerId="ADAL" clId="{5EC4DAEB-A62A-4346-95DD-559F57AEB1B0}" dt="2022-09-21T11:18:04.891" v="123" actId="20577"/>
          <ac:spMkLst>
            <pc:docMk/>
            <pc:sldMk cId="3180276143" sldId="256"/>
            <ac:spMk id="70" creationId="{88018BAF-A9E4-6B8B-7AE1-18810AB05585}"/>
          </ac:spMkLst>
        </pc:spChg>
        <pc:spChg chg="add mod">
          <ac:chgData name="Martin Heinz Werner Schmeißer" userId="c00ca51b-9b3e-40b5-a2bb-aa7c9cb8c350" providerId="ADAL" clId="{5EC4DAEB-A62A-4346-95DD-559F57AEB1B0}" dt="2022-09-21T11:18:05.868" v="124" actId="20577"/>
          <ac:spMkLst>
            <pc:docMk/>
            <pc:sldMk cId="3180276143" sldId="256"/>
            <ac:spMk id="72" creationId="{C850C908-6FDC-795D-D7EA-30913C7343F5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3" creationId="{1CFCEB9D-8148-069D-7358-B866273B699F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4" creationId="{63C7A9FB-EFA7-7082-CA34-CA39AB88F0E4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5" creationId="{419FBFEB-579B-9EAE-BC87-8DD82D739CC4}"/>
          </ac:spMkLst>
        </pc:spChg>
        <pc:spChg chg="add mod">
          <ac:chgData name="Martin Heinz Werner Schmeißer" userId="c00ca51b-9b3e-40b5-a2bb-aa7c9cb8c350" providerId="ADAL" clId="{5EC4DAEB-A62A-4346-95DD-559F57AEB1B0}" dt="2022-09-21T11:08:42.207" v="111" actId="1076"/>
          <ac:spMkLst>
            <pc:docMk/>
            <pc:sldMk cId="3180276143" sldId="256"/>
            <ac:spMk id="76" creationId="{10B86911-19D2-F0EE-072E-10A4EBD1EC44}"/>
          </ac:spMkLst>
        </pc:sp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" creationId="{B9F11940-6936-BD71-6DAA-F7B4A3613F81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7" creationId="{96A29684-0B2E-AA4F-927D-304D936AD7A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8" creationId="{4EB627AA-AE3E-08AF-D29E-D6737D3D8000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13" creationId="{34B6405E-3CC7-CC4C-EA49-BCBDFAEFFDB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14" creationId="{92D8FBF3-CFC3-AF4A-40EB-E432CCF20994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19" creationId="{1A3E0CCF-5A13-C8BF-E33E-31C5A385007A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20" creationId="{F83D8E77-CF4E-C7D8-D956-7331D69765BE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6:47.165" v="77" actId="478"/>
          <ac:cxnSpMkLst>
            <pc:docMk/>
            <pc:sldMk cId="3180276143" sldId="256"/>
            <ac:cxnSpMk id="27" creationId="{7E58C9F3-F546-DD6E-6A57-E8ED510B2595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6:47.165" v="77" actId="478"/>
          <ac:cxnSpMkLst>
            <pc:docMk/>
            <pc:sldMk cId="3180276143" sldId="256"/>
            <ac:cxnSpMk id="28" creationId="{47D4758E-3924-D0ED-1B0C-3D4FD017AD60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2" creationId="{3F1E3C10-A5ED-675B-CFE9-A7512AB78CA6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3" creationId="{66FA0172-E1F4-CA1B-142D-9F7A4EAEF1E7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9" creationId="{2B1308DB-A774-C020-D627-D00FEE93F22F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40" creationId="{B9EFDEF1-CA80-C2CC-75F2-4FE2CCCA7BCB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59" creationId="{34A5C8B9-C6C3-9098-F3C0-2D817A11367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7" creationId="{C0114956-6A48-ACB9-87D8-F5BBE0775D41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8" creationId="{4F3E89D1-1A81-52CD-9275-BDEB65DEDBC4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71" creationId="{1AD07637-0DC1-3F75-6AE4-083020FB566E}"/>
          </ac:cxnSpMkLst>
        </pc:cxnChg>
      </pc:sldChg>
      <pc:sldChg chg="addSp delSp modSp new mod">
        <pc:chgData name="Martin Heinz Werner Schmeißer" userId="c00ca51b-9b3e-40b5-a2bb-aa7c9cb8c350" providerId="ADAL" clId="{5EC4DAEB-A62A-4346-95DD-559F57AEB1B0}" dt="2022-11-17T16:30:38.462" v="271" actId="1076"/>
        <pc:sldMkLst>
          <pc:docMk/>
          <pc:sldMk cId="224918222" sldId="257"/>
        </pc:sldMkLst>
        <pc:spChg chg="del">
          <ac:chgData name="Martin Heinz Werner Schmeißer" userId="c00ca51b-9b3e-40b5-a2bb-aa7c9cb8c350" providerId="ADAL" clId="{5EC4DAEB-A62A-4346-95DD-559F57AEB1B0}" dt="2022-11-17T16:27:33.002" v="128" actId="478"/>
          <ac:spMkLst>
            <pc:docMk/>
            <pc:sldMk cId="224918222" sldId="257"/>
            <ac:spMk id="2" creationId="{F4EE9777-89A3-5086-452C-BB712BB11595}"/>
          </ac:spMkLst>
        </pc:spChg>
        <pc:spChg chg="del">
          <ac:chgData name="Martin Heinz Werner Schmeißer" userId="c00ca51b-9b3e-40b5-a2bb-aa7c9cb8c350" providerId="ADAL" clId="{5EC4DAEB-A62A-4346-95DD-559F57AEB1B0}" dt="2022-11-17T16:27:33.002" v="128" actId="478"/>
          <ac:spMkLst>
            <pc:docMk/>
            <pc:sldMk cId="224918222" sldId="257"/>
            <ac:spMk id="3" creationId="{23954C70-845D-F820-C766-0F88A6E94FD0}"/>
          </ac:spMkLst>
        </pc:spChg>
        <pc:spChg chg="add mod">
          <ac:chgData name="Martin Heinz Werner Schmeißer" userId="c00ca51b-9b3e-40b5-a2bb-aa7c9cb8c350" providerId="ADAL" clId="{5EC4DAEB-A62A-4346-95DD-559F57AEB1B0}" dt="2022-11-17T16:30:12.733" v="236" actId="121"/>
          <ac:spMkLst>
            <pc:docMk/>
            <pc:sldMk cId="224918222" sldId="257"/>
            <ac:spMk id="4" creationId="{B6916541-264A-5A6A-9BA5-3CABF75A0D6A}"/>
          </ac:spMkLst>
        </pc:spChg>
        <pc:spChg chg="add mod">
          <ac:chgData name="Martin Heinz Werner Schmeißer" userId="c00ca51b-9b3e-40b5-a2bb-aa7c9cb8c350" providerId="ADAL" clId="{5EC4DAEB-A62A-4346-95DD-559F57AEB1B0}" dt="2022-11-17T16:30:38.462" v="271" actId="1076"/>
          <ac:spMkLst>
            <pc:docMk/>
            <pc:sldMk cId="224918222" sldId="257"/>
            <ac:spMk id="7" creationId="{BA996414-2B29-FD8B-9312-E7A1D10E1AF1}"/>
          </ac:spMkLst>
        </pc:spChg>
        <pc:picChg chg="add mod">
          <ac:chgData name="Martin Heinz Werner Schmeißer" userId="c00ca51b-9b3e-40b5-a2bb-aa7c9cb8c350" providerId="ADAL" clId="{5EC4DAEB-A62A-4346-95DD-559F57AEB1B0}" dt="2022-11-17T16:29:18.716" v="218" actId="1076"/>
          <ac:picMkLst>
            <pc:docMk/>
            <pc:sldMk cId="224918222" sldId="257"/>
            <ac:picMk id="6" creationId="{E2465881-F052-A840-FFAE-B6AF0245938E}"/>
          </ac:picMkLst>
        </pc:picChg>
      </pc:sldChg>
      <pc:sldChg chg="addSp delSp modSp add mod">
        <pc:chgData name="Martin Heinz Werner Schmeißer" userId="c00ca51b-9b3e-40b5-a2bb-aa7c9cb8c350" providerId="ADAL" clId="{5EC4DAEB-A62A-4346-95DD-559F57AEB1B0}" dt="2022-11-17T16:40:08.642" v="356" actId="20577"/>
        <pc:sldMkLst>
          <pc:docMk/>
          <pc:sldMk cId="2449726935" sldId="258"/>
        </pc:sldMkLst>
        <pc:spChg chg="del">
          <ac:chgData name="Martin Heinz Werner Schmeißer" userId="c00ca51b-9b3e-40b5-a2bb-aa7c9cb8c350" providerId="ADAL" clId="{5EC4DAEB-A62A-4346-95DD-559F57AEB1B0}" dt="2022-11-17T16:31:52.963" v="273" actId="478"/>
          <ac:spMkLst>
            <pc:docMk/>
            <pc:sldMk cId="2449726935" sldId="258"/>
            <ac:spMk id="4" creationId="{B6916541-264A-5A6A-9BA5-3CABF75A0D6A}"/>
          </ac:spMkLst>
        </pc:spChg>
        <pc:spChg chg="del">
          <ac:chgData name="Martin Heinz Werner Schmeißer" userId="c00ca51b-9b3e-40b5-a2bb-aa7c9cb8c350" providerId="ADAL" clId="{5EC4DAEB-A62A-4346-95DD-559F57AEB1B0}" dt="2022-11-17T16:31:52.963" v="273" actId="478"/>
          <ac:spMkLst>
            <pc:docMk/>
            <pc:sldMk cId="2449726935" sldId="258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8" creationId="{40BA497D-DA1F-DEEA-C7E0-2ED9826FB1E0}"/>
          </ac:spMkLst>
        </pc:spChg>
        <pc:spChg chg="add del mod">
          <ac:chgData name="Martin Heinz Werner Schmeißer" userId="c00ca51b-9b3e-40b5-a2bb-aa7c9cb8c350" providerId="ADAL" clId="{5EC4DAEB-A62A-4346-95DD-559F57AEB1B0}" dt="2022-11-17T16:38:42.856" v="320" actId="478"/>
          <ac:spMkLst>
            <pc:docMk/>
            <pc:sldMk cId="2449726935" sldId="258"/>
            <ac:spMk id="9" creationId="{B20F4305-83A9-03E8-1C9B-2E5283403C4E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10" creationId="{120FD482-774C-2574-DA87-4C40AD5CC3E2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11" creationId="{0287BF1B-A1E4-301A-A457-95FADF35AC83}"/>
          </ac:spMkLst>
        </pc:spChg>
        <pc:spChg chg="add mod">
          <ac:chgData name="Martin Heinz Werner Schmeißer" userId="c00ca51b-9b3e-40b5-a2bb-aa7c9cb8c350" providerId="ADAL" clId="{5EC4DAEB-A62A-4346-95DD-559F57AEB1B0}" dt="2022-11-17T16:39:23.886" v="330" actId="13822"/>
          <ac:spMkLst>
            <pc:docMk/>
            <pc:sldMk cId="2449726935" sldId="258"/>
            <ac:spMk id="12" creationId="{A72EE31C-7CAF-9F4B-5F80-9EE1F21C9391}"/>
          </ac:spMkLst>
        </pc:spChg>
        <pc:spChg chg="add mod">
          <ac:chgData name="Martin Heinz Werner Schmeißer" userId="c00ca51b-9b3e-40b5-a2bb-aa7c9cb8c350" providerId="ADAL" clId="{5EC4DAEB-A62A-4346-95DD-559F57AEB1B0}" dt="2022-11-17T16:39:36.441" v="332" actId="1076"/>
          <ac:spMkLst>
            <pc:docMk/>
            <pc:sldMk cId="2449726935" sldId="258"/>
            <ac:spMk id="13" creationId="{DECDA761-BBD6-883A-179D-9FAEFDEF979C}"/>
          </ac:spMkLst>
        </pc:spChg>
        <pc:spChg chg="add mod">
          <ac:chgData name="Martin Heinz Werner Schmeißer" userId="c00ca51b-9b3e-40b5-a2bb-aa7c9cb8c350" providerId="ADAL" clId="{5EC4DAEB-A62A-4346-95DD-559F57AEB1B0}" dt="2022-11-17T16:39:40.439" v="334" actId="1076"/>
          <ac:spMkLst>
            <pc:docMk/>
            <pc:sldMk cId="2449726935" sldId="258"/>
            <ac:spMk id="14" creationId="{F402765C-FEE9-A5B8-9B2C-E3C5F942F572}"/>
          </ac:spMkLst>
        </pc:spChg>
        <pc:spChg chg="add mod">
          <ac:chgData name="Martin Heinz Werner Schmeißer" userId="c00ca51b-9b3e-40b5-a2bb-aa7c9cb8c350" providerId="ADAL" clId="{5EC4DAEB-A62A-4346-95DD-559F57AEB1B0}" dt="2022-11-17T16:39:45.110" v="336" actId="1076"/>
          <ac:spMkLst>
            <pc:docMk/>
            <pc:sldMk cId="2449726935" sldId="258"/>
            <ac:spMk id="15" creationId="{EFEACCAD-E7A5-9E04-A26A-5973473EA4E5}"/>
          </ac:spMkLst>
        </pc:spChg>
        <pc:spChg chg="add mod">
          <ac:chgData name="Martin Heinz Werner Schmeißer" userId="c00ca51b-9b3e-40b5-a2bb-aa7c9cb8c350" providerId="ADAL" clId="{5EC4DAEB-A62A-4346-95DD-559F57AEB1B0}" dt="2022-11-17T16:39:48.755" v="338" actId="1076"/>
          <ac:spMkLst>
            <pc:docMk/>
            <pc:sldMk cId="2449726935" sldId="258"/>
            <ac:spMk id="16" creationId="{40FDA254-218A-B590-B6EB-D40D6945693B}"/>
          </ac:spMkLst>
        </pc:spChg>
        <pc:spChg chg="add mod">
          <ac:chgData name="Martin Heinz Werner Schmeißer" userId="c00ca51b-9b3e-40b5-a2bb-aa7c9cb8c350" providerId="ADAL" clId="{5EC4DAEB-A62A-4346-95DD-559F57AEB1B0}" dt="2022-11-17T16:40:01.007" v="348" actId="1076"/>
          <ac:spMkLst>
            <pc:docMk/>
            <pc:sldMk cId="2449726935" sldId="258"/>
            <ac:spMk id="17" creationId="{3A26C391-4A75-4185-1F67-806A14CDFC99}"/>
          </ac:spMkLst>
        </pc:spChg>
        <pc:spChg chg="add mod">
          <ac:chgData name="Martin Heinz Werner Schmeißer" userId="c00ca51b-9b3e-40b5-a2bb-aa7c9cb8c350" providerId="ADAL" clId="{5EC4DAEB-A62A-4346-95DD-559F57AEB1B0}" dt="2022-11-17T16:40:08.642" v="356" actId="20577"/>
          <ac:spMkLst>
            <pc:docMk/>
            <pc:sldMk cId="2449726935" sldId="258"/>
            <ac:spMk id="18" creationId="{44EED0CB-C612-E63A-BDED-6686259544BA}"/>
          </ac:spMkLst>
        </pc:spChg>
        <pc:graphicFrameChg chg="add mod">
          <ac:chgData name="Martin Heinz Werner Schmeißer" userId="c00ca51b-9b3e-40b5-a2bb-aa7c9cb8c350" providerId="ADAL" clId="{5EC4DAEB-A62A-4346-95DD-559F57AEB1B0}" dt="2022-11-17T16:39:14.495" v="328" actId="1076"/>
          <ac:graphicFrameMkLst>
            <pc:docMk/>
            <pc:sldMk cId="2449726935" sldId="258"/>
            <ac:graphicFrameMk id="5" creationId="{A0690F71-6F3C-0C2E-1AFD-1D24BAFD1BF7}"/>
          </ac:graphicFrameMkLst>
        </pc:graphicFrameChg>
        <pc:picChg chg="del">
          <ac:chgData name="Martin Heinz Werner Schmeißer" userId="c00ca51b-9b3e-40b5-a2bb-aa7c9cb8c350" providerId="ADAL" clId="{5EC4DAEB-A62A-4346-95DD-559F57AEB1B0}" dt="2022-11-17T16:31:52.963" v="273" actId="478"/>
          <ac:picMkLst>
            <pc:docMk/>
            <pc:sldMk cId="2449726935" sldId="258"/>
            <ac:picMk id="6" creationId="{E2465881-F052-A840-FFAE-B6AF0245938E}"/>
          </ac:picMkLst>
        </pc:picChg>
      </pc:sldChg>
      <pc:sldChg chg="addSp delSp modSp new mod">
        <pc:chgData name="Martin Heinz Werner Schmeißer" userId="c00ca51b-9b3e-40b5-a2bb-aa7c9cb8c350" providerId="ADAL" clId="{5EC4DAEB-A62A-4346-95DD-559F57AEB1B0}" dt="2022-11-17T16:55:10.465" v="368" actId="20577"/>
        <pc:sldMkLst>
          <pc:docMk/>
          <pc:sldMk cId="2677505824" sldId="259"/>
        </pc:sldMkLst>
        <pc:spChg chg="del">
          <ac:chgData name="Martin Heinz Werner Schmeißer" userId="c00ca51b-9b3e-40b5-a2bb-aa7c9cb8c350" providerId="ADAL" clId="{5EC4DAEB-A62A-4346-95DD-559F57AEB1B0}" dt="2022-11-17T16:53:49.063" v="358" actId="478"/>
          <ac:spMkLst>
            <pc:docMk/>
            <pc:sldMk cId="2677505824" sldId="259"/>
            <ac:spMk id="2" creationId="{E2B46DD0-66A3-9445-C72F-E166E5F9D60A}"/>
          </ac:spMkLst>
        </pc:spChg>
        <pc:spChg chg="del">
          <ac:chgData name="Martin Heinz Werner Schmeißer" userId="c00ca51b-9b3e-40b5-a2bb-aa7c9cb8c350" providerId="ADAL" clId="{5EC4DAEB-A62A-4346-95DD-559F57AEB1B0}" dt="2022-11-17T16:53:49.063" v="358" actId="478"/>
          <ac:spMkLst>
            <pc:docMk/>
            <pc:sldMk cId="2677505824" sldId="259"/>
            <ac:spMk id="3" creationId="{4642059D-0F40-C76F-31FC-3D297D0363DA}"/>
          </ac:spMkLst>
        </pc:spChg>
        <pc:spChg chg="add mod">
          <ac:chgData name="Martin Heinz Werner Schmeißer" userId="c00ca51b-9b3e-40b5-a2bb-aa7c9cb8c350" providerId="ADAL" clId="{5EC4DAEB-A62A-4346-95DD-559F57AEB1B0}" dt="2022-11-17T16:55:10.465" v="368" actId="20577"/>
          <ac:spMkLst>
            <pc:docMk/>
            <pc:sldMk cId="2677505824" sldId="259"/>
            <ac:spMk id="4" creationId="{6A5AC999-E056-51DB-78C5-63C048CB9863}"/>
          </ac:spMkLst>
        </pc:spChg>
        <pc:spChg chg="add mod">
          <ac:chgData name="Martin Heinz Werner Schmeißer" userId="c00ca51b-9b3e-40b5-a2bb-aa7c9cb8c350" providerId="ADAL" clId="{5EC4DAEB-A62A-4346-95DD-559F57AEB1B0}" dt="2022-11-17T16:53:49.266" v="359"/>
          <ac:spMkLst>
            <pc:docMk/>
            <pc:sldMk cId="2677505824" sldId="259"/>
            <ac:spMk id="6" creationId="{C0AFB317-E560-B3EC-8DB0-4D3EEC4EA17C}"/>
          </ac:spMkLst>
        </pc:spChg>
        <pc:picChg chg="add del mod">
          <ac:chgData name="Martin Heinz Werner Schmeißer" userId="c00ca51b-9b3e-40b5-a2bb-aa7c9cb8c350" providerId="ADAL" clId="{5EC4DAEB-A62A-4346-95DD-559F57AEB1B0}" dt="2022-11-17T16:53:54.195" v="360" actId="478"/>
          <ac:picMkLst>
            <pc:docMk/>
            <pc:sldMk cId="2677505824" sldId="259"/>
            <ac:picMk id="5" creationId="{B18F9243-2FB5-4101-0E8B-10B1F4DEC958}"/>
          </ac:picMkLst>
        </pc:picChg>
        <pc:picChg chg="add mod">
          <ac:chgData name="Martin Heinz Werner Schmeißer" userId="c00ca51b-9b3e-40b5-a2bb-aa7c9cb8c350" providerId="ADAL" clId="{5EC4DAEB-A62A-4346-95DD-559F57AEB1B0}" dt="2022-11-17T16:54:38.939" v="362" actId="1076"/>
          <ac:picMkLst>
            <pc:docMk/>
            <pc:sldMk cId="2677505824" sldId="259"/>
            <ac:picMk id="8" creationId="{795E9621-0C39-954A-1F6A-332BA819F700}"/>
          </ac:picMkLst>
        </pc:picChg>
      </pc:sldChg>
      <pc:sldChg chg="addSp delSp modSp add mod ord">
        <pc:chgData name="Martin Heinz Werner Schmeißer" userId="c00ca51b-9b3e-40b5-a2bb-aa7c9cb8c350" providerId="ADAL" clId="{5EC4DAEB-A62A-4346-95DD-559F57AEB1B0}" dt="2022-11-17T17:00:12.899" v="482" actId="20577"/>
        <pc:sldMkLst>
          <pc:docMk/>
          <pc:sldMk cId="3387353987" sldId="260"/>
        </pc:sldMkLst>
        <pc:spChg chg="add mod">
          <ac:chgData name="Martin Heinz Werner Schmeißer" userId="c00ca51b-9b3e-40b5-a2bb-aa7c9cb8c350" providerId="ADAL" clId="{5EC4DAEB-A62A-4346-95DD-559F57AEB1B0}" dt="2022-11-17T16:56:50.776" v="373" actId="13822"/>
          <ac:spMkLst>
            <pc:docMk/>
            <pc:sldMk cId="3387353987" sldId="260"/>
            <ac:spMk id="2" creationId="{000138DF-4EB0-B525-8651-E454A9910484}"/>
          </ac:spMkLst>
        </pc:spChg>
        <pc:spChg chg="add del mod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6" creationId="{29AC736C-B1F6-AE8F-404B-7AC240936333}"/>
          </ac:spMkLst>
        </pc:spChg>
        <pc:spChg chg="add del mod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7" creationId="{83802836-7050-9165-D07B-2373CD392018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9" creationId="{635A6A26-D42B-1EFD-8771-4E3E1B50B9F0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5" creationId="{EFEACCAD-E7A5-9E04-A26A-5973473EA4E5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6" creationId="{40FDA254-218A-B590-B6EB-D40D6945693B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7" creationId="{3A26C391-4A75-4185-1F67-806A14CDFC99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8" creationId="{44EED0CB-C612-E63A-BDED-6686259544BA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19" creationId="{CF531C58-28E9-7D95-F864-D28A29356F80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0" creationId="{CB3693E3-8453-9F17-26C4-41B0E4A7F7EC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1" creationId="{A495AA65-67EC-546F-0712-E8066A24194B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2" creationId="{052A5CF1-5B33-2CD2-ECBD-6FDD06F16D9D}"/>
          </ac:spMkLst>
        </pc:spChg>
        <pc:spChg chg="add mod">
          <ac:chgData name="Martin Heinz Werner Schmeißer" userId="c00ca51b-9b3e-40b5-a2bb-aa7c9cb8c350" providerId="ADAL" clId="{5EC4DAEB-A62A-4346-95DD-559F57AEB1B0}" dt="2022-11-17T17:00:12.899" v="482" actId="20577"/>
          <ac:spMkLst>
            <pc:docMk/>
            <pc:sldMk cId="3387353987" sldId="260"/>
            <ac:spMk id="23" creationId="{C878C117-2939-B304-88C3-F18665D18B65}"/>
          </ac:spMkLst>
        </pc:spChg>
        <pc:cxnChg chg="add mod">
          <ac:chgData name="Martin Heinz Werner Schmeißer" userId="c00ca51b-9b3e-40b5-a2bb-aa7c9cb8c350" providerId="ADAL" clId="{5EC4DAEB-A62A-4346-95DD-559F57AEB1B0}" dt="2022-11-17T16:57:23.348" v="375" actId="13822"/>
          <ac:cxnSpMkLst>
            <pc:docMk/>
            <pc:sldMk cId="3387353987" sldId="260"/>
            <ac:cxnSpMk id="4" creationId="{ABB307D9-43C2-45FB-EEE8-1F81D2E618CF}"/>
          </ac:cxnSpMkLst>
        </pc:cxnChg>
      </pc:sldChg>
      <pc:sldChg chg="addSp modSp add mod">
        <pc:chgData name="Martin Heinz Werner Schmeißer" userId="c00ca51b-9b3e-40b5-a2bb-aa7c9cb8c350" providerId="ADAL" clId="{5EC4DAEB-A62A-4346-95DD-559F57AEB1B0}" dt="2022-11-17T16:59:07.555" v="457" actId="1037"/>
        <pc:sldMkLst>
          <pc:docMk/>
          <pc:sldMk cId="2089268364" sldId="261"/>
        </pc:sldMkLst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6" creationId="{29AC736C-B1F6-AE8F-404B-7AC240936333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7" creationId="{83802836-7050-9165-D07B-2373CD392018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5" creationId="{EFEACCAD-E7A5-9E04-A26A-5973473EA4E5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6" creationId="{40FDA254-218A-B590-B6EB-D40D6945693B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7" creationId="{3A26C391-4A75-4185-1F67-806A14CDFC99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8" creationId="{44EED0CB-C612-E63A-BDED-6686259544BA}"/>
          </ac:spMkLst>
        </pc:spChg>
        <pc:cxnChg chg="add mod">
          <ac:chgData name="Martin Heinz Werner Schmeißer" userId="c00ca51b-9b3e-40b5-a2bb-aa7c9cb8c350" providerId="ADAL" clId="{5EC4DAEB-A62A-4346-95DD-559F57AEB1B0}" dt="2022-11-17T16:58:47.461" v="404" actId="14100"/>
          <ac:cxnSpMkLst>
            <pc:docMk/>
            <pc:sldMk cId="2089268364" sldId="261"/>
            <ac:cxnSpMk id="3" creationId="{C1B4BE60-A4C9-7501-D2F9-E783C4FED881}"/>
          </ac:cxnSpMkLst>
        </pc:cxnChg>
      </pc:sldChg>
    </pc:docChg>
  </pc:docChgLst>
  <pc:docChgLst>
    <pc:chgData name="Martin Heinz Werner Schmeißer" userId="c00ca51b-9b3e-40b5-a2bb-aa7c9cb8c350" providerId="ADAL" clId="{199E96F2-B93E-40DD-879F-8145DC3A13FF}"/>
    <pc:docChg chg="undo custSel addSld modSld">
      <pc:chgData name="Martin Heinz Werner Schmeißer" userId="c00ca51b-9b3e-40b5-a2bb-aa7c9cb8c350" providerId="ADAL" clId="{199E96F2-B93E-40DD-879F-8145DC3A13FF}" dt="2023-01-26T13:27:25.578" v="37" actId="14100"/>
      <pc:docMkLst>
        <pc:docMk/>
      </pc:docMkLst>
      <pc:sldChg chg="modSp mod">
        <pc:chgData name="Martin Heinz Werner Schmeißer" userId="c00ca51b-9b3e-40b5-a2bb-aa7c9cb8c350" providerId="ADAL" clId="{199E96F2-B93E-40DD-879F-8145DC3A13FF}" dt="2023-01-26T09:43:39.134" v="3" actId="20577"/>
        <pc:sldMkLst>
          <pc:docMk/>
          <pc:sldMk cId="2677505824" sldId="259"/>
        </pc:sldMkLst>
        <pc:spChg chg="mod">
          <ac:chgData name="Martin Heinz Werner Schmeißer" userId="c00ca51b-9b3e-40b5-a2bb-aa7c9cb8c350" providerId="ADAL" clId="{199E96F2-B93E-40DD-879F-8145DC3A13FF}" dt="2023-01-26T09:43:39.134" v="3" actId="20577"/>
          <ac:spMkLst>
            <pc:docMk/>
            <pc:sldMk cId="2677505824" sldId="259"/>
            <ac:spMk id="15" creationId="{D15153DA-E9C5-1CCF-3ACD-E84C93081696}"/>
          </ac:spMkLst>
        </pc:spChg>
      </pc:sldChg>
      <pc:sldChg chg="addSp delSp modSp new mod">
        <pc:chgData name="Martin Heinz Werner Schmeißer" userId="c00ca51b-9b3e-40b5-a2bb-aa7c9cb8c350" providerId="ADAL" clId="{199E96F2-B93E-40DD-879F-8145DC3A13FF}" dt="2023-01-26T13:26:01.780" v="26" actId="13822"/>
        <pc:sldMkLst>
          <pc:docMk/>
          <pc:sldMk cId="4134885867" sldId="274"/>
        </pc:sldMkLst>
        <pc:spChg chg="del">
          <ac:chgData name="Martin Heinz Werner Schmeißer" userId="c00ca51b-9b3e-40b5-a2bb-aa7c9cb8c350" providerId="ADAL" clId="{199E96F2-B93E-40DD-879F-8145DC3A13FF}" dt="2023-01-26T13:24:57.645" v="5" actId="478"/>
          <ac:spMkLst>
            <pc:docMk/>
            <pc:sldMk cId="4134885867" sldId="274"/>
            <ac:spMk id="2" creationId="{644F151D-1065-FD3E-78FD-5A0164B2152D}"/>
          </ac:spMkLst>
        </pc:spChg>
        <pc:spChg chg="del">
          <ac:chgData name="Martin Heinz Werner Schmeißer" userId="c00ca51b-9b3e-40b5-a2bb-aa7c9cb8c350" providerId="ADAL" clId="{199E96F2-B93E-40DD-879F-8145DC3A13FF}" dt="2023-01-26T13:24:57.645" v="5" actId="478"/>
          <ac:spMkLst>
            <pc:docMk/>
            <pc:sldMk cId="4134885867" sldId="274"/>
            <ac:spMk id="3" creationId="{79D7384F-155D-F088-9889-08D8F6DA6CE7}"/>
          </ac:spMkLst>
        </pc:spChg>
        <pc:spChg chg="add mod">
          <ac:chgData name="Martin Heinz Werner Schmeißer" userId="c00ca51b-9b3e-40b5-a2bb-aa7c9cb8c350" providerId="ADAL" clId="{199E96F2-B93E-40DD-879F-8145DC3A13FF}" dt="2023-01-26T13:26:01.780" v="26" actId="13822"/>
          <ac:spMkLst>
            <pc:docMk/>
            <pc:sldMk cId="4134885867" sldId="274"/>
            <ac:spMk id="4" creationId="{AA0E57A9-7406-1316-4D57-7923F22AFE4D}"/>
          </ac:spMkLst>
        </pc:spChg>
        <pc:spChg chg="add mod">
          <ac:chgData name="Martin Heinz Werner Schmeißer" userId="c00ca51b-9b3e-40b5-a2bb-aa7c9cb8c350" providerId="ADAL" clId="{199E96F2-B93E-40DD-879F-8145DC3A13FF}" dt="2023-01-26T13:25:05.457" v="13" actId="20577"/>
          <ac:spMkLst>
            <pc:docMk/>
            <pc:sldMk cId="4134885867" sldId="274"/>
            <ac:spMk id="5" creationId="{E5B980AB-A1AF-F10C-4EC4-9EA5199A5860}"/>
          </ac:spMkLst>
        </pc:spChg>
        <pc:spChg chg="add del mod">
          <ac:chgData name="Martin Heinz Werner Schmeißer" userId="c00ca51b-9b3e-40b5-a2bb-aa7c9cb8c350" providerId="ADAL" clId="{199E96F2-B93E-40DD-879F-8145DC3A13FF}" dt="2023-01-26T13:25:10.402" v="14" actId="478"/>
          <ac:spMkLst>
            <pc:docMk/>
            <pc:sldMk cId="4134885867" sldId="274"/>
            <ac:spMk id="6" creationId="{A62016A7-F2B3-14CC-E260-44F033ECE6CF}"/>
          </ac:spMkLst>
        </pc:spChg>
        <pc:picChg chg="add del mod">
          <ac:chgData name="Martin Heinz Werner Schmeißer" userId="c00ca51b-9b3e-40b5-a2bb-aa7c9cb8c350" providerId="ADAL" clId="{199E96F2-B93E-40DD-879F-8145DC3A13FF}" dt="2023-01-26T13:25:13.425" v="15" actId="478"/>
          <ac:picMkLst>
            <pc:docMk/>
            <pc:sldMk cId="4134885867" sldId="274"/>
            <ac:picMk id="7" creationId="{E8DF8CA1-440F-2D1E-9863-CB0986B8DB10}"/>
          </ac:picMkLst>
        </pc:picChg>
        <pc:picChg chg="add del mod">
          <ac:chgData name="Martin Heinz Werner Schmeißer" userId="c00ca51b-9b3e-40b5-a2bb-aa7c9cb8c350" providerId="ADAL" clId="{199E96F2-B93E-40DD-879F-8145DC3A13FF}" dt="2023-01-26T13:25:15.365" v="16" actId="478"/>
          <ac:picMkLst>
            <pc:docMk/>
            <pc:sldMk cId="4134885867" sldId="274"/>
            <ac:picMk id="8" creationId="{C072E268-46B5-3BFC-477A-670AE833D52D}"/>
          </ac:picMkLst>
        </pc:picChg>
        <pc:picChg chg="add mod">
          <ac:chgData name="Martin Heinz Werner Schmeißer" userId="c00ca51b-9b3e-40b5-a2bb-aa7c9cb8c350" providerId="ADAL" clId="{199E96F2-B93E-40DD-879F-8145DC3A13FF}" dt="2023-01-26T13:25:51.868" v="25" actId="1076"/>
          <ac:picMkLst>
            <pc:docMk/>
            <pc:sldMk cId="4134885867" sldId="274"/>
            <ac:picMk id="9" creationId="{FFBBC358-CED4-BD7E-20A0-DE998EFA2006}"/>
          </ac:picMkLst>
        </pc:picChg>
      </pc:sldChg>
      <pc:sldChg chg="modSp add mod">
        <pc:chgData name="Martin Heinz Werner Schmeißer" userId="c00ca51b-9b3e-40b5-a2bb-aa7c9cb8c350" providerId="ADAL" clId="{199E96F2-B93E-40DD-879F-8145DC3A13FF}" dt="2023-01-26T13:27:25.578" v="37" actId="14100"/>
        <pc:sldMkLst>
          <pc:docMk/>
          <pc:sldMk cId="1512547945" sldId="275"/>
        </pc:sldMkLst>
        <pc:spChg chg="mod">
          <ac:chgData name="Martin Heinz Werner Schmeißer" userId="c00ca51b-9b3e-40b5-a2bb-aa7c9cb8c350" providerId="ADAL" clId="{199E96F2-B93E-40DD-879F-8145DC3A13FF}" dt="2023-01-26T13:27:25.578" v="37" actId="14100"/>
          <ac:spMkLst>
            <pc:docMk/>
            <pc:sldMk cId="1512547945" sldId="275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99E96F2-B93E-40DD-879F-8145DC3A13FF}" dt="2023-01-26T13:27:16.268" v="33" actId="1076"/>
          <ac:spMkLst>
            <pc:docMk/>
            <pc:sldMk cId="1512547945" sldId="275"/>
            <ac:spMk id="24" creationId="{9D5DACB8-4482-3F29-74CF-AEA2ADFBDD41}"/>
          </ac:spMkLst>
        </pc:spChg>
        <pc:picChg chg="mod">
          <ac:chgData name="Martin Heinz Werner Schmeißer" userId="c00ca51b-9b3e-40b5-a2bb-aa7c9cb8c350" providerId="ADAL" clId="{199E96F2-B93E-40DD-879F-8145DC3A13FF}" dt="2023-01-26T13:27:25.177" v="36" actId="1076"/>
          <ac:picMkLst>
            <pc:docMk/>
            <pc:sldMk cId="1512547945" sldId="275"/>
            <ac:picMk id="19" creationId="{8CFBF48F-5A77-774C-6CAA-1EB20A4571B7}"/>
          </ac:picMkLst>
        </pc:picChg>
        <pc:picChg chg="mod">
          <ac:chgData name="Martin Heinz Werner Schmeißer" userId="c00ca51b-9b3e-40b5-a2bb-aa7c9cb8c350" providerId="ADAL" clId="{199E96F2-B93E-40DD-879F-8145DC3A13FF}" dt="2023-01-26T13:27:00.255" v="32" actId="1076"/>
          <ac:picMkLst>
            <pc:docMk/>
            <pc:sldMk cId="1512547945" sldId="275"/>
            <ac:picMk id="21" creationId="{F9D9B646-7D26-6507-F8E2-40742165223E}"/>
          </ac:picMkLst>
        </pc:picChg>
      </pc:sldChg>
    </pc:docChg>
  </pc:docChgLst>
  <pc:docChgLst>
    <pc:chgData name="Martin Heinz Werner Schmeißer" userId="c00ca51b-9b3e-40b5-a2bb-aa7c9cb8c350" providerId="ADAL" clId="{15F31D8E-ACF4-4CA7-8D6F-146C104A21AF}"/>
    <pc:docChg chg="undo custSel delSld modSld">
      <pc:chgData name="Martin Heinz Werner Schmeißer" userId="c00ca51b-9b3e-40b5-a2bb-aa7c9cb8c350" providerId="ADAL" clId="{15F31D8E-ACF4-4CA7-8D6F-146C104A21AF}" dt="2023-02-03T17:10:40.312" v="209" actId="20577"/>
      <pc:docMkLst>
        <pc:docMk/>
      </pc:docMkLst>
      <pc:sldChg chg="del">
        <pc:chgData name="Martin Heinz Werner Schmeißer" userId="c00ca51b-9b3e-40b5-a2bb-aa7c9cb8c350" providerId="ADAL" clId="{15F31D8E-ACF4-4CA7-8D6F-146C104A21AF}" dt="2023-01-26T13:29:37.641" v="0" actId="47"/>
        <pc:sldMkLst>
          <pc:docMk/>
          <pc:sldMk cId="3180276143" sldId="256"/>
        </pc:sldMkLst>
      </pc:sldChg>
      <pc:sldChg chg="addSp delSp modSp mod">
        <pc:chgData name="Martin Heinz Werner Schmeißer" userId="c00ca51b-9b3e-40b5-a2bb-aa7c9cb8c350" providerId="ADAL" clId="{15F31D8E-ACF4-4CA7-8D6F-146C104A21AF}" dt="2023-01-26T13:38:21.547" v="144" actId="1076"/>
        <pc:sldMkLst>
          <pc:docMk/>
          <pc:sldMk cId="2677505824" sldId="259"/>
        </pc:sldMkLst>
        <pc:spChg chg="del">
          <ac:chgData name="Martin Heinz Werner Schmeißer" userId="c00ca51b-9b3e-40b5-a2bb-aa7c9cb8c350" providerId="ADAL" clId="{15F31D8E-ACF4-4CA7-8D6F-146C104A21AF}" dt="2023-01-26T13:35:00.167" v="83" actId="478"/>
          <ac:spMkLst>
            <pc:docMk/>
            <pc:sldMk cId="2677505824" sldId="259"/>
            <ac:spMk id="2" creationId="{0C512B54-7CE9-C25F-5C9F-92D5844977B4}"/>
          </ac:spMkLst>
        </pc:spChg>
        <pc:spChg chg="mod">
          <ac:chgData name="Martin Heinz Werner Schmeißer" userId="c00ca51b-9b3e-40b5-a2bb-aa7c9cb8c350" providerId="ADAL" clId="{15F31D8E-ACF4-4CA7-8D6F-146C104A21AF}" dt="2023-01-26T13:35:07.570" v="85" actId="14100"/>
          <ac:spMkLst>
            <pc:docMk/>
            <pc:sldMk cId="2677505824" sldId="259"/>
            <ac:spMk id="3" creationId="{F3503125-F530-FF01-9720-D5BB90A933C3}"/>
          </ac:spMkLst>
        </pc:spChg>
        <pc:spChg chg="add mod">
          <ac:chgData name="Martin Heinz Werner Schmeißer" userId="c00ca51b-9b3e-40b5-a2bb-aa7c9cb8c350" providerId="ADAL" clId="{15F31D8E-ACF4-4CA7-8D6F-146C104A21AF}" dt="2023-01-26T13:35:42.048" v="105" actId="1076"/>
          <ac:spMkLst>
            <pc:docMk/>
            <pc:sldMk cId="2677505824" sldId="259"/>
            <ac:spMk id="4" creationId="{22A14401-7A92-30C1-4618-B965C5C5E1A3}"/>
          </ac:spMkLst>
        </pc:spChg>
        <pc:spChg chg="mod">
          <ac:chgData name="Martin Heinz Werner Schmeißer" userId="c00ca51b-9b3e-40b5-a2bb-aa7c9cb8c350" providerId="ADAL" clId="{15F31D8E-ACF4-4CA7-8D6F-146C104A21AF}" dt="2023-01-26T13:35:12.542" v="94" actId="20577"/>
          <ac:spMkLst>
            <pc:docMk/>
            <pc:sldMk cId="2677505824" sldId="259"/>
            <ac:spMk id="5" creationId="{1CB2A836-B449-4055-22E3-446B8888E539}"/>
          </ac:spMkLst>
        </pc:spChg>
        <pc:spChg chg="add mod">
          <ac:chgData name="Martin Heinz Werner Schmeißer" userId="c00ca51b-9b3e-40b5-a2bb-aa7c9cb8c350" providerId="ADAL" clId="{15F31D8E-ACF4-4CA7-8D6F-146C104A21AF}" dt="2023-01-26T13:35:52.719" v="108" actId="20577"/>
          <ac:spMkLst>
            <pc:docMk/>
            <pc:sldMk cId="2677505824" sldId="259"/>
            <ac:spMk id="6" creationId="{B1A4CE82-8171-8F95-06A9-1B4C2F4F562D}"/>
          </ac:spMkLst>
        </pc:spChg>
        <pc:spChg chg="mod">
          <ac:chgData name="Martin Heinz Werner Schmeißer" userId="c00ca51b-9b3e-40b5-a2bb-aa7c9cb8c350" providerId="ADAL" clId="{15F31D8E-ACF4-4CA7-8D6F-146C104A21AF}" dt="2023-01-26T13:35:07.570" v="85" actId="14100"/>
          <ac:spMkLst>
            <pc:docMk/>
            <pc:sldMk cId="2677505824" sldId="259"/>
            <ac:spMk id="7" creationId="{5723AAD3-3F7F-8B7B-299B-27555C7D7C97}"/>
          </ac:spMkLst>
        </pc:spChg>
        <pc:spChg chg="add mod">
          <ac:chgData name="Martin Heinz Werner Schmeißer" userId="c00ca51b-9b3e-40b5-a2bb-aa7c9cb8c350" providerId="ADAL" clId="{15F31D8E-ACF4-4CA7-8D6F-146C104A21AF}" dt="2023-01-26T13:35:42.048" v="105" actId="1076"/>
          <ac:spMkLst>
            <pc:docMk/>
            <pc:sldMk cId="2677505824" sldId="259"/>
            <ac:spMk id="8" creationId="{634C2F62-292B-6114-39F6-B3E6E6EAB961}"/>
          </ac:spMkLst>
        </pc:spChg>
        <pc:spChg chg="add 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10" creationId="{280CDC14-9200-59E9-0DD1-A31779D5F255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1" creationId="{DC4399F5-2CCB-849D-B45A-28F6CE66D3F7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2" creationId="{0F21537B-A650-6881-33C5-9AAC15418046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3" creationId="{E07CCB67-0A12-DF70-F4BC-F864892DE02D}"/>
          </ac:spMkLst>
        </pc:spChg>
        <pc:spChg chg="add mod">
          <ac:chgData name="Martin Heinz Werner Schmeißer" userId="c00ca51b-9b3e-40b5-a2bb-aa7c9cb8c350" providerId="ADAL" clId="{15F31D8E-ACF4-4CA7-8D6F-146C104A21AF}" dt="2023-01-26T13:36:09.463" v="114" actId="1076"/>
          <ac:spMkLst>
            <pc:docMk/>
            <pc:sldMk cId="2677505824" sldId="259"/>
            <ac:spMk id="14" creationId="{A969A568-4530-5964-A232-5DC49DB04978}"/>
          </ac:spMkLst>
        </pc:spChg>
        <pc:spChg chg="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15" creationId="{D15153DA-E9C5-1CCF-3ACD-E84C93081696}"/>
          </ac:spMkLst>
        </pc:spChg>
        <pc:spChg chg="add mod">
          <ac:chgData name="Martin Heinz Werner Schmeißer" userId="c00ca51b-9b3e-40b5-a2bb-aa7c9cb8c350" providerId="ADAL" clId="{15F31D8E-ACF4-4CA7-8D6F-146C104A21AF}" dt="2023-01-26T13:36:14.024" v="116" actId="20577"/>
          <ac:spMkLst>
            <pc:docMk/>
            <pc:sldMk cId="2677505824" sldId="259"/>
            <ac:spMk id="16" creationId="{8FAF2EAC-F226-C2C1-FF56-BEB3E02274B1}"/>
          </ac:spMkLst>
        </pc:spChg>
        <pc:spChg chg="add mod">
          <ac:chgData name="Martin Heinz Werner Schmeißer" userId="c00ca51b-9b3e-40b5-a2bb-aa7c9cb8c350" providerId="ADAL" clId="{15F31D8E-ACF4-4CA7-8D6F-146C104A21AF}" dt="2023-01-26T13:36:09.463" v="114" actId="1076"/>
          <ac:spMkLst>
            <pc:docMk/>
            <pc:sldMk cId="2677505824" sldId="259"/>
            <ac:spMk id="18" creationId="{B9CAB406-7BC2-C151-9A62-D8A874BBF19A}"/>
          </ac:spMkLst>
        </pc:spChg>
        <pc:spChg chg="add 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21" creationId="{7723D1A0-0780-F085-7A4A-37246873AB7B}"/>
          </ac:spMkLst>
        </pc:spChg>
        <pc:picChg chg="add del mod">
          <ac:chgData name="Martin Heinz Werner Schmeißer" userId="c00ca51b-9b3e-40b5-a2bb-aa7c9cb8c350" providerId="ADAL" clId="{15F31D8E-ACF4-4CA7-8D6F-146C104A21AF}" dt="2023-01-26T13:37:38.319" v="131" actId="478"/>
          <ac:picMkLst>
            <pc:docMk/>
            <pc:sldMk cId="2677505824" sldId="259"/>
            <ac:picMk id="9" creationId="{F5DA74A9-578C-130F-8E67-7D0ED5618DDB}"/>
          </ac:picMkLst>
        </pc:picChg>
        <pc:picChg chg="del mod">
          <ac:chgData name="Martin Heinz Werner Schmeißer" userId="c00ca51b-9b3e-40b5-a2bb-aa7c9cb8c350" providerId="ADAL" clId="{15F31D8E-ACF4-4CA7-8D6F-146C104A21AF}" dt="2023-01-26T13:37:06.599" v="124" actId="478"/>
          <ac:picMkLst>
            <pc:docMk/>
            <pc:sldMk cId="2677505824" sldId="259"/>
            <ac:picMk id="17" creationId="{EF2EBE34-B45B-3BC5-2EB3-ABBE13BCCD93}"/>
          </ac:picMkLst>
        </pc:picChg>
        <pc:picChg chg="mod">
          <ac:chgData name="Martin Heinz Werner Schmeißer" userId="c00ca51b-9b3e-40b5-a2bb-aa7c9cb8c350" providerId="ADAL" clId="{15F31D8E-ACF4-4CA7-8D6F-146C104A21AF}" dt="2023-01-26T13:36:02.590" v="112" actId="1076"/>
          <ac:picMkLst>
            <pc:docMk/>
            <pc:sldMk cId="2677505824" sldId="259"/>
            <ac:picMk id="19" creationId="{9097508D-D6E4-3EDC-2DFB-2A6A885D3422}"/>
          </ac:picMkLst>
        </pc:picChg>
        <pc:picChg chg="add del mod">
          <ac:chgData name="Martin Heinz Werner Schmeißer" userId="c00ca51b-9b3e-40b5-a2bb-aa7c9cb8c350" providerId="ADAL" clId="{15F31D8E-ACF4-4CA7-8D6F-146C104A21AF}" dt="2023-01-26T13:37:45.895" v="136" actId="478"/>
          <ac:picMkLst>
            <pc:docMk/>
            <pc:sldMk cId="2677505824" sldId="259"/>
            <ac:picMk id="20" creationId="{B67F30EA-203B-4E2B-27C1-45B9A9DE4102}"/>
          </ac:picMkLst>
        </pc:picChg>
        <pc:picChg chg="add mod">
          <ac:chgData name="Martin Heinz Werner Schmeißer" userId="c00ca51b-9b3e-40b5-a2bb-aa7c9cb8c350" providerId="ADAL" clId="{15F31D8E-ACF4-4CA7-8D6F-146C104A21AF}" dt="2023-01-26T13:37:11.704" v="127" actId="14100"/>
          <ac:picMkLst>
            <pc:docMk/>
            <pc:sldMk cId="2677505824" sldId="259"/>
            <ac:picMk id="23" creationId="{E9A7C4A5-AD7C-3932-13A0-42C935ABCA7C}"/>
          </ac:picMkLst>
        </pc:picChg>
        <pc:picChg chg="add mod">
          <ac:chgData name="Martin Heinz Werner Schmeißer" userId="c00ca51b-9b3e-40b5-a2bb-aa7c9cb8c350" providerId="ADAL" clId="{15F31D8E-ACF4-4CA7-8D6F-146C104A21AF}" dt="2023-01-26T13:37:43.737" v="135" actId="1076"/>
          <ac:picMkLst>
            <pc:docMk/>
            <pc:sldMk cId="2677505824" sldId="259"/>
            <ac:picMk id="25" creationId="{6B24FC6E-CC3C-831B-7F80-C70BF8ABBA91}"/>
          </ac:picMkLst>
        </pc:picChg>
        <pc:picChg chg="add mod">
          <ac:chgData name="Martin Heinz Werner Schmeißer" userId="c00ca51b-9b3e-40b5-a2bb-aa7c9cb8c350" providerId="ADAL" clId="{15F31D8E-ACF4-4CA7-8D6F-146C104A21AF}" dt="2023-01-26T13:38:16.603" v="143" actId="1076"/>
          <ac:picMkLst>
            <pc:docMk/>
            <pc:sldMk cId="2677505824" sldId="259"/>
            <ac:picMk id="27" creationId="{EB31CE19-4248-B033-446A-0643D8FAB1CA}"/>
          </ac:picMkLst>
        </pc:picChg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199351698" sldId="262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2614597332" sldId="264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2739981975" sldId="265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3718445906" sldId="266"/>
        </pc:sldMkLst>
      </pc:sldChg>
      <pc:sldChg chg="del">
        <pc:chgData name="Martin Heinz Werner Schmeißer" userId="c00ca51b-9b3e-40b5-a2bb-aa7c9cb8c350" providerId="ADAL" clId="{15F31D8E-ACF4-4CA7-8D6F-146C104A21AF}" dt="2023-01-26T13:30:14.702" v="2" actId="47"/>
        <pc:sldMkLst>
          <pc:docMk/>
          <pc:sldMk cId="879999019" sldId="267"/>
        </pc:sldMkLst>
      </pc:sldChg>
      <pc:sldChg chg="delSp modSp mod">
        <pc:chgData name="Martin Heinz Werner Schmeißer" userId="c00ca51b-9b3e-40b5-a2bb-aa7c9cb8c350" providerId="ADAL" clId="{15F31D8E-ACF4-4CA7-8D6F-146C104A21AF}" dt="2023-01-26T13:33:54.848" v="64" actId="1076"/>
        <pc:sldMkLst>
          <pc:docMk/>
          <pc:sldMk cId="2478576855" sldId="270"/>
        </pc:sldMkLst>
        <pc:spChg chg="del">
          <ac:chgData name="Martin Heinz Werner Schmeißer" userId="c00ca51b-9b3e-40b5-a2bb-aa7c9cb8c350" providerId="ADAL" clId="{15F31D8E-ACF4-4CA7-8D6F-146C104A21AF}" dt="2023-01-26T13:33:26.144" v="55" actId="478"/>
          <ac:spMkLst>
            <pc:docMk/>
            <pc:sldMk cId="2478576855" sldId="270"/>
            <ac:spMk id="2" creationId="{75995585-C44A-BBBB-36E2-2E91E3BB7634}"/>
          </ac:spMkLst>
        </pc:spChg>
        <pc:spChg chg="mod">
          <ac:chgData name="Martin Heinz Werner Schmeißer" userId="c00ca51b-9b3e-40b5-a2bb-aa7c9cb8c350" providerId="ADAL" clId="{15F31D8E-ACF4-4CA7-8D6F-146C104A21AF}" dt="2023-01-26T13:33:34.920" v="57" actId="14100"/>
          <ac:spMkLst>
            <pc:docMk/>
            <pc:sldMk cId="2478576855" sldId="270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15F31D8E-ACF4-4CA7-8D6F-146C104A21AF}" dt="2023-01-26T13:33:32.388" v="56" actId="1076"/>
          <ac:spMkLst>
            <pc:docMk/>
            <pc:sldMk cId="2478576855" sldId="27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15F31D8E-ACF4-4CA7-8D6F-146C104A21AF}" dt="2023-01-26T13:33:32.388" v="56" actId="1076"/>
          <ac:spMkLst>
            <pc:docMk/>
            <pc:sldMk cId="2478576855" sldId="27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17" creationId="{99866BD6-9405-4F75-4797-FC47EF8C5FB2}"/>
          </ac:spMkLst>
        </pc:spChg>
        <pc:picChg chg="mod">
          <ac:chgData name="Martin Heinz Werner Schmeißer" userId="c00ca51b-9b3e-40b5-a2bb-aa7c9cb8c350" providerId="ADAL" clId="{15F31D8E-ACF4-4CA7-8D6F-146C104A21AF}" dt="2023-01-26T13:33:32.388" v="56" actId="1076"/>
          <ac:picMkLst>
            <pc:docMk/>
            <pc:sldMk cId="2478576855" sldId="270"/>
            <ac:picMk id="6" creationId="{AD7296B8-0087-6D73-0F23-DDAC3879DE4F}"/>
          </ac:picMkLst>
        </pc:picChg>
        <pc:picChg chg="mod">
          <ac:chgData name="Martin Heinz Werner Schmeißer" userId="c00ca51b-9b3e-40b5-a2bb-aa7c9cb8c350" providerId="ADAL" clId="{15F31D8E-ACF4-4CA7-8D6F-146C104A21AF}" dt="2023-01-26T13:33:54.848" v="64" actId="1076"/>
          <ac:picMkLst>
            <pc:docMk/>
            <pc:sldMk cId="2478576855" sldId="270"/>
            <ac:picMk id="9" creationId="{E54ABF07-D6A5-25EF-DCC7-082219DA94F7}"/>
          </ac:picMkLst>
        </pc:picChg>
        <pc:picChg chg="mod">
          <ac:chgData name="Martin Heinz Werner Schmeißer" userId="c00ca51b-9b3e-40b5-a2bb-aa7c9cb8c350" providerId="ADAL" clId="{15F31D8E-ACF4-4CA7-8D6F-146C104A21AF}" dt="2023-01-26T13:33:38.257" v="59" actId="14100"/>
          <ac:picMkLst>
            <pc:docMk/>
            <pc:sldMk cId="2478576855" sldId="270"/>
            <ac:picMk id="13" creationId="{8EE51EC2-5010-9F3D-626B-610F88C7D52B}"/>
          </ac:picMkLst>
        </pc:picChg>
        <pc:picChg chg="mod">
          <ac:chgData name="Martin Heinz Werner Schmeißer" userId="c00ca51b-9b3e-40b5-a2bb-aa7c9cb8c350" providerId="ADAL" clId="{15F31D8E-ACF4-4CA7-8D6F-146C104A21AF}" dt="2023-01-26T13:33:54.848" v="64" actId="1076"/>
          <ac:picMkLst>
            <pc:docMk/>
            <pc:sldMk cId="2478576855" sldId="270"/>
            <ac:picMk id="19" creationId="{0C99D752-649F-3863-C6E8-2412C757EE71}"/>
          </ac:picMkLst>
        </pc:picChg>
      </pc:sldChg>
      <pc:sldChg chg="modSp mod">
        <pc:chgData name="Martin Heinz Werner Schmeißer" userId="c00ca51b-9b3e-40b5-a2bb-aa7c9cb8c350" providerId="ADAL" clId="{15F31D8E-ACF4-4CA7-8D6F-146C104A21AF}" dt="2023-01-26T13:34:19.955" v="72" actId="1076"/>
        <pc:sldMkLst>
          <pc:docMk/>
          <pc:sldMk cId="4134885867" sldId="274"/>
        </pc:sldMkLst>
        <pc:spChg chg="mod">
          <ac:chgData name="Martin Heinz Werner Schmeißer" userId="c00ca51b-9b3e-40b5-a2bb-aa7c9cb8c350" providerId="ADAL" clId="{15F31D8E-ACF4-4CA7-8D6F-146C104A21AF}" dt="2023-01-26T13:34:05.747" v="66" actId="14100"/>
          <ac:spMkLst>
            <pc:docMk/>
            <pc:sldMk cId="4134885867" sldId="274"/>
            <ac:spMk id="4" creationId="{AA0E57A9-7406-1316-4D57-7923F22AFE4D}"/>
          </ac:spMkLst>
        </pc:spChg>
        <pc:spChg chg="mod">
          <ac:chgData name="Martin Heinz Werner Schmeißer" userId="c00ca51b-9b3e-40b5-a2bb-aa7c9cb8c350" providerId="ADAL" clId="{15F31D8E-ACF4-4CA7-8D6F-146C104A21AF}" dt="2023-01-26T13:34:19.955" v="72" actId="1076"/>
          <ac:spMkLst>
            <pc:docMk/>
            <pc:sldMk cId="4134885867" sldId="274"/>
            <ac:spMk id="5" creationId="{E5B980AB-A1AF-F10C-4EC4-9EA5199A5860}"/>
          </ac:spMkLst>
        </pc:spChg>
        <pc:picChg chg="mod">
          <ac:chgData name="Martin Heinz Werner Schmeißer" userId="c00ca51b-9b3e-40b5-a2bb-aa7c9cb8c350" providerId="ADAL" clId="{15F31D8E-ACF4-4CA7-8D6F-146C104A21AF}" dt="2023-01-26T13:34:07.997" v="68" actId="1076"/>
          <ac:picMkLst>
            <pc:docMk/>
            <pc:sldMk cId="4134885867" sldId="274"/>
            <ac:picMk id="9" creationId="{FFBBC358-CED4-BD7E-20A0-DE998EFA2006}"/>
          </ac:picMkLst>
        </pc:picChg>
      </pc:sldChg>
      <pc:sldChg chg="addSp delSp modSp mod">
        <pc:chgData name="Martin Heinz Werner Schmeißer" userId="c00ca51b-9b3e-40b5-a2bb-aa7c9cb8c350" providerId="ADAL" clId="{15F31D8E-ACF4-4CA7-8D6F-146C104A21AF}" dt="2023-02-03T17:09:16.997" v="166" actId="20577"/>
        <pc:sldMkLst>
          <pc:docMk/>
          <pc:sldMk cId="1512547945" sldId="275"/>
        </pc:sldMkLst>
        <pc:spChg chg="del">
          <ac:chgData name="Martin Heinz Werner Schmeißer" userId="c00ca51b-9b3e-40b5-a2bb-aa7c9cb8c350" providerId="ADAL" clId="{15F31D8E-ACF4-4CA7-8D6F-146C104A21AF}" dt="2023-01-26T13:30:35.008" v="7" actId="478"/>
          <ac:spMkLst>
            <pc:docMk/>
            <pc:sldMk cId="1512547945" sldId="275"/>
            <ac:spMk id="2" creationId="{75995585-C44A-BBBB-36E2-2E91E3BB7634}"/>
          </ac:spMkLst>
        </pc:spChg>
        <pc:spChg chg="add mod">
          <ac:chgData name="Martin Heinz Werner Schmeißer" userId="c00ca51b-9b3e-40b5-a2bb-aa7c9cb8c350" providerId="ADAL" clId="{15F31D8E-ACF4-4CA7-8D6F-146C104A21AF}" dt="2023-01-26T13:32:33.193" v="38" actId="1076"/>
          <ac:spMkLst>
            <pc:docMk/>
            <pc:sldMk cId="1512547945" sldId="275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15F31D8E-ACF4-4CA7-8D6F-146C104A21AF}" dt="2023-01-26T13:38:49.769" v="148" actId="14100"/>
          <ac:spMkLst>
            <pc:docMk/>
            <pc:sldMk cId="1512547945" sldId="275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5F31D8E-ACF4-4CA7-8D6F-146C104A21AF}" dt="2023-01-26T13:33:12.767" v="52" actId="14100"/>
          <ac:spMkLst>
            <pc:docMk/>
            <pc:sldMk cId="1512547945" sldId="275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15F31D8E-ACF4-4CA7-8D6F-146C104A21AF}" dt="2023-01-26T13:31:42.875" v="25" actId="255"/>
          <ac:spMkLst>
            <pc:docMk/>
            <pc:sldMk cId="1512547945" sldId="275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15F31D8E-ACF4-4CA7-8D6F-146C104A21AF}" dt="2023-01-26T13:32:38.302" v="41" actId="478"/>
          <ac:spMkLst>
            <pc:docMk/>
            <pc:sldMk cId="1512547945" sldId="275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15F31D8E-ACF4-4CA7-8D6F-146C104A21AF}" dt="2023-02-03T17:09:16.997" v="166" actId="20577"/>
          <ac:spMkLst>
            <pc:docMk/>
            <pc:sldMk cId="1512547945" sldId="275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15F31D8E-ACF4-4CA7-8D6F-146C104A21AF}" dt="2023-02-03T17:09:10.213" v="154" actId="20577"/>
          <ac:spMkLst>
            <pc:docMk/>
            <pc:sldMk cId="1512547945" sldId="275"/>
            <ac:spMk id="16" creationId="{D4EB6C4A-CA28-CAC4-D0FA-38AC078AC1E6}"/>
          </ac:spMkLst>
        </pc:spChg>
        <pc:spChg chg="add del mod">
          <ac:chgData name="Martin Heinz Werner Schmeißer" userId="c00ca51b-9b3e-40b5-a2bb-aa7c9cb8c350" providerId="ADAL" clId="{15F31D8E-ACF4-4CA7-8D6F-146C104A21AF}" dt="2023-02-03T17:09:14.006" v="160" actId="20577"/>
          <ac:spMkLst>
            <pc:docMk/>
            <pc:sldMk cId="1512547945" sldId="275"/>
            <ac:spMk id="17" creationId="{99866BD6-9405-4F75-4797-FC47EF8C5FB2}"/>
          </ac:spMkLst>
        </pc:spChg>
        <pc:spChg chg="del">
          <ac:chgData name="Martin Heinz Werner Schmeißer" userId="c00ca51b-9b3e-40b5-a2bb-aa7c9cb8c350" providerId="ADAL" clId="{15F31D8E-ACF4-4CA7-8D6F-146C104A21AF}" dt="2023-01-26T13:30:43.456" v="8" actId="478"/>
          <ac:spMkLst>
            <pc:docMk/>
            <pc:sldMk cId="1512547945" sldId="275"/>
            <ac:spMk id="24" creationId="{9D5DACB8-4482-3F29-74CF-AEA2ADFBDD41}"/>
          </ac:spMkLst>
        </pc:spChg>
        <pc:picChg chg="mod">
          <ac:chgData name="Martin Heinz Werner Schmeißer" userId="c00ca51b-9b3e-40b5-a2bb-aa7c9cb8c350" providerId="ADAL" clId="{15F31D8E-ACF4-4CA7-8D6F-146C104A21AF}" dt="2023-01-26T13:38:32.931" v="145" actId="1076"/>
          <ac:picMkLst>
            <pc:docMk/>
            <pc:sldMk cId="1512547945" sldId="275"/>
            <ac:picMk id="14" creationId="{C6014114-23E5-96DD-1D13-AE8FFD55B2D1}"/>
          </ac:picMkLst>
        </pc:picChg>
        <pc:picChg chg="mod">
          <ac:chgData name="Martin Heinz Werner Schmeißer" userId="c00ca51b-9b3e-40b5-a2bb-aa7c9cb8c350" providerId="ADAL" clId="{15F31D8E-ACF4-4CA7-8D6F-146C104A21AF}" dt="2023-01-26T13:32:21.137" v="34" actId="1076"/>
          <ac:picMkLst>
            <pc:docMk/>
            <pc:sldMk cId="1512547945" sldId="275"/>
            <ac:picMk id="15" creationId="{355B4ADB-7FF6-7E54-327C-3B1004A3527A}"/>
          </ac:picMkLst>
        </pc:picChg>
        <pc:picChg chg="mod">
          <ac:chgData name="Martin Heinz Werner Schmeißer" userId="c00ca51b-9b3e-40b5-a2bb-aa7c9cb8c350" providerId="ADAL" clId="{15F31D8E-ACF4-4CA7-8D6F-146C104A21AF}" dt="2023-01-26T13:38:42.728" v="147" actId="1076"/>
          <ac:picMkLst>
            <pc:docMk/>
            <pc:sldMk cId="1512547945" sldId="275"/>
            <ac:picMk id="19" creationId="{8CFBF48F-5A77-774C-6CAA-1EB20A4571B7}"/>
          </ac:picMkLst>
        </pc:picChg>
        <pc:picChg chg="mod">
          <ac:chgData name="Martin Heinz Werner Schmeißer" userId="c00ca51b-9b3e-40b5-a2bb-aa7c9cb8c350" providerId="ADAL" clId="{15F31D8E-ACF4-4CA7-8D6F-146C104A21AF}" dt="2023-01-26T13:32:52.353" v="48" actId="1076"/>
          <ac:picMkLst>
            <pc:docMk/>
            <pc:sldMk cId="1512547945" sldId="275"/>
            <ac:picMk id="21" creationId="{F9D9B646-7D26-6507-F8E2-40742165223E}"/>
          </ac:picMkLst>
        </pc:picChg>
      </pc:sldChg>
      <pc:sldChg chg="modSp mod">
        <pc:chgData name="Martin Heinz Werner Schmeißer" userId="c00ca51b-9b3e-40b5-a2bb-aa7c9cb8c350" providerId="ADAL" clId="{15F31D8E-ACF4-4CA7-8D6F-146C104A21AF}" dt="2023-02-03T17:09:56.189" v="186" actId="20577"/>
        <pc:sldMkLst>
          <pc:docMk/>
          <pc:sldMk cId="1626916472" sldId="276"/>
        </pc:sldMkLst>
        <pc:spChg chg="mod">
          <ac:chgData name="Martin Heinz Werner Schmeißer" userId="c00ca51b-9b3e-40b5-a2bb-aa7c9cb8c350" providerId="ADAL" clId="{15F31D8E-ACF4-4CA7-8D6F-146C104A21AF}" dt="2023-02-03T17:09:56.189" v="186" actId="20577"/>
          <ac:spMkLst>
            <pc:docMk/>
            <pc:sldMk cId="1626916472" sldId="276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15F31D8E-ACF4-4CA7-8D6F-146C104A21AF}" dt="2023-02-03T17:09:47.639" v="182" actId="20577"/>
          <ac:spMkLst>
            <pc:docMk/>
            <pc:sldMk cId="1626916472" sldId="276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09:52.790" v="184" actId="20577"/>
          <ac:spMkLst>
            <pc:docMk/>
            <pc:sldMk cId="1626916472" sldId="276"/>
            <ac:spMk id="17" creationId="{99866BD6-9405-4F75-4797-FC47EF8C5FB2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11.839" v="191" actId="20577"/>
        <pc:sldMkLst>
          <pc:docMk/>
          <pc:sldMk cId="2518603892" sldId="277"/>
        </pc:sldMkLst>
        <pc:spChg chg="mod">
          <ac:chgData name="Martin Heinz Werner Schmeißer" userId="c00ca51b-9b3e-40b5-a2bb-aa7c9cb8c350" providerId="ADAL" clId="{15F31D8E-ACF4-4CA7-8D6F-146C104A21AF}" dt="2023-02-03T17:10:05.982" v="189" actId="20577"/>
          <ac:spMkLst>
            <pc:docMk/>
            <pc:sldMk cId="2518603892" sldId="277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11.839" v="191" actId="20577"/>
          <ac:spMkLst>
            <pc:docMk/>
            <pc:sldMk cId="2518603892" sldId="277"/>
            <ac:spMk id="17" creationId="{99866BD6-9405-4F75-4797-FC47EF8C5FB2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23.076" v="197" actId="20577"/>
        <pc:sldMkLst>
          <pc:docMk/>
          <pc:sldMk cId="1602025690" sldId="278"/>
        </pc:sldMkLst>
        <pc:spChg chg="mod">
          <ac:chgData name="Martin Heinz Werner Schmeißer" userId="c00ca51b-9b3e-40b5-a2bb-aa7c9cb8c350" providerId="ADAL" clId="{15F31D8E-ACF4-4CA7-8D6F-146C104A21AF}" dt="2023-02-03T17:10:18.919" v="193" actId="20577"/>
          <ac:spMkLst>
            <pc:docMk/>
            <pc:sldMk cId="1602025690" sldId="278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21.024" v="195" actId="20577"/>
          <ac:spMkLst>
            <pc:docMk/>
            <pc:sldMk cId="1602025690" sldId="278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23.076" v="197" actId="20577"/>
          <ac:spMkLst>
            <pc:docMk/>
            <pc:sldMk cId="1602025690" sldId="278"/>
            <ac:spMk id="27" creationId="{A6DEB170-4DDC-6452-4B90-36CE872259D1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31.592" v="203" actId="20577"/>
        <pc:sldMkLst>
          <pc:docMk/>
          <pc:sldMk cId="1712099340" sldId="279"/>
        </pc:sldMkLst>
        <pc:spChg chg="mod">
          <ac:chgData name="Martin Heinz Werner Schmeißer" userId="c00ca51b-9b3e-40b5-a2bb-aa7c9cb8c350" providerId="ADAL" clId="{15F31D8E-ACF4-4CA7-8D6F-146C104A21AF}" dt="2023-02-03T17:10:26.102" v="199" actId="20577"/>
          <ac:spMkLst>
            <pc:docMk/>
            <pc:sldMk cId="1712099340" sldId="27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29" v="201" actId="20577"/>
          <ac:spMkLst>
            <pc:docMk/>
            <pc:sldMk cId="1712099340" sldId="279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31.592" v="203" actId="20577"/>
          <ac:spMkLst>
            <pc:docMk/>
            <pc:sldMk cId="1712099340" sldId="279"/>
            <ac:spMk id="27" creationId="{A6DEB170-4DDC-6452-4B90-36CE872259D1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40.312" v="209" actId="20577"/>
        <pc:sldMkLst>
          <pc:docMk/>
          <pc:sldMk cId="2624034319" sldId="280"/>
        </pc:sldMkLst>
        <pc:spChg chg="mod">
          <ac:chgData name="Martin Heinz Werner Schmeißer" userId="c00ca51b-9b3e-40b5-a2bb-aa7c9cb8c350" providerId="ADAL" clId="{15F31D8E-ACF4-4CA7-8D6F-146C104A21AF}" dt="2023-02-03T17:10:35.103" v="205" actId="20577"/>
          <ac:spMkLst>
            <pc:docMk/>
            <pc:sldMk cId="2624034319" sldId="28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37.551" v="207" actId="20577"/>
          <ac:spMkLst>
            <pc:docMk/>
            <pc:sldMk cId="2624034319" sldId="280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40.312" v="209" actId="20577"/>
          <ac:spMkLst>
            <pc:docMk/>
            <pc:sldMk cId="2624034319" sldId="280"/>
            <ac:spMk id="27" creationId="{A6DEB170-4DDC-6452-4B90-36CE872259D1}"/>
          </ac:spMkLst>
        </pc:spChg>
      </pc:sldChg>
    </pc:docChg>
  </pc:docChgLst>
  <pc:docChgLst>
    <pc:chgData name="Martin Heinz Werner Schmeißer" userId="c00ca51b-9b3e-40b5-a2bb-aa7c9cb8c350" providerId="ADAL" clId="{A26E6E68-1F9A-44C6-93B4-06882F99421C}"/>
    <pc:docChg chg="undo custSel addSld delSld modSld">
      <pc:chgData name="Martin Heinz Werner Schmeißer" userId="c00ca51b-9b3e-40b5-a2bb-aa7c9cb8c350" providerId="ADAL" clId="{A26E6E68-1F9A-44C6-93B4-06882F99421C}" dt="2023-01-08T15:34:55.624" v="474" actId="47"/>
      <pc:docMkLst>
        <pc:docMk/>
      </pc:docMkLst>
      <pc:sldChg chg="addSp modSp del mod">
        <pc:chgData name="Martin Heinz Werner Schmeißer" userId="c00ca51b-9b3e-40b5-a2bb-aa7c9cb8c350" providerId="ADAL" clId="{A26E6E68-1F9A-44C6-93B4-06882F99421C}" dt="2023-01-07T14:11:36.296" v="65" actId="47"/>
        <pc:sldMkLst>
          <pc:docMk/>
          <pc:sldMk cId="224918222" sldId="257"/>
        </pc:sldMkLst>
        <pc:spChg chg="mod">
          <ac:chgData name="Martin Heinz Werner Schmeißer" userId="c00ca51b-9b3e-40b5-a2bb-aa7c9cb8c350" providerId="ADAL" clId="{A26E6E68-1F9A-44C6-93B4-06882F99421C}" dt="2023-01-07T14:09:00.985" v="39" actId="1076"/>
          <ac:spMkLst>
            <pc:docMk/>
            <pc:sldMk cId="224918222" sldId="257"/>
            <ac:spMk id="4" creationId="{B6916541-264A-5A6A-9BA5-3CABF75A0D6A}"/>
          </ac:spMkLst>
        </pc:spChg>
        <pc:spChg chg="add mod">
          <ac:chgData name="Martin Heinz Werner Schmeißer" userId="c00ca51b-9b3e-40b5-a2bb-aa7c9cb8c350" providerId="ADAL" clId="{A26E6E68-1F9A-44C6-93B4-06882F99421C}" dt="2023-01-07T14:09:08.046" v="41" actId="1076"/>
          <ac:spMkLst>
            <pc:docMk/>
            <pc:sldMk cId="224918222" sldId="257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A26E6E68-1F9A-44C6-93B4-06882F99421C}" dt="2023-01-07T14:09:00.985" v="39" actId="1076"/>
          <ac:spMkLst>
            <pc:docMk/>
            <pc:sldMk cId="224918222" sldId="257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A26E6E68-1F9A-44C6-93B4-06882F99421C}" dt="2023-01-07T14:09:08.046" v="41" actId="1076"/>
          <ac:spMkLst>
            <pc:docMk/>
            <pc:sldMk cId="224918222" sldId="257"/>
            <ac:spMk id="8" creationId="{E92DBB4D-557A-C10F-EAD7-703B74422B1B}"/>
          </ac:spMkLst>
        </pc:spChg>
        <pc:picChg chg="add mod">
          <ac:chgData name="Martin Heinz Werner Schmeißer" userId="c00ca51b-9b3e-40b5-a2bb-aa7c9cb8c350" providerId="ADAL" clId="{A26E6E68-1F9A-44C6-93B4-06882F99421C}" dt="2023-01-07T14:09:00.985" v="39" actId="1076"/>
          <ac:picMkLst>
            <pc:docMk/>
            <pc:sldMk cId="224918222" sldId="257"/>
            <ac:picMk id="3" creationId="{26262F39-86F9-67D2-EDF8-15EF7019CF0D}"/>
          </ac:picMkLst>
        </pc:picChg>
        <pc:picChg chg="mod">
          <ac:chgData name="Martin Heinz Werner Schmeißer" userId="c00ca51b-9b3e-40b5-a2bb-aa7c9cb8c350" providerId="ADAL" clId="{A26E6E68-1F9A-44C6-93B4-06882F99421C}" dt="2023-01-07T14:09:00.985" v="39" actId="1076"/>
          <ac:picMkLst>
            <pc:docMk/>
            <pc:sldMk cId="224918222" sldId="257"/>
            <ac:picMk id="6" creationId="{E2465881-F052-A840-FFAE-B6AF0245938E}"/>
          </ac:picMkLst>
        </pc:picChg>
        <pc:picChg chg="add mod">
          <ac:chgData name="Martin Heinz Werner Schmeißer" userId="c00ca51b-9b3e-40b5-a2bb-aa7c9cb8c350" providerId="ADAL" clId="{A26E6E68-1F9A-44C6-93B4-06882F99421C}" dt="2023-01-07T14:09:08.046" v="41" actId="1076"/>
          <ac:picMkLst>
            <pc:docMk/>
            <pc:sldMk cId="224918222" sldId="257"/>
            <ac:picMk id="9" creationId="{4DB2C68B-1FDE-E919-6C02-051A64B5DDBD}"/>
          </ac:picMkLst>
        </pc:picChg>
        <pc:picChg chg="add mod">
          <ac:chgData name="Martin Heinz Werner Schmeißer" userId="c00ca51b-9b3e-40b5-a2bb-aa7c9cb8c350" providerId="ADAL" clId="{A26E6E68-1F9A-44C6-93B4-06882F99421C}" dt="2023-01-07T14:09:38.686" v="47" actId="1076"/>
          <ac:picMkLst>
            <pc:docMk/>
            <pc:sldMk cId="224918222" sldId="257"/>
            <ac:picMk id="10" creationId="{EB054DD6-D4F9-95E3-A88E-2A27D1947896}"/>
          </ac:picMkLst>
        </pc:picChg>
      </pc:sldChg>
      <pc:sldChg chg="modSp mod">
        <pc:chgData name="Martin Heinz Werner Schmeißer" userId="c00ca51b-9b3e-40b5-a2bb-aa7c9cb8c350" providerId="ADAL" clId="{A26E6E68-1F9A-44C6-93B4-06882F99421C}" dt="2023-01-08T14:59:50.190" v="430" actId="20577"/>
        <pc:sldMkLst>
          <pc:docMk/>
          <pc:sldMk cId="2449726935" sldId="258"/>
        </pc:sldMkLst>
        <pc:spChg chg="mod">
          <ac:chgData name="Martin Heinz Werner Schmeißer" userId="c00ca51b-9b3e-40b5-a2bb-aa7c9cb8c350" providerId="ADAL" clId="{A26E6E68-1F9A-44C6-93B4-06882F99421C}" dt="2023-01-08T14:59:50.190" v="430" actId="20577"/>
          <ac:spMkLst>
            <pc:docMk/>
            <pc:sldMk cId="2449726935" sldId="258"/>
            <ac:spMk id="2" creationId="{D636778E-1E1D-D4A6-CB58-7E2335802714}"/>
          </ac:spMkLst>
        </pc:spChg>
      </pc:sldChg>
      <pc:sldChg chg="addSp delSp modSp mod">
        <pc:chgData name="Martin Heinz Werner Schmeißer" userId="c00ca51b-9b3e-40b5-a2bb-aa7c9cb8c350" providerId="ADAL" clId="{A26E6E68-1F9A-44C6-93B4-06882F99421C}" dt="2023-01-08T15:02:59.828" v="472" actId="1076"/>
        <pc:sldMkLst>
          <pc:docMk/>
          <pc:sldMk cId="2677505824" sldId="259"/>
        </pc:sldMkLst>
        <pc:spChg chg="add mod">
          <ac:chgData name="Martin Heinz Werner Schmeißer" userId="c00ca51b-9b3e-40b5-a2bb-aa7c9cb8c350" providerId="ADAL" clId="{A26E6E68-1F9A-44C6-93B4-06882F99421C}" dt="2023-01-08T15:00:10.188" v="432"/>
          <ac:spMkLst>
            <pc:docMk/>
            <pc:sldMk cId="2677505824" sldId="259"/>
            <ac:spMk id="3" creationId="{F3503125-F530-FF01-9720-D5BB90A933C3}"/>
          </ac:spMkLst>
        </pc:spChg>
        <pc:spChg chg="del">
          <ac:chgData name="Martin Heinz Werner Schmeißer" userId="c00ca51b-9b3e-40b5-a2bb-aa7c9cb8c350" providerId="ADAL" clId="{A26E6E68-1F9A-44C6-93B4-06882F99421C}" dt="2023-01-08T15:00:09.251" v="431" actId="478"/>
          <ac:spMkLst>
            <pc:docMk/>
            <pc:sldMk cId="2677505824" sldId="259"/>
            <ac:spMk id="4" creationId="{6A5AC999-E056-51DB-78C5-63C048CB9863}"/>
          </ac:spMkLst>
        </pc:spChg>
        <pc:spChg chg="add mod">
          <ac:chgData name="Martin Heinz Werner Schmeißer" userId="c00ca51b-9b3e-40b5-a2bb-aa7c9cb8c350" providerId="ADAL" clId="{A26E6E68-1F9A-44C6-93B4-06882F99421C}" dt="2023-01-08T15:00:18.947" v="440" actId="20577"/>
          <ac:spMkLst>
            <pc:docMk/>
            <pc:sldMk cId="2677505824" sldId="259"/>
            <ac:spMk id="5" creationId="{1CB2A836-B449-4055-22E3-446B8888E539}"/>
          </ac:spMkLst>
        </pc:spChg>
        <pc:spChg chg="del">
          <ac:chgData name="Martin Heinz Werner Schmeißer" userId="c00ca51b-9b3e-40b5-a2bb-aa7c9cb8c350" providerId="ADAL" clId="{A26E6E68-1F9A-44C6-93B4-06882F99421C}" dt="2023-01-08T15:00:09.251" v="431" actId="478"/>
          <ac:spMkLst>
            <pc:docMk/>
            <pc:sldMk cId="2677505824" sldId="259"/>
            <ac:spMk id="6" creationId="{C0AFB317-E560-B3EC-8DB0-4D3EEC4EA17C}"/>
          </ac:spMkLst>
        </pc:spChg>
        <pc:spChg chg="add mod">
          <ac:chgData name="Martin Heinz Werner Schmeißer" userId="c00ca51b-9b3e-40b5-a2bb-aa7c9cb8c350" providerId="ADAL" clId="{A26E6E68-1F9A-44C6-93B4-06882F99421C}" dt="2023-01-08T15:00:26.296" v="442" actId="20577"/>
          <ac:spMkLst>
            <pc:docMk/>
            <pc:sldMk cId="2677505824" sldId="259"/>
            <ac:spMk id="7" creationId="{5723AAD3-3F7F-8B7B-299B-27555C7D7C97}"/>
          </ac:spMkLst>
        </pc:spChg>
        <pc:spChg chg="add mod">
          <ac:chgData name="Martin Heinz Werner Schmeißer" userId="c00ca51b-9b3e-40b5-a2bb-aa7c9cb8c350" providerId="ADAL" clId="{A26E6E68-1F9A-44C6-93B4-06882F99421C}" dt="2023-01-08T15:00:40.696" v="444" actId="1076"/>
          <ac:spMkLst>
            <pc:docMk/>
            <pc:sldMk cId="2677505824" sldId="259"/>
            <ac:spMk id="11" creationId="{DC4399F5-2CCB-849D-B45A-28F6CE66D3F7}"/>
          </ac:spMkLst>
        </pc:spChg>
        <pc:spChg chg="add mod">
          <ac:chgData name="Martin Heinz Werner Schmeißer" userId="c00ca51b-9b3e-40b5-a2bb-aa7c9cb8c350" providerId="ADAL" clId="{A26E6E68-1F9A-44C6-93B4-06882F99421C}" dt="2023-01-08T15:00:52.019" v="450" actId="20577"/>
          <ac:spMkLst>
            <pc:docMk/>
            <pc:sldMk cId="2677505824" sldId="259"/>
            <ac:spMk id="12" creationId="{0F21537B-A650-6881-33C5-9AAC15418046}"/>
          </ac:spMkLst>
        </pc:spChg>
        <pc:spChg chg="add mod">
          <ac:chgData name="Martin Heinz Werner Schmeißer" userId="c00ca51b-9b3e-40b5-a2bb-aa7c9cb8c350" providerId="ADAL" clId="{A26E6E68-1F9A-44C6-93B4-06882F99421C}" dt="2023-01-08T15:00:48.055" v="448" actId="20577"/>
          <ac:spMkLst>
            <pc:docMk/>
            <pc:sldMk cId="2677505824" sldId="259"/>
            <ac:spMk id="13" creationId="{E07CCB67-0A12-DF70-F4BC-F864892DE02D}"/>
          </ac:spMkLst>
        </pc:spChg>
        <pc:spChg chg="add mod">
          <ac:chgData name="Martin Heinz Werner Schmeißer" userId="c00ca51b-9b3e-40b5-a2bb-aa7c9cb8c350" providerId="ADAL" clId="{A26E6E68-1F9A-44C6-93B4-06882F99421C}" dt="2023-01-08T15:01:25.626" v="455" actId="20577"/>
          <ac:spMkLst>
            <pc:docMk/>
            <pc:sldMk cId="2677505824" sldId="259"/>
            <ac:spMk id="15" creationId="{D15153DA-E9C5-1CCF-3ACD-E84C93081696}"/>
          </ac:spMkLst>
        </pc:spChg>
        <pc:picChg chg="del">
          <ac:chgData name="Martin Heinz Werner Schmeißer" userId="c00ca51b-9b3e-40b5-a2bb-aa7c9cb8c350" providerId="ADAL" clId="{A26E6E68-1F9A-44C6-93B4-06882F99421C}" dt="2023-01-08T15:00:09.251" v="431" actId="478"/>
          <ac:picMkLst>
            <pc:docMk/>
            <pc:sldMk cId="2677505824" sldId="259"/>
            <ac:picMk id="8" creationId="{795E9621-0C39-954A-1F6A-332BA819F700}"/>
          </ac:picMkLst>
        </pc:picChg>
        <pc:picChg chg="add del mod">
          <ac:chgData name="Martin Heinz Werner Schmeißer" userId="c00ca51b-9b3e-40b5-a2bb-aa7c9cb8c350" providerId="ADAL" clId="{A26E6E68-1F9A-44C6-93B4-06882F99421C}" dt="2023-01-08T15:00:12.759" v="433" actId="478"/>
          <ac:picMkLst>
            <pc:docMk/>
            <pc:sldMk cId="2677505824" sldId="259"/>
            <ac:picMk id="9" creationId="{02ABCB02-5AFA-0E24-8D40-8180F58993E1}"/>
          </ac:picMkLst>
        </pc:picChg>
        <pc:picChg chg="add del mod">
          <ac:chgData name="Martin Heinz Werner Schmeißer" userId="c00ca51b-9b3e-40b5-a2bb-aa7c9cb8c350" providerId="ADAL" clId="{A26E6E68-1F9A-44C6-93B4-06882F99421C}" dt="2023-01-08T15:02:07.686" v="464" actId="478"/>
          <ac:picMkLst>
            <pc:docMk/>
            <pc:sldMk cId="2677505824" sldId="259"/>
            <ac:picMk id="10" creationId="{FD745FCD-C04C-1D21-7F17-012B499FC0BE}"/>
          </ac:picMkLst>
        </pc:picChg>
        <pc:picChg chg="add del mod">
          <ac:chgData name="Martin Heinz Werner Schmeißer" userId="c00ca51b-9b3e-40b5-a2bb-aa7c9cb8c350" providerId="ADAL" clId="{A26E6E68-1F9A-44C6-93B4-06882F99421C}" dt="2023-01-08T15:02:53.502" v="471" actId="478"/>
          <ac:picMkLst>
            <pc:docMk/>
            <pc:sldMk cId="2677505824" sldId="259"/>
            <ac:picMk id="14" creationId="{6CD4F64E-D73C-28E4-078B-4C3C9A61F5F2}"/>
          </ac:picMkLst>
        </pc:picChg>
        <pc:picChg chg="add mod">
          <ac:chgData name="Martin Heinz Werner Schmeißer" userId="c00ca51b-9b3e-40b5-a2bb-aa7c9cb8c350" providerId="ADAL" clId="{A26E6E68-1F9A-44C6-93B4-06882F99421C}" dt="2023-01-08T15:02:18.438" v="465" actId="1076"/>
          <ac:picMkLst>
            <pc:docMk/>
            <pc:sldMk cId="2677505824" sldId="259"/>
            <ac:picMk id="17" creationId="{EF2EBE34-B45B-3BC5-2EB3-ABBE13BCCD93}"/>
          </ac:picMkLst>
        </pc:picChg>
        <pc:picChg chg="add mod">
          <ac:chgData name="Martin Heinz Werner Schmeißer" userId="c00ca51b-9b3e-40b5-a2bb-aa7c9cb8c350" providerId="ADAL" clId="{A26E6E68-1F9A-44C6-93B4-06882F99421C}" dt="2023-01-08T15:02:59.828" v="472" actId="1076"/>
          <ac:picMkLst>
            <pc:docMk/>
            <pc:sldMk cId="2677505824" sldId="259"/>
            <ac:picMk id="19" creationId="{9097508D-D6E4-3EDC-2DFB-2A6A885D3422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8:09.864" v="428" actId="313"/>
        <pc:sldMkLst>
          <pc:docMk/>
          <pc:sldMk cId="879999019" sldId="267"/>
        </pc:sldMkLst>
        <pc:spChg chg="mod">
          <ac:chgData name="Martin Heinz Werner Schmeißer" userId="c00ca51b-9b3e-40b5-a2bb-aa7c9cb8c350" providerId="ADAL" clId="{A26E6E68-1F9A-44C6-93B4-06882F99421C}" dt="2023-01-07T14:21:49.826" v="217" actId="1076"/>
          <ac:spMkLst>
            <pc:docMk/>
            <pc:sldMk cId="879999019" sldId="267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22:09.403" v="221" actId="1076"/>
          <ac:spMkLst>
            <pc:docMk/>
            <pc:sldMk cId="879999019" sldId="267"/>
            <ac:spMk id="5" creationId="{6CEDF356-AE46-E972-564B-5719D206058A}"/>
          </ac:spMkLst>
        </pc:spChg>
        <pc:spChg chg="add mod">
          <ac:chgData name="Martin Heinz Werner Schmeißer" userId="c00ca51b-9b3e-40b5-a2bb-aa7c9cb8c350" providerId="ADAL" clId="{A26E6E68-1F9A-44C6-93B4-06882F99421C}" dt="2023-01-07T14:22:18.194" v="223" actId="1076"/>
          <ac:spMkLst>
            <pc:docMk/>
            <pc:sldMk cId="879999019" sldId="267"/>
            <ac:spMk id="16" creationId="{D4EB6C4A-CA28-CAC4-D0FA-38AC078AC1E6}"/>
          </ac:spMkLst>
        </pc:spChg>
        <pc:spChg chg="add mod">
          <ac:chgData name="Martin Heinz Werner Schmeißer" userId="c00ca51b-9b3e-40b5-a2bb-aa7c9cb8c350" providerId="ADAL" clId="{A26E6E68-1F9A-44C6-93B4-06882F99421C}" dt="2023-01-07T14:22:15.085" v="222" actId="1076"/>
          <ac:spMkLst>
            <pc:docMk/>
            <pc:sldMk cId="879999019" sldId="267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A26E6E68-1F9A-44C6-93B4-06882F99421C}" dt="2023-01-07T16:18:09.864" v="428" actId="313"/>
          <ac:spMkLst>
            <pc:docMk/>
            <pc:sldMk cId="879999019" sldId="267"/>
            <ac:spMk id="24" creationId="{9D5DACB8-4482-3F29-74CF-AEA2ADFBDD41}"/>
          </ac:spMkLst>
        </pc:spChg>
        <pc:picChg chg="del mod">
          <ac:chgData name="Martin Heinz Werner Schmeißer" userId="c00ca51b-9b3e-40b5-a2bb-aa7c9cb8c350" providerId="ADAL" clId="{A26E6E68-1F9A-44C6-93B4-06882F99421C}" dt="2023-01-07T14:38:12.844" v="364" actId="478"/>
          <ac:picMkLst>
            <pc:docMk/>
            <pc:sldMk cId="879999019" sldId="267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11:21.562" v="62" actId="478"/>
          <ac:picMkLst>
            <pc:docMk/>
            <pc:sldMk cId="879999019" sldId="267"/>
            <ac:picMk id="6" creationId="{E2465881-F052-A840-FFAE-B6AF0245938E}"/>
          </ac:picMkLst>
        </pc:picChg>
        <pc:picChg chg="del">
          <ac:chgData name="Martin Heinz Werner Schmeißer" userId="c00ca51b-9b3e-40b5-a2bb-aa7c9cb8c350" providerId="ADAL" clId="{A26E6E68-1F9A-44C6-93B4-06882F99421C}" dt="2023-01-07T14:12:50.109" v="79" actId="478"/>
          <ac:picMkLst>
            <pc:docMk/>
            <pc:sldMk cId="879999019" sldId="267"/>
            <ac:picMk id="9" creationId="{4DB2C68B-1FDE-E919-6C02-051A64B5DDBD}"/>
          </ac:picMkLst>
        </pc:picChg>
        <pc:picChg chg="del mod">
          <ac:chgData name="Martin Heinz Werner Schmeißer" userId="c00ca51b-9b3e-40b5-a2bb-aa7c9cb8c350" providerId="ADAL" clId="{A26E6E68-1F9A-44C6-93B4-06882F99421C}" dt="2023-01-07T14:38:35.189" v="368" actId="478"/>
          <ac:picMkLst>
            <pc:docMk/>
            <pc:sldMk cId="879999019" sldId="267"/>
            <ac:picMk id="10" creationId="{EB054DD6-D4F9-95E3-A88E-2A27D1947896}"/>
          </ac:picMkLst>
        </pc:picChg>
        <pc:picChg chg="add del mod">
          <ac:chgData name="Martin Heinz Werner Schmeißer" userId="c00ca51b-9b3e-40b5-a2bb-aa7c9cb8c350" providerId="ADAL" clId="{A26E6E68-1F9A-44C6-93B4-06882F99421C}" dt="2023-01-07T14:10:50.796" v="51"/>
          <ac:picMkLst>
            <pc:docMk/>
            <pc:sldMk cId="879999019" sldId="267"/>
            <ac:picMk id="12" creationId="{93B78195-3D7E-6128-75B0-477E1BEB07C3}"/>
          </ac:picMkLst>
        </pc:picChg>
        <pc:picChg chg="add mod">
          <ac:chgData name="Martin Heinz Werner Schmeißer" userId="c00ca51b-9b3e-40b5-a2bb-aa7c9cb8c350" providerId="ADAL" clId="{A26E6E68-1F9A-44C6-93B4-06882F99421C}" dt="2023-01-07T14:11:27.344" v="64" actId="1076"/>
          <ac:picMkLst>
            <pc:docMk/>
            <pc:sldMk cId="879999019" sldId="267"/>
            <ac:picMk id="14" creationId="{C6014114-23E5-96DD-1D13-AE8FFD55B2D1}"/>
          </ac:picMkLst>
        </pc:picChg>
        <pc:picChg chg="add mod">
          <ac:chgData name="Martin Heinz Werner Schmeißer" userId="c00ca51b-9b3e-40b5-a2bb-aa7c9cb8c350" providerId="ADAL" clId="{A26E6E68-1F9A-44C6-93B4-06882F99421C}" dt="2023-01-07T14:12:57.297" v="82" actId="1076"/>
          <ac:picMkLst>
            <pc:docMk/>
            <pc:sldMk cId="879999019" sldId="267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A26E6E68-1F9A-44C6-93B4-06882F99421C}" dt="2023-01-07T14:38:29.455" v="367" actId="692"/>
          <ac:picMkLst>
            <pc:docMk/>
            <pc:sldMk cId="879999019" sldId="267"/>
            <ac:picMk id="19" creationId="{8CFBF48F-5A77-774C-6CAA-1EB20A4571B7}"/>
          </ac:picMkLst>
        </pc:picChg>
        <pc:picChg chg="add mod">
          <ac:chgData name="Martin Heinz Werner Schmeißer" userId="c00ca51b-9b3e-40b5-a2bb-aa7c9cb8c350" providerId="ADAL" clId="{A26E6E68-1F9A-44C6-93B4-06882F99421C}" dt="2023-01-07T14:39:17.749" v="374" actId="1076"/>
          <ac:picMkLst>
            <pc:docMk/>
            <pc:sldMk cId="879999019" sldId="267"/>
            <ac:picMk id="21" creationId="{F9D9B646-7D26-6507-F8E2-40742165223E}"/>
          </ac:picMkLst>
        </pc:picChg>
        <pc:picChg chg="add del mod">
          <ac:chgData name="Martin Heinz Werner Schmeißer" userId="c00ca51b-9b3e-40b5-a2bb-aa7c9cb8c350" providerId="ADAL" clId="{A26E6E68-1F9A-44C6-93B4-06882F99421C}" dt="2023-01-07T14:40:22.179" v="386" actId="21"/>
          <ac:picMkLst>
            <pc:docMk/>
            <pc:sldMk cId="879999019" sldId="267"/>
            <ac:picMk id="22" creationId="{5A1C843C-3B9D-3EAE-6B4A-E81258EB08FC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09:46.199" v="48" actId="47"/>
        <pc:sldMkLst>
          <pc:docMk/>
          <pc:sldMk cId="1305756222" sldId="267"/>
        </pc:sldMkLst>
        <pc:spChg chg="mod">
          <ac:chgData name="Martin Heinz Werner Schmeißer" userId="c00ca51b-9b3e-40b5-a2bb-aa7c9cb8c350" providerId="ADAL" clId="{A26E6E68-1F9A-44C6-93B4-06882F99421C}" dt="2023-01-07T14:07:26.184" v="32" actId="20577"/>
          <ac:spMkLst>
            <pc:docMk/>
            <pc:sldMk cId="1305756222" sldId="267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05:50.421" v="19" actId="20577"/>
          <ac:spMkLst>
            <pc:docMk/>
            <pc:sldMk cId="1305756222" sldId="267"/>
            <ac:spMk id="7" creationId="{BA996414-2B29-FD8B-9312-E7A1D10E1AF1}"/>
          </ac:spMkLst>
        </pc:spChg>
        <pc:picChg chg="del">
          <ac:chgData name="Martin Heinz Werner Schmeißer" userId="c00ca51b-9b3e-40b5-a2bb-aa7c9cb8c350" providerId="ADAL" clId="{A26E6E68-1F9A-44C6-93B4-06882F99421C}" dt="2023-01-07T14:08:31.492" v="33" actId="478"/>
          <ac:picMkLst>
            <pc:docMk/>
            <pc:sldMk cId="1305756222" sldId="267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07:14.871" v="25" actId="478"/>
          <ac:picMkLst>
            <pc:docMk/>
            <pc:sldMk cId="1305756222" sldId="267"/>
            <ac:picMk id="6" creationId="{E2465881-F052-A840-FFAE-B6AF0245938E}"/>
          </ac:picMkLst>
        </pc:picChg>
        <pc:picChg chg="add del mod">
          <ac:chgData name="Martin Heinz Werner Schmeißer" userId="c00ca51b-9b3e-40b5-a2bb-aa7c9cb8c350" providerId="ADAL" clId="{A26E6E68-1F9A-44C6-93B4-06882F99421C}" dt="2023-01-07T14:06:31.080" v="21"/>
          <ac:picMkLst>
            <pc:docMk/>
            <pc:sldMk cId="1305756222" sldId="267"/>
            <ac:picMk id="8" creationId="{ACBC4BE9-6D50-F99C-96F2-0A25DB4B271B}"/>
          </ac:picMkLst>
        </pc:picChg>
        <pc:picChg chg="add mod">
          <ac:chgData name="Martin Heinz Werner Schmeißer" userId="c00ca51b-9b3e-40b5-a2bb-aa7c9cb8c350" providerId="ADAL" clId="{A26E6E68-1F9A-44C6-93B4-06882F99421C}" dt="2023-01-07T14:07:17.712" v="26" actId="1076"/>
          <ac:picMkLst>
            <pc:docMk/>
            <pc:sldMk cId="1305756222" sldId="267"/>
            <ac:picMk id="10" creationId="{434AEDCD-E432-8307-94D4-55D2001D4061}"/>
          </ac:picMkLst>
        </pc:picChg>
        <pc:picChg chg="add mod">
          <ac:chgData name="Martin Heinz Werner Schmeißer" userId="c00ca51b-9b3e-40b5-a2bb-aa7c9cb8c350" providerId="ADAL" clId="{A26E6E68-1F9A-44C6-93B4-06882F99421C}" dt="2023-01-07T14:08:45.658" v="37" actId="1076"/>
          <ac:picMkLst>
            <pc:docMk/>
            <pc:sldMk cId="1305756222" sldId="267"/>
            <ac:picMk id="11" creationId="{18BE170F-8E6D-E04B-4244-C2AF47B2FF3B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24:05.783" v="278" actId="47"/>
        <pc:sldMkLst>
          <pc:docMk/>
          <pc:sldMk cId="1860133400" sldId="268"/>
        </pc:sldMkLst>
        <pc:spChg chg="mod">
          <ac:chgData name="Martin Heinz Werner Schmeißer" userId="c00ca51b-9b3e-40b5-a2bb-aa7c9cb8c350" providerId="ADAL" clId="{A26E6E68-1F9A-44C6-93B4-06882F99421C}" dt="2023-01-07T14:18:57.850" v="178" actId="20577"/>
          <ac:spMkLst>
            <pc:docMk/>
            <pc:sldMk cId="1860133400" sldId="268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21:35.528" v="215"/>
          <ac:spMkLst>
            <pc:docMk/>
            <pc:sldMk cId="1860133400" sldId="268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A26E6E68-1F9A-44C6-93B4-06882F99421C}" dt="2023-01-07T14:18:05.715" v="166" actId="20577"/>
          <ac:spMkLst>
            <pc:docMk/>
            <pc:sldMk cId="1860133400" sldId="268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18:08.765" v="168" actId="20577"/>
          <ac:spMkLst>
            <pc:docMk/>
            <pc:sldMk cId="1860133400" sldId="268"/>
            <ac:spMk id="8" creationId="{E92DBB4D-557A-C10F-EAD7-703B74422B1B}"/>
          </ac:spMkLst>
        </pc:spChg>
        <pc:picChg chg="del">
          <ac:chgData name="Martin Heinz Werner Schmeißer" userId="c00ca51b-9b3e-40b5-a2bb-aa7c9cb8c350" providerId="ADAL" clId="{A26E6E68-1F9A-44C6-93B4-06882F99421C}" dt="2023-01-07T14:14:49.750" v="128" actId="21"/>
          <ac:picMkLst>
            <pc:docMk/>
            <pc:sldMk cId="1860133400" sldId="268"/>
            <ac:picMk id="9" creationId="{4DB2C68B-1FDE-E919-6C02-051A64B5DDBD}"/>
          </ac:picMkLst>
        </pc:picChg>
        <pc:picChg chg="add del mod modCrop">
          <ac:chgData name="Martin Heinz Werner Schmeißer" userId="c00ca51b-9b3e-40b5-a2bb-aa7c9cb8c350" providerId="ADAL" clId="{A26E6E68-1F9A-44C6-93B4-06882F99421C}" dt="2023-01-07T14:12:47.251" v="77" actId="21"/>
          <ac:picMkLst>
            <pc:docMk/>
            <pc:sldMk cId="1860133400" sldId="268"/>
            <ac:picMk id="11" creationId="{9C6634B7-1A4C-8E3D-E2AA-232B5658389E}"/>
          </ac:picMkLst>
        </pc:picChg>
        <pc:picChg chg="add mod">
          <ac:chgData name="Martin Heinz Werner Schmeißer" userId="c00ca51b-9b3e-40b5-a2bb-aa7c9cb8c350" providerId="ADAL" clId="{A26E6E68-1F9A-44C6-93B4-06882F99421C}" dt="2023-01-07T14:18:50.438" v="171" actId="1076"/>
          <ac:picMkLst>
            <pc:docMk/>
            <pc:sldMk cId="1860133400" sldId="268"/>
            <ac:picMk id="13" creationId="{A66AF4E4-B94E-FFFD-6645-EB133D18BF7F}"/>
          </ac:picMkLst>
        </pc:picChg>
        <pc:picChg chg="del">
          <ac:chgData name="Martin Heinz Werner Schmeißer" userId="c00ca51b-9b3e-40b5-a2bb-aa7c9cb8c350" providerId="ADAL" clId="{A26E6E68-1F9A-44C6-93B4-06882F99421C}" dt="2023-01-07T14:18:03.269" v="164" actId="478"/>
          <ac:picMkLst>
            <pc:docMk/>
            <pc:sldMk cId="1860133400" sldId="268"/>
            <ac:picMk id="14" creationId="{C6014114-23E5-96DD-1D13-AE8FFD55B2D1}"/>
          </ac:picMkLst>
        </pc:picChg>
        <pc:picChg chg="add mod modCrop">
          <ac:chgData name="Martin Heinz Werner Schmeißer" userId="c00ca51b-9b3e-40b5-a2bb-aa7c9cb8c350" providerId="ADAL" clId="{A26E6E68-1F9A-44C6-93B4-06882F99421C}" dt="2023-01-07T14:20:58.979" v="188" actId="1076"/>
          <ac:picMkLst>
            <pc:docMk/>
            <pc:sldMk cId="1860133400" sldId="268"/>
            <ac:picMk id="16" creationId="{A0B1CD76-E369-E266-311A-60E4C6D7D481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23:15.160" v="251" actId="47"/>
        <pc:sldMkLst>
          <pc:docMk/>
          <pc:sldMk cId="3053509263" sldId="269"/>
        </pc:sldMkLst>
        <pc:spChg chg="mod">
          <ac:chgData name="Martin Heinz Werner Schmeißer" userId="c00ca51b-9b3e-40b5-a2bb-aa7c9cb8c350" providerId="ADAL" clId="{A26E6E68-1F9A-44C6-93B4-06882F99421C}" dt="2023-01-07T14:14:57.445" v="133" actId="20577"/>
          <ac:spMkLst>
            <pc:docMk/>
            <pc:sldMk cId="3053509263" sldId="269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15:14.186" v="143" actId="20577"/>
          <ac:spMkLst>
            <pc:docMk/>
            <pc:sldMk cId="3053509263" sldId="269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15:04.455" v="141" actId="20577"/>
          <ac:spMkLst>
            <pc:docMk/>
            <pc:sldMk cId="3053509263" sldId="26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17:24.458" v="163" actId="20577"/>
          <ac:spMkLst>
            <pc:docMk/>
            <pc:sldMk cId="3053509263" sldId="269"/>
            <ac:spMk id="17" creationId="{99866BD6-9405-4F75-4797-FC47EF8C5FB2}"/>
          </ac:spMkLst>
        </pc:spChg>
        <pc:picChg chg="add mod">
          <ac:chgData name="Martin Heinz Werner Schmeißer" userId="c00ca51b-9b3e-40b5-a2bb-aa7c9cb8c350" providerId="ADAL" clId="{A26E6E68-1F9A-44C6-93B4-06882F99421C}" dt="2023-01-07T14:14:55.720" v="131" actId="1076"/>
          <ac:picMkLst>
            <pc:docMk/>
            <pc:sldMk cId="3053509263" sldId="269"/>
            <ac:picMk id="6" creationId="{7B58BED9-891A-B325-E0A6-89F0B537387C}"/>
          </ac:picMkLst>
        </pc:picChg>
        <pc:picChg chg="add del mod">
          <ac:chgData name="Martin Heinz Werner Schmeißer" userId="c00ca51b-9b3e-40b5-a2bb-aa7c9cb8c350" providerId="ADAL" clId="{A26E6E68-1F9A-44C6-93B4-06882F99421C}" dt="2023-01-07T14:16:43.515" v="145" actId="478"/>
          <ac:picMkLst>
            <pc:docMk/>
            <pc:sldMk cId="3053509263" sldId="269"/>
            <ac:picMk id="11" creationId="{9375395B-F7FD-1D90-C807-899419386A15}"/>
          </ac:picMkLst>
        </pc:picChg>
        <pc:picChg chg="add mod">
          <ac:chgData name="Martin Heinz Werner Schmeißer" userId="c00ca51b-9b3e-40b5-a2bb-aa7c9cb8c350" providerId="ADAL" clId="{A26E6E68-1F9A-44C6-93B4-06882F99421C}" dt="2023-01-07T14:17:15.047" v="154" actId="1076"/>
          <ac:picMkLst>
            <pc:docMk/>
            <pc:sldMk cId="3053509263" sldId="269"/>
            <ac:picMk id="13" creationId="{9B938832-BD5C-1E07-D51B-F6D38D107A67}"/>
          </ac:picMkLst>
        </pc:picChg>
        <pc:picChg chg="del">
          <ac:chgData name="Martin Heinz Werner Schmeißer" userId="c00ca51b-9b3e-40b5-a2bb-aa7c9cb8c350" providerId="ADAL" clId="{A26E6E68-1F9A-44C6-93B4-06882F99421C}" dt="2023-01-07T14:14:53.990" v="130" actId="478"/>
          <ac:picMkLst>
            <pc:docMk/>
            <pc:sldMk cId="3053509263" sldId="269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A26E6E68-1F9A-44C6-93B4-06882F99421C}" dt="2023-01-07T14:17:11.465" v="151" actId="478"/>
          <ac:picMkLst>
            <pc:docMk/>
            <pc:sldMk cId="3053509263" sldId="269"/>
            <ac:picMk id="15" creationId="{355B4ADB-7FF6-7E54-327C-3B1004A3527A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3:20.963" v="394" actId="1076"/>
        <pc:sldMkLst>
          <pc:docMk/>
          <pc:sldMk cId="2478576855" sldId="270"/>
        </pc:sldMkLst>
        <pc:spChg chg="mod">
          <ac:chgData name="Martin Heinz Werner Schmeißer" userId="c00ca51b-9b3e-40b5-a2bb-aa7c9cb8c350" providerId="ADAL" clId="{A26E6E68-1F9A-44C6-93B4-06882F99421C}" dt="2023-01-07T14:23:11.440" v="248" actId="20577"/>
          <ac:spMkLst>
            <pc:docMk/>
            <pc:sldMk cId="2478576855" sldId="27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23:13.688" v="250" actId="20577"/>
          <ac:spMkLst>
            <pc:docMk/>
            <pc:sldMk cId="2478576855" sldId="270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24:28.564" v="282" actId="20577"/>
          <ac:spMkLst>
            <pc:docMk/>
            <pc:sldMk cId="2478576855" sldId="27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24:35.687" v="288" actId="20577"/>
          <ac:spMkLst>
            <pc:docMk/>
            <pc:sldMk cId="2478576855" sldId="270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4:40:24.424" v="387" actId="478"/>
          <ac:picMkLst>
            <pc:docMk/>
            <pc:sldMk cId="2478576855" sldId="270"/>
            <ac:picMk id="3" creationId="{26262F39-86F9-67D2-EDF8-15EF7019CF0D}"/>
          </ac:picMkLst>
        </pc:picChg>
        <pc:picChg chg="add mod">
          <ac:chgData name="Martin Heinz Werner Schmeißer" userId="c00ca51b-9b3e-40b5-a2bb-aa7c9cb8c350" providerId="ADAL" clId="{A26E6E68-1F9A-44C6-93B4-06882F99421C}" dt="2023-01-07T14:22:28.111" v="226"/>
          <ac:picMkLst>
            <pc:docMk/>
            <pc:sldMk cId="2478576855" sldId="270"/>
            <ac:picMk id="6" creationId="{AD7296B8-0087-6D73-0F23-DDAC3879DE4F}"/>
          </ac:picMkLst>
        </pc:picChg>
        <pc:picChg chg="add mod">
          <ac:chgData name="Martin Heinz Werner Schmeißer" userId="c00ca51b-9b3e-40b5-a2bb-aa7c9cb8c350" providerId="ADAL" clId="{A26E6E68-1F9A-44C6-93B4-06882F99421C}" dt="2023-01-07T14:22:34.625" v="228"/>
          <ac:picMkLst>
            <pc:docMk/>
            <pc:sldMk cId="2478576855" sldId="270"/>
            <ac:picMk id="9" creationId="{E54ABF07-D6A5-25EF-DCC7-082219DA94F7}"/>
          </ac:picMkLst>
        </pc:picChg>
        <pc:picChg chg="del">
          <ac:chgData name="Martin Heinz Werner Schmeißer" userId="c00ca51b-9b3e-40b5-a2bb-aa7c9cb8c350" providerId="ADAL" clId="{A26E6E68-1F9A-44C6-93B4-06882F99421C}" dt="2023-01-07T14:40:27.404" v="389" actId="478"/>
          <ac:picMkLst>
            <pc:docMk/>
            <pc:sldMk cId="2478576855" sldId="270"/>
            <ac:picMk id="10" creationId="{EB054DD6-D4F9-95E3-A88E-2A27D1947896}"/>
          </ac:picMkLst>
        </pc:picChg>
        <pc:picChg chg="add del mod">
          <ac:chgData name="Martin Heinz Werner Schmeißer" userId="c00ca51b-9b3e-40b5-a2bb-aa7c9cb8c350" providerId="ADAL" clId="{A26E6E68-1F9A-44C6-93B4-06882F99421C}" dt="2023-01-07T14:40:04.902" v="380" actId="21"/>
          <ac:picMkLst>
            <pc:docMk/>
            <pc:sldMk cId="2478576855" sldId="270"/>
            <ac:picMk id="12" creationId="{7100A53F-D448-448A-318C-F14808907ABD}"/>
          </ac:picMkLst>
        </pc:picChg>
        <pc:picChg chg="add mod">
          <ac:chgData name="Martin Heinz Werner Schmeißer" userId="c00ca51b-9b3e-40b5-a2bb-aa7c9cb8c350" providerId="ADAL" clId="{A26E6E68-1F9A-44C6-93B4-06882F99421C}" dt="2023-01-07T14:40:25.501" v="388"/>
          <ac:picMkLst>
            <pc:docMk/>
            <pc:sldMk cId="2478576855" sldId="270"/>
            <ac:picMk id="13" creationId="{8EE51EC2-5010-9F3D-626B-610F88C7D52B}"/>
          </ac:picMkLst>
        </pc:picChg>
        <pc:picChg chg="del">
          <ac:chgData name="Martin Heinz Werner Schmeißer" userId="c00ca51b-9b3e-40b5-a2bb-aa7c9cb8c350" providerId="ADAL" clId="{A26E6E68-1F9A-44C6-93B4-06882F99421C}" dt="2023-01-07T14:22:27.818" v="225" actId="478"/>
          <ac:picMkLst>
            <pc:docMk/>
            <pc:sldMk cId="2478576855" sldId="270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A26E6E68-1F9A-44C6-93B4-06882F99421C}" dt="2023-01-07T14:22:34.392" v="227" actId="478"/>
          <ac:picMkLst>
            <pc:docMk/>
            <pc:sldMk cId="2478576855" sldId="270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A26E6E68-1F9A-44C6-93B4-06882F99421C}" dt="2023-01-07T16:13:20.963" v="394" actId="1076"/>
          <ac:picMkLst>
            <pc:docMk/>
            <pc:sldMk cId="2478576855" sldId="270"/>
            <ac:picMk id="19" creationId="{0C99D752-649F-3863-C6E8-2412C757EE71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5:05.045" v="406" actId="1076"/>
        <pc:sldMkLst>
          <pc:docMk/>
          <pc:sldMk cId="665899761" sldId="271"/>
        </pc:sldMkLst>
        <pc:spChg chg="mod">
          <ac:chgData name="Martin Heinz Werner Schmeißer" userId="c00ca51b-9b3e-40b5-a2bb-aa7c9cb8c350" providerId="ADAL" clId="{A26E6E68-1F9A-44C6-93B4-06882F99421C}" dt="2023-01-07T14:23:39.403" v="257" actId="20577"/>
          <ac:spMkLst>
            <pc:docMk/>
            <pc:sldMk cId="665899761" sldId="271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23:41.043" v="259" actId="20577"/>
          <ac:spMkLst>
            <pc:docMk/>
            <pc:sldMk cId="665899761" sldId="271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23:52.283" v="274" actId="20577"/>
          <ac:spMkLst>
            <pc:docMk/>
            <pc:sldMk cId="665899761" sldId="271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36:30.460" v="355" actId="20577"/>
          <ac:spMkLst>
            <pc:docMk/>
            <pc:sldMk cId="665899761" sldId="271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6:14:07.798" v="399" actId="478"/>
          <ac:picMkLst>
            <pc:docMk/>
            <pc:sldMk cId="665899761" sldId="271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23:28.974" v="253" actId="478"/>
          <ac:picMkLst>
            <pc:docMk/>
            <pc:sldMk cId="665899761" sldId="271"/>
            <ac:picMk id="6" creationId="{AD7296B8-0087-6D73-0F23-DDAC3879DE4F}"/>
          </ac:picMkLst>
        </pc:picChg>
        <pc:picChg chg="del">
          <ac:chgData name="Martin Heinz Werner Schmeißer" userId="c00ca51b-9b3e-40b5-a2bb-aa7c9cb8c350" providerId="ADAL" clId="{A26E6E68-1F9A-44C6-93B4-06882F99421C}" dt="2023-01-07T14:23:30.540" v="254" actId="478"/>
          <ac:picMkLst>
            <pc:docMk/>
            <pc:sldMk cId="665899761" sldId="271"/>
            <ac:picMk id="9" creationId="{E54ABF07-D6A5-25EF-DCC7-082219DA94F7}"/>
          </ac:picMkLst>
        </pc:picChg>
        <pc:picChg chg="del">
          <ac:chgData name="Martin Heinz Werner Schmeißer" userId="c00ca51b-9b3e-40b5-a2bb-aa7c9cb8c350" providerId="ADAL" clId="{A26E6E68-1F9A-44C6-93B4-06882F99421C}" dt="2023-01-07T16:14:34.576" v="401" actId="478"/>
          <ac:picMkLst>
            <pc:docMk/>
            <pc:sldMk cId="665899761" sldId="271"/>
            <ac:picMk id="10" creationId="{EB054DD6-D4F9-95E3-A88E-2A27D1947896}"/>
          </ac:picMkLst>
        </pc:picChg>
        <pc:picChg chg="add mod">
          <ac:chgData name="Martin Heinz Werner Schmeißer" userId="c00ca51b-9b3e-40b5-a2bb-aa7c9cb8c350" providerId="ADAL" clId="{A26E6E68-1F9A-44C6-93B4-06882F99421C}" dt="2023-01-07T14:23:30.798" v="255"/>
          <ac:picMkLst>
            <pc:docMk/>
            <pc:sldMk cId="665899761" sldId="271"/>
            <ac:picMk id="11" creationId="{2BED7E73-3F29-9645-00D6-498BD314FF45}"/>
          </ac:picMkLst>
        </pc:picChg>
        <pc:picChg chg="add mod">
          <ac:chgData name="Martin Heinz Werner Schmeißer" userId="c00ca51b-9b3e-40b5-a2bb-aa7c9cb8c350" providerId="ADAL" clId="{A26E6E68-1F9A-44C6-93B4-06882F99421C}" dt="2023-01-07T14:23:30.798" v="255"/>
          <ac:picMkLst>
            <pc:docMk/>
            <pc:sldMk cId="665899761" sldId="271"/>
            <ac:picMk id="12" creationId="{717579E8-454E-4771-4665-1C6F8D4581C2}"/>
          </ac:picMkLst>
        </pc:picChg>
        <pc:picChg chg="add mod">
          <ac:chgData name="Martin Heinz Werner Schmeißer" userId="c00ca51b-9b3e-40b5-a2bb-aa7c9cb8c350" providerId="ADAL" clId="{A26E6E68-1F9A-44C6-93B4-06882F99421C}" dt="2023-01-07T16:14:16.558" v="400" actId="1076"/>
          <ac:picMkLst>
            <pc:docMk/>
            <pc:sldMk cId="665899761" sldId="271"/>
            <ac:picMk id="14" creationId="{954962BF-83CA-F7D2-DD17-F0F7A03DCDA5}"/>
          </ac:picMkLst>
        </pc:picChg>
        <pc:picChg chg="add mod">
          <ac:chgData name="Martin Heinz Werner Schmeißer" userId="c00ca51b-9b3e-40b5-a2bb-aa7c9cb8c350" providerId="ADAL" clId="{A26E6E68-1F9A-44C6-93B4-06882F99421C}" dt="2023-01-07T16:15:05.045" v="406" actId="1076"/>
          <ac:picMkLst>
            <pc:docMk/>
            <pc:sldMk cId="665899761" sldId="271"/>
            <ac:picMk id="18" creationId="{1EB2CD5A-21B4-85AC-C639-385BD050E5CC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7:37.264" v="418" actId="1076"/>
        <pc:sldMkLst>
          <pc:docMk/>
          <pc:sldMk cId="867001568" sldId="272"/>
        </pc:sldMkLst>
        <pc:spChg chg="mod">
          <ac:chgData name="Martin Heinz Werner Schmeißer" userId="c00ca51b-9b3e-40b5-a2bb-aa7c9cb8c350" providerId="ADAL" clId="{A26E6E68-1F9A-44C6-93B4-06882F99421C}" dt="2023-01-07T14:34:11.854" v="301" actId="20577"/>
          <ac:spMkLst>
            <pc:docMk/>
            <pc:sldMk cId="867001568" sldId="272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35:15.985" v="334" actId="20577"/>
          <ac:spMkLst>
            <pc:docMk/>
            <pc:sldMk cId="867001568" sldId="272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34:20.471" v="317" actId="20577"/>
          <ac:spMkLst>
            <pc:docMk/>
            <pc:sldMk cId="867001568" sldId="272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36:24.440" v="351" actId="20577"/>
          <ac:spMkLst>
            <pc:docMk/>
            <pc:sldMk cId="867001568" sldId="272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6:16:26.782" v="411" actId="478"/>
          <ac:picMkLst>
            <pc:docMk/>
            <pc:sldMk cId="867001568" sldId="272"/>
            <ac:picMk id="3" creationId="{26262F39-86F9-67D2-EDF8-15EF7019CF0D}"/>
          </ac:picMkLst>
        </pc:picChg>
        <pc:picChg chg="add del mod">
          <ac:chgData name="Martin Heinz Werner Schmeißer" userId="c00ca51b-9b3e-40b5-a2bb-aa7c9cb8c350" providerId="ADAL" clId="{A26E6E68-1F9A-44C6-93B4-06882F99421C}" dt="2023-01-07T14:33:44.552" v="295" actId="478"/>
          <ac:picMkLst>
            <pc:docMk/>
            <pc:sldMk cId="867001568" sldId="272"/>
            <ac:picMk id="9" creationId="{32B710AB-5B4A-C59F-C339-B5FA77238C3D}"/>
          </ac:picMkLst>
        </pc:picChg>
        <pc:picChg chg="del">
          <ac:chgData name="Martin Heinz Werner Schmeißer" userId="c00ca51b-9b3e-40b5-a2bb-aa7c9cb8c350" providerId="ADAL" clId="{A26E6E68-1F9A-44C6-93B4-06882F99421C}" dt="2023-01-07T16:16:42.710" v="413" actId="478"/>
          <ac:picMkLst>
            <pc:docMk/>
            <pc:sldMk cId="867001568" sldId="272"/>
            <ac:picMk id="10" creationId="{EB054DD6-D4F9-95E3-A88E-2A27D1947896}"/>
          </ac:picMkLst>
        </pc:picChg>
        <pc:picChg chg="del">
          <ac:chgData name="Martin Heinz Werner Schmeißer" userId="c00ca51b-9b3e-40b5-a2bb-aa7c9cb8c350" providerId="ADAL" clId="{A26E6E68-1F9A-44C6-93B4-06882F99421C}" dt="2023-01-07T14:31:15.532" v="290" actId="478"/>
          <ac:picMkLst>
            <pc:docMk/>
            <pc:sldMk cId="867001568" sldId="272"/>
            <ac:picMk id="11" creationId="{2BED7E73-3F29-9645-00D6-498BD314FF45}"/>
          </ac:picMkLst>
        </pc:picChg>
        <pc:picChg chg="del">
          <ac:chgData name="Martin Heinz Werner Schmeißer" userId="c00ca51b-9b3e-40b5-a2bb-aa7c9cb8c350" providerId="ADAL" clId="{A26E6E68-1F9A-44C6-93B4-06882F99421C}" dt="2023-01-07T14:31:16.962" v="291" actId="478"/>
          <ac:picMkLst>
            <pc:docMk/>
            <pc:sldMk cId="867001568" sldId="272"/>
            <ac:picMk id="12" creationId="{717579E8-454E-4771-4665-1C6F8D4581C2}"/>
          </ac:picMkLst>
        </pc:picChg>
        <pc:picChg chg="add mod">
          <ac:chgData name="Martin Heinz Werner Schmeißer" userId="c00ca51b-9b3e-40b5-a2bb-aa7c9cb8c350" providerId="ADAL" clId="{A26E6E68-1F9A-44C6-93B4-06882F99421C}" dt="2023-01-07T14:34:07.661" v="299" actId="14100"/>
          <ac:picMkLst>
            <pc:docMk/>
            <pc:sldMk cId="867001568" sldId="272"/>
            <ac:picMk id="14" creationId="{96F0BAF2-0B45-A4EB-6281-C17ABCBE3BB2}"/>
          </ac:picMkLst>
        </pc:picChg>
        <pc:picChg chg="add del mod">
          <ac:chgData name="Martin Heinz Werner Schmeißer" userId="c00ca51b-9b3e-40b5-a2bb-aa7c9cb8c350" providerId="ADAL" clId="{A26E6E68-1F9A-44C6-93B4-06882F99421C}" dt="2023-01-07T14:34:48.200" v="322"/>
          <ac:picMkLst>
            <pc:docMk/>
            <pc:sldMk cId="867001568" sldId="272"/>
            <ac:picMk id="18" creationId="{8AF4CCA0-4C52-7C8A-A6B1-D497F4E5AA2D}"/>
          </ac:picMkLst>
        </pc:picChg>
        <pc:picChg chg="add mod">
          <ac:chgData name="Martin Heinz Werner Schmeißer" userId="c00ca51b-9b3e-40b5-a2bb-aa7c9cb8c350" providerId="ADAL" clId="{A26E6E68-1F9A-44C6-93B4-06882F99421C}" dt="2023-01-07T14:35:10.292" v="328" actId="1076"/>
          <ac:picMkLst>
            <pc:docMk/>
            <pc:sldMk cId="867001568" sldId="272"/>
            <ac:picMk id="20" creationId="{7B23200B-0D59-EFAE-6997-C877A63E717F}"/>
          </ac:picMkLst>
        </pc:picChg>
        <pc:picChg chg="add mod">
          <ac:chgData name="Martin Heinz Werner Schmeißer" userId="c00ca51b-9b3e-40b5-a2bb-aa7c9cb8c350" providerId="ADAL" clId="{A26E6E68-1F9A-44C6-93B4-06882F99421C}" dt="2023-01-07T16:16:33.053" v="412" actId="1076"/>
          <ac:picMkLst>
            <pc:docMk/>
            <pc:sldMk cId="867001568" sldId="272"/>
            <ac:picMk id="22" creationId="{C6656496-E619-0E7C-2D33-DFC3A419149D}"/>
          </ac:picMkLst>
        </pc:picChg>
        <pc:picChg chg="add mod">
          <ac:chgData name="Martin Heinz Werner Schmeißer" userId="c00ca51b-9b3e-40b5-a2bb-aa7c9cb8c350" providerId="ADAL" clId="{A26E6E68-1F9A-44C6-93B4-06882F99421C}" dt="2023-01-07T16:17:37.264" v="418" actId="1076"/>
          <ac:picMkLst>
            <pc:docMk/>
            <pc:sldMk cId="867001568" sldId="272"/>
            <ac:picMk id="24" creationId="{5B8CD4E8-B0EF-4150-40B7-6A9A2018F9B0}"/>
          </ac:picMkLst>
        </pc:picChg>
      </pc:sldChg>
      <pc:sldChg chg="new del">
        <pc:chgData name="Martin Heinz Werner Schmeißer" userId="c00ca51b-9b3e-40b5-a2bb-aa7c9cb8c350" providerId="ADAL" clId="{A26E6E68-1F9A-44C6-93B4-06882F99421C}" dt="2023-01-08T15:34:55.624" v="474" actId="47"/>
        <pc:sldMkLst>
          <pc:docMk/>
          <pc:sldMk cId="2880172131" sldId="273"/>
        </pc:sldMkLst>
      </pc:sldChg>
    </pc:docChg>
  </pc:docChgLst>
  <pc:docChgLst>
    <pc:chgData name="Martin Heinz Werner Schmeißer" userId="c00ca51b-9b3e-40b5-a2bb-aa7c9cb8c350" providerId="ADAL" clId="{994B2515-32DD-4D08-B59C-2DE7577D4BE3}"/>
    <pc:docChg chg="undo custSel addSld delSld modSld sldOrd">
      <pc:chgData name="Martin Heinz Werner Schmeißer" userId="c00ca51b-9b3e-40b5-a2bb-aa7c9cb8c350" providerId="ADAL" clId="{994B2515-32DD-4D08-B59C-2DE7577D4BE3}" dt="2022-11-19T10:15:15.125" v="484" actId="478"/>
      <pc:docMkLst>
        <pc:docMk/>
      </pc:docMkLst>
      <pc:sldChg chg="addSp delSp modSp mod">
        <pc:chgData name="Martin Heinz Werner Schmeißer" userId="c00ca51b-9b3e-40b5-a2bb-aa7c9cb8c350" providerId="ADAL" clId="{994B2515-32DD-4D08-B59C-2DE7577D4BE3}" dt="2022-11-19T09:50:35.326" v="46" actId="478"/>
        <pc:sldMkLst>
          <pc:docMk/>
          <pc:sldMk cId="224918222" sldId="257"/>
        </pc:sldMkLst>
        <pc:spChg chg="add mod">
          <ac:chgData name="Martin Heinz Werner Schmeißer" userId="c00ca51b-9b3e-40b5-a2bb-aa7c9cb8c350" providerId="ADAL" clId="{994B2515-32DD-4D08-B59C-2DE7577D4BE3}" dt="2022-11-19T09:50:33.010" v="44" actId="13822"/>
          <ac:spMkLst>
            <pc:docMk/>
            <pc:sldMk cId="224918222" sldId="257"/>
            <ac:spMk id="2" creationId="{75995585-C44A-BBBB-36E2-2E91E3BB7634}"/>
          </ac:spMkLst>
        </pc:spChg>
        <pc:spChg chg="add del">
          <ac:chgData name="Martin Heinz Werner Schmeißer" userId="c00ca51b-9b3e-40b5-a2bb-aa7c9cb8c350" providerId="ADAL" clId="{994B2515-32DD-4D08-B59C-2DE7577D4BE3}" dt="2022-11-19T09:50:35.326" v="46" actId="478"/>
          <ac:spMkLst>
            <pc:docMk/>
            <pc:sldMk cId="224918222" sldId="257"/>
            <ac:spMk id="3" creationId="{379F31E3-24CA-C81D-5295-BCFAB207BB93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8.013" v="47"/>
        <pc:sldMkLst>
          <pc:docMk/>
          <pc:sldMk cId="2449726935" sldId="258"/>
        </pc:sldMkLst>
        <pc:spChg chg="add mod">
          <ac:chgData name="Martin Heinz Werner Schmeißer" userId="c00ca51b-9b3e-40b5-a2bb-aa7c9cb8c350" providerId="ADAL" clId="{994B2515-32DD-4D08-B59C-2DE7577D4BE3}" dt="2022-11-19T09:50:38.013" v="47"/>
          <ac:spMkLst>
            <pc:docMk/>
            <pc:sldMk cId="2449726935" sldId="258"/>
            <ac:spMk id="2" creationId="{D636778E-1E1D-D4A6-CB58-7E2335802714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8.986" v="48"/>
        <pc:sldMkLst>
          <pc:docMk/>
          <pc:sldMk cId="2677505824" sldId="259"/>
        </pc:sldMkLst>
        <pc:spChg chg="add mod">
          <ac:chgData name="Martin Heinz Werner Schmeißer" userId="c00ca51b-9b3e-40b5-a2bb-aa7c9cb8c350" providerId="ADAL" clId="{994B2515-32DD-4D08-B59C-2DE7577D4BE3}" dt="2022-11-19T09:50:38.986" v="48"/>
          <ac:spMkLst>
            <pc:docMk/>
            <pc:sldMk cId="2677505824" sldId="259"/>
            <ac:spMk id="2" creationId="{0C512B54-7CE9-C25F-5C9F-92D5844977B4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9.977" v="49"/>
        <pc:sldMkLst>
          <pc:docMk/>
          <pc:sldMk cId="3387353987" sldId="260"/>
        </pc:sldMkLst>
        <pc:spChg chg="add mod">
          <ac:chgData name="Martin Heinz Werner Schmeißer" userId="c00ca51b-9b3e-40b5-a2bb-aa7c9cb8c350" providerId="ADAL" clId="{994B2515-32DD-4D08-B59C-2DE7577D4BE3}" dt="2022-11-19T09:50:39.977" v="49"/>
          <ac:spMkLst>
            <pc:docMk/>
            <pc:sldMk cId="3387353987" sldId="260"/>
            <ac:spMk id="3" creationId="{5DF9F52C-761A-D838-0C0E-12259E8581AF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41.259" v="50"/>
        <pc:sldMkLst>
          <pc:docMk/>
          <pc:sldMk cId="2089268364" sldId="261"/>
        </pc:sldMkLst>
        <pc:spChg chg="add mod">
          <ac:chgData name="Martin Heinz Werner Schmeißer" userId="c00ca51b-9b3e-40b5-a2bb-aa7c9cb8c350" providerId="ADAL" clId="{994B2515-32DD-4D08-B59C-2DE7577D4BE3}" dt="2022-11-19T09:50:41.259" v="50"/>
          <ac:spMkLst>
            <pc:docMk/>
            <pc:sldMk cId="2089268364" sldId="261"/>
            <ac:spMk id="9" creationId="{7759768D-D025-317E-7D87-8BDC4AD513D8}"/>
          </ac:spMkLst>
        </pc:spChg>
      </pc:sldChg>
      <pc:sldChg chg="addSp modSp add mod">
        <pc:chgData name="Martin Heinz Werner Schmeißer" userId="c00ca51b-9b3e-40b5-a2bb-aa7c9cb8c350" providerId="ADAL" clId="{994B2515-32DD-4D08-B59C-2DE7577D4BE3}" dt="2022-11-19T09:58:03.811" v="191" actId="20577"/>
        <pc:sldMkLst>
          <pc:docMk/>
          <pc:sldMk cId="199351698" sldId="262"/>
        </pc:sldMkLst>
        <pc:spChg chg="add mod">
          <ac:chgData name="Martin Heinz Werner Schmeißer" userId="c00ca51b-9b3e-40b5-a2bb-aa7c9cb8c350" providerId="ADAL" clId="{994B2515-32DD-4D08-B59C-2DE7577D4BE3}" dt="2022-11-19T09:54:29.731" v="168" actId="20577"/>
          <ac:spMkLst>
            <pc:docMk/>
            <pc:sldMk cId="199351698" sldId="262"/>
            <ac:spMk id="2" creationId="{08D5B35E-1DF5-4D4E-2D1D-7678E55D0AFF}"/>
          </ac:spMkLst>
        </pc:spChg>
        <pc:spChg chg="mod">
          <ac:chgData name="Martin Heinz Werner Schmeißer" userId="c00ca51b-9b3e-40b5-a2bb-aa7c9cb8c350" providerId="ADAL" clId="{994B2515-32DD-4D08-B59C-2DE7577D4BE3}" dt="2022-11-19T09:58:03.811" v="191" actId="20577"/>
          <ac:spMkLst>
            <pc:docMk/>
            <pc:sldMk cId="199351698" sldId="262"/>
            <ac:spMk id="4" creationId="{B6916541-264A-5A6A-9BA5-3CABF75A0D6A}"/>
          </ac:spMkLst>
        </pc:spChg>
        <pc:picChg chg="mod">
          <ac:chgData name="Martin Heinz Werner Schmeißer" userId="c00ca51b-9b3e-40b5-a2bb-aa7c9cb8c350" providerId="ADAL" clId="{994B2515-32DD-4D08-B59C-2DE7577D4BE3}" dt="2022-11-19T09:55:35.646" v="175" actId="1076"/>
          <ac:picMkLst>
            <pc:docMk/>
            <pc:sldMk cId="199351698" sldId="262"/>
            <ac:picMk id="6" creationId="{E2465881-F052-A840-FFAE-B6AF0245938E}"/>
          </ac:picMkLst>
        </pc:picChg>
      </pc:sldChg>
      <pc:sldChg chg="add del">
        <pc:chgData name="Martin Heinz Werner Schmeißer" userId="c00ca51b-9b3e-40b5-a2bb-aa7c9cb8c350" providerId="ADAL" clId="{994B2515-32DD-4D08-B59C-2DE7577D4BE3}" dt="2022-11-19T09:58:44.063" v="194" actId="47"/>
        <pc:sldMkLst>
          <pc:docMk/>
          <pc:sldMk cId="2870928870" sldId="263"/>
        </pc:sldMkLst>
      </pc:sldChg>
      <pc:sldChg chg="addSp delSp modSp add mod">
        <pc:chgData name="Martin Heinz Werner Schmeißer" userId="c00ca51b-9b3e-40b5-a2bb-aa7c9cb8c350" providerId="ADAL" clId="{994B2515-32DD-4D08-B59C-2DE7577D4BE3}" dt="2022-11-19T10:07:36.452" v="423" actId="478"/>
        <pc:sldMkLst>
          <pc:docMk/>
          <pc:sldMk cId="2614597332" sldId="264"/>
        </pc:sldMkLst>
        <pc:spChg chg="add del mod">
          <ac:chgData name="Martin Heinz Werner Schmeißer" userId="c00ca51b-9b3e-40b5-a2bb-aa7c9cb8c350" providerId="ADAL" clId="{994B2515-32DD-4D08-B59C-2DE7577D4BE3}" dt="2022-11-19T10:07:36.452" v="423" actId="478"/>
          <ac:spMkLst>
            <pc:docMk/>
            <pc:sldMk cId="2614597332" sldId="264"/>
            <ac:spMk id="2" creationId="{715599E0-3A1A-473F-9B9A-13497651061A}"/>
          </ac:spMkLst>
        </pc:spChg>
        <pc:spChg chg="add mod">
          <ac:chgData name="Martin Heinz Werner Schmeißer" userId="c00ca51b-9b3e-40b5-a2bb-aa7c9cb8c350" providerId="ADAL" clId="{994B2515-32DD-4D08-B59C-2DE7577D4BE3}" dt="2022-11-19T10:00:57.145" v="340" actId="1076"/>
          <ac:spMkLst>
            <pc:docMk/>
            <pc:sldMk cId="2614597332" sldId="264"/>
            <ac:spMk id="3" creationId="{9F69C9E5-6D65-DA93-04CE-A9752DBB3424}"/>
          </ac:spMkLst>
        </pc:spChg>
        <pc:spChg chg="mod">
          <ac:chgData name="Martin Heinz Werner Schmeißer" userId="c00ca51b-9b3e-40b5-a2bb-aa7c9cb8c350" providerId="ADAL" clId="{994B2515-32DD-4D08-B59C-2DE7577D4BE3}" dt="2022-11-19T09:59:07.939" v="241" actId="20577"/>
          <ac:spMkLst>
            <pc:docMk/>
            <pc:sldMk cId="2614597332" sldId="264"/>
            <ac:spMk id="5" creationId="{DCF1FE84-47C0-785B-35F5-CF32F86EDD3A}"/>
          </ac:spMkLst>
        </pc:spChg>
        <pc:spChg chg="mod">
          <ac:chgData name="Martin Heinz Werner Schmeißer" userId="c00ca51b-9b3e-40b5-a2bb-aa7c9cb8c350" providerId="ADAL" clId="{994B2515-32DD-4D08-B59C-2DE7577D4BE3}" dt="2022-11-19T09:59:45.683" v="260" actId="20577"/>
          <ac:spMkLst>
            <pc:docMk/>
            <pc:sldMk cId="2614597332" sldId="264"/>
            <ac:spMk id="9" creationId="{83C32EFB-7983-70C8-83BA-7484016E22E4}"/>
          </ac:spMkLst>
        </pc:spChg>
        <pc:spChg chg="del">
          <ac:chgData name="Martin Heinz Werner Schmeißer" userId="c00ca51b-9b3e-40b5-a2bb-aa7c9cb8c350" providerId="ADAL" clId="{994B2515-32DD-4D08-B59C-2DE7577D4BE3}" dt="2022-11-19T09:59:56.682" v="270" actId="478"/>
          <ac:spMkLst>
            <pc:docMk/>
            <pc:sldMk cId="2614597332" sldId="264"/>
            <ac:spMk id="10" creationId="{7B27D561-D32C-7623-191A-DBCD0AAB0D3D}"/>
          </ac:spMkLst>
        </pc:spChg>
        <pc:spChg chg="mod">
          <ac:chgData name="Martin Heinz Werner Schmeißer" userId="c00ca51b-9b3e-40b5-a2bb-aa7c9cb8c350" providerId="ADAL" clId="{994B2515-32DD-4D08-B59C-2DE7577D4BE3}" dt="2022-11-19T09:59:52.757" v="269" actId="20577"/>
          <ac:spMkLst>
            <pc:docMk/>
            <pc:sldMk cId="2614597332" sldId="264"/>
            <ac:spMk id="11" creationId="{A3A259E3-6BA0-77EF-8C34-8FEC6CCE9F6E}"/>
          </ac:spMkLst>
        </pc:spChg>
        <pc:spChg chg="mod">
          <ac:chgData name="Martin Heinz Werner Schmeißer" userId="c00ca51b-9b3e-40b5-a2bb-aa7c9cb8c350" providerId="ADAL" clId="{994B2515-32DD-4D08-B59C-2DE7577D4BE3}" dt="2022-11-19T10:01:16.488" v="345" actId="1076"/>
          <ac:spMkLst>
            <pc:docMk/>
            <pc:sldMk cId="2614597332" sldId="264"/>
            <ac:spMk id="12" creationId="{8CC52A0D-38EB-44F6-CCB8-CECDDA65FF2B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15" creationId="{70F56B31-31A4-6086-42E0-0B848898B4AC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16" creationId="{A796DCC1-6DB3-205D-4A15-581725AE1B07}"/>
          </ac:spMkLst>
        </pc:spChg>
        <pc:spChg chg="add mod">
          <ac:chgData name="Martin Heinz Werner Schmeißer" userId="c00ca51b-9b3e-40b5-a2bb-aa7c9cb8c350" providerId="ADAL" clId="{994B2515-32DD-4D08-B59C-2DE7577D4BE3}" dt="2022-11-19T10:03:01.842" v="410" actId="20577"/>
          <ac:spMkLst>
            <pc:docMk/>
            <pc:sldMk cId="2614597332" sldId="264"/>
            <ac:spMk id="18" creationId="{BFC3C480-8176-001A-220D-F7EA2BA9DBD0}"/>
          </ac:spMkLst>
        </pc:spChg>
        <pc:spChg chg="add mod">
          <ac:chgData name="Martin Heinz Werner Schmeißer" userId="c00ca51b-9b3e-40b5-a2bb-aa7c9cb8c350" providerId="ADAL" clId="{994B2515-32DD-4D08-B59C-2DE7577D4BE3}" dt="2022-11-19T10:02:17.099" v="391" actId="20577"/>
          <ac:spMkLst>
            <pc:docMk/>
            <pc:sldMk cId="2614597332" sldId="264"/>
            <ac:spMk id="20" creationId="{D17ADD6E-F848-6CCC-7783-FEBED21E89C3}"/>
          </ac:spMkLst>
        </pc:spChg>
        <pc:spChg chg="add mod">
          <ac:chgData name="Martin Heinz Werner Schmeißer" userId="c00ca51b-9b3e-40b5-a2bb-aa7c9cb8c350" providerId="ADAL" clId="{994B2515-32DD-4D08-B59C-2DE7577D4BE3}" dt="2022-11-19T10:02:31.791" v="406" actId="1076"/>
          <ac:spMkLst>
            <pc:docMk/>
            <pc:sldMk cId="2614597332" sldId="264"/>
            <ac:spMk id="23" creationId="{C251877F-A8F6-5F05-7620-EC17C7A6D04F}"/>
          </ac:spMkLst>
        </pc:spChg>
        <pc:spChg chg="del">
          <ac:chgData name="Martin Heinz Werner Schmeißer" userId="c00ca51b-9b3e-40b5-a2bb-aa7c9cb8c350" providerId="ADAL" clId="{994B2515-32DD-4D08-B59C-2DE7577D4BE3}" dt="2022-11-19T09:59:58.018" v="272" actId="478"/>
          <ac:spMkLst>
            <pc:docMk/>
            <pc:sldMk cId="2614597332" sldId="264"/>
            <ac:spMk id="25" creationId="{3953D9EF-F191-1631-2131-EE638A33F80F}"/>
          </ac:spMkLst>
        </pc:spChg>
        <pc:spChg chg="add mod">
          <ac:chgData name="Martin Heinz Werner Schmeißer" userId="c00ca51b-9b3e-40b5-a2bb-aa7c9cb8c350" providerId="ADAL" clId="{994B2515-32DD-4D08-B59C-2DE7577D4BE3}" dt="2022-11-19T10:03:35.847" v="419" actId="1076"/>
          <ac:spMkLst>
            <pc:docMk/>
            <pc:sldMk cId="2614597332" sldId="264"/>
            <ac:spMk id="27" creationId="{943E99A0-F36C-704E-98B3-30F3B5B81F1F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28" creationId="{82512AA2-48BD-F2F4-8459-1225098EF6F9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1" creationId="{8264220D-5678-737C-CE39-CA50235ACABE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2" creationId="{DA527A1A-FF20-BDFF-8F84-94BECC518973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3" creationId="{C91702AD-CC0E-45E8-4F53-D2B000DA02D0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4" creationId="{1E34F19E-A89F-4C67-38C2-5874AA6F0477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5" creationId="{64CB1257-4EF4-32C9-A512-60E0CE0AEE84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8" creationId="{CDC8294E-BA5E-4F10-BA6E-BA862FA81DB1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9" creationId="{43FEFD44-1E35-E6C3-B4F2-2AB9E45C5619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40" creationId="{1781D1CF-38AF-DDEC-5F31-007BFAD93725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41" creationId="{76B794E8-9908-4CE2-E283-D22F60AFFF98}"/>
          </ac:spMkLst>
        </pc:spChg>
        <pc:spChg chg="add mod">
          <ac:chgData name="Martin Heinz Werner Schmeißer" userId="c00ca51b-9b3e-40b5-a2bb-aa7c9cb8c350" providerId="ADAL" clId="{994B2515-32DD-4D08-B59C-2DE7577D4BE3}" dt="2022-11-19T10:04:15.030" v="421" actId="1076"/>
          <ac:spMkLst>
            <pc:docMk/>
            <pc:sldMk cId="2614597332" sldId="264"/>
            <ac:spMk id="42" creationId="{95CF9166-EB31-B5B6-7C10-88EC6F7734B7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2" creationId="{8741DCD8-665A-F38B-1ADF-B34A78C42312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3" creationId="{93D83E53-7DB3-E3E1-72DB-A3FC173AA6D0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4" creationId="{A518D7C4-9A6A-C5D4-D39D-143A4EC782DA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5" creationId="{9B64CF4C-AA1D-F9E1-7ADE-4F4760A8B23C}"/>
          </ac:spMkLst>
        </pc:spChg>
        <pc:spChg chg="mod">
          <ac:chgData name="Martin Heinz Werner Schmeißer" userId="c00ca51b-9b3e-40b5-a2bb-aa7c9cb8c350" providerId="ADAL" clId="{994B2515-32DD-4D08-B59C-2DE7577D4BE3}" dt="2022-11-19T10:00:35.331" v="325" actId="20577"/>
          <ac:spMkLst>
            <pc:docMk/>
            <pc:sldMk cId="2614597332" sldId="264"/>
            <ac:spMk id="66" creationId="{4BC721B0-30FA-4D98-E758-7B51FB726E38}"/>
          </ac:spMkLst>
        </pc:spChg>
        <pc:spChg chg="del">
          <ac:chgData name="Martin Heinz Werner Schmeißer" userId="c00ca51b-9b3e-40b5-a2bb-aa7c9cb8c350" providerId="ADAL" clId="{994B2515-32DD-4D08-B59C-2DE7577D4BE3}" dt="2022-11-19T10:00:55.058" v="339" actId="478"/>
          <ac:spMkLst>
            <pc:docMk/>
            <pc:sldMk cId="2614597332" sldId="264"/>
            <ac:spMk id="69" creationId="{AB57E712-41A7-DE7C-F93C-C7D0CAF9B33A}"/>
          </ac:spMkLst>
        </pc:spChg>
        <pc:spChg chg="mod">
          <ac:chgData name="Martin Heinz Werner Schmeißer" userId="c00ca51b-9b3e-40b5-a2bb-aa7c9cb8c350" providerId="ADAL" clId="{994B2515-32DD-4D08-B59C-2DE7577D4BE3}" dt="2022-11-19T10:00:44.234" v="334" actId="20577"/>
          <ac:spMkLst>
            <pc:docMk/>
            <pc:sldMk cId="2614597332" sldId="264"/>
            <ac:spMk id="70" creationId="{88018BAF-A9E4-6B8B-7AE1-18810AB05585}"/>
          </ac:spMkLst>
        </pc:spChg>
        <pc:spChg chg="del mod">
          <ac:chgData name="Martin Heinz Werner Schmeißer" userId="c00ca51b-9b3e-40b5-a2bb-aa7c9cb8c350" providerId="ADAL" clId="{994B2515-32DD-4D08-B59C-2DE7577D4BE3}" dt="2022-11-19T10:01:01.514" v="342" actId="478"/>
          <ac:spMkLst>
            <pc:docMk/>
            <pc:sldMk cId="2614597332" sldId="264"/>
            <ac:spMk id="72" creationId="{C850C908-6FDC-795D-D7EA-30913C7343F5}"/>
          </ac:spMkLst>
        </pc:spChg>
        <pc:spChg chg="mod">
          <ac:chgData name="Martin Heinz Werner Schmeißer" userId="c00ca51b-9b3e-40b5-a2bb-aa7c9cb8c350" providerId="ADAL" clId="{994B2515-32DD-4D08-B59C-2DE7577D4BE3}" dt="2022-11-19T10:01:26.058" v="349" actId="20577"/>
          <ac:spMkLst>
            <pc:docMk/>
            <pc:sldMk cId="2614597332" sldId="264"/>
            <ac:spMk id="73" creationId="{1CFCEB9D-8148-069D-7358-B866273B699F}"/>
          </ac:spMkLst>
        </pc:spChg>
        <pc:spChg chg="del">
          <ac:chgData name="Martin Heinz Werner Schmeißer" userId="c00ca51b-9b3e-40b5-a2bb-aa7c9cb8c350" providerId="ADAL" clId="{994B2515-32DD-4D08-B59C-2DE7577D4BE3}" dt="2022-11-19T10:01:02.819" v="344" actId="478"/>
          <ac:spMkLst>
            <pc:docMk/>
            <pc:sldMk cId="2614597332" sldId="264"/>
            <ac:spMk id="74" creationId="{63C7A9FB-EFA7-7082-CA34-CA39AB88F0E4}"/>
          </ac:spMkLst>
        </pc:spChg>
        <pc:spChg chg="mod">
          <ac:chgData name="Martin Heinz Werner Schmeißer" userId="c00ca51b-9b3e-40b5-a2bb-aa7c9cb8c350" providerId="ADAL" clId="{994B2515-32DD-4D08-B59C-2DE7577D4BE3}" dt="2022-11-19T10:01:27.458" v="351" actId="20577"/>
          <ac:spMkLst>
            <pc:docMk/>
            <pc:sldMk cId="2614597332" sldId="264"/>
            <ac:spMk id="75" creationId="{419FBFEB-579B-9EAE-BC87-8DD82D739CC4}"/>
          </ac:spMkLst>
        </pc:spChg>
        <pc:spChg chg="mod">
          <ac:chgData name="Martin Heinz Werner Schmeißer" userId="c00ca51b-9b3e-40b5-a2bb-aa7c9cb8c350" providerId="ADAL" clId="{994B2515-32DD-4D08-B59C-2DE7577D4BE3}" dt="2022-11-19T09:58:55.650" v="221" actId="20577"/>
          <ac:spMkLst>
            <pc:docMk/>
            <pc:sldMk cId="2614597332" sldId="264"/>
            <ac:spMk id="76" creationId="{10B86911-19D2-F0EE-072E-10A4EBD1EC44}"/>
          </ac:spMkLst>
        </pc:spChg>
        <pc:cxnChg chg="mod">
          <ac:chgData name="Martin Heinz Werner Schmeißer" userId="c00ca51b-9b3e-40b5-a2bb-aa7c9cb8c350" providerId="ADAL" clId="{994B2515-32DD-4D08-B59C-2DE7577D4BE3}" dt="2022-11-19T10:01:16.488" v="345" actId="1076"/>
          <ac:cxnSpMkLst>
            <pc:docMk/>
            <pc:sldMk cId="2614597332" sldId="264"/>
            <ac:cxnSpMk id="6" creationId="{B9F11940-6936-BD71-6DAA-F7B4A3613F81}"/>
          </ac:cxnSpMkLst>
        </pc:cxnChg>
        <pc:cxnChg chg="del mod">
          <ac:chgData name="Martin Heinz Werner Schmeißer" userId="c00ca51b-9b3e-40b5-a2bb-aa7c9cb8c350" providerId="ADAL" clId="{994B2515-32DD-4D08-B59C-2DE7577D4BE3}" dt="2022-11-19T09:59:57.140" v="271" actId="478"/>
          <ac:cxnSpMkLst>
            <pc:docMk/>
            <pc:sldMk cId="2614597332" sldId="264"/>
            <ac:cxnSpMk id="7" creationId="{96A29684-0B2E-AA4F-927D-304D936AD7AE}"/>
          </ac:cxnSpMkLst>
        </pc:cxnChg>
        <pc:cxnChg chg="del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13" creationId="{34B6405E-3CC7-CC4C-EA49-BCBDFAEFFDBE}"/>
          </ac:cxnSpMkLst>
        </pc:cxnChg>
        <pc:cxnChg chg="del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14" creationId="{92D8FBF3-CFC3-AF4A-40EB-E432CCF20994}"/>
          </ac:cxnSpMkLst>
        </pc:cxnChg>
        <pc:cxnChg chg="add mod">
          <ac:chgData name="Martin Heinz Werner Schmeißer" userId="c00ca51b-9b3e-40b5-a2bb-aa7c9cb8c350" providerId="ADAL" clId="{994B2515-32DD-4D08-B59C-2DE7577D4BE3}" dt="2022-11-19T10:01:59.428" v="375" actId="1076"/>
          <ac:cxnSpMkLst>
            <pc:docMk/>
            <pc:sldMk cId="2614597332" sldId="264"/>
            <ac:cxnSpMk id="17" creationId="{9A3905AB-623A-A803-D055-988A8FF224CE}"/>
          </ac:cxnSpMkLst>
        </pc:cxnChg>
        <pc:cxnChg chg="add mod">
          <ac:chgData name="Martin Heinz Werner Schmeißer" userId="c00ca51b-9b3e-40b5-a2bb-aa7c9cb8c350" providerId="ADAL" clId="{994B2515-32DD-4D08-B59C-2DE7577D4BE3}" dt="2022-11-19T10:02:11.549" v="380" actId="1076"/>
          <ac:cxnSpMkLst>
            <pc:docMk/>
            <pc:sldMk cId="2614597332" sldId="264"/>
            <ac:cxnSpMk id="19" creationId="{3200B02A-C5DF-2F2A-2DF9-6F30EC64BD7C}"/>
          </ac:cxnSpMkLst>
        </pc:cxnChg>
        <pc:cxnChg chg="add mod">
          <ac:chgData name="Martin Heinz Werner Schmeißer" userId="c00ca51b-9b3e-40b5-a2bb-aa7c9cb8c350" providerId="ADAL" clId="{994B2515-32DD-4D08-B59C-2DE7577D4BE3}" dt="2022-11-19T10:02:26.012" v="395" actId="14100"/>
          <ac:cxnSpMkLst>
            <pc:docMk/>
            <pc:sldMk cId="2614597332" sldId="264"/>
            <ac:cxnSpMk id="22" creationId="{33830E51-4C6E-00F7-BC6F-1E8D5AABF88E}"/>
          </ac:cxnSpMkLst>
        </pc:cxnChg>
        <pc:cxnChg chg="add del mod">
          <ac:chgData name="Martin Heinz Werner Schmeißer" userId="c00ca51b-9b3e-40b5-a2bb-aa7c9cb8c350" providerId="ADAL" clId="{994B2515-32DD-4D08-B59C-2DE7577D4BE3}" dt="2022-11-19T10:03:26.473" v="416"/>
          <ac:cxnSpMkLst>
            <pc:docMk/>
            <pc:sldMk cId="2614597332" sldId="264"/>
            <ac:cxnSpMk id="29" creationId="{C5F3D3CA-49F2-0E97-BB6A-B04EFFCEE1C1}"/>
          </ac:cxnSpMkLst>
        </pc:cxnChg>
        <pc:cxnChg chg="add del mod">
          <ac:chgData name="Martin Heinz Werner Schmeißer" userId="c00ca51b-9b3e-40b5-a2bb-aa7c9cb8c350" providerId="ADAL" clId="{994B2515-32DD-4D08-B59C-2DE7577D4BE3}" dt="2022-11-19T10:03:26.473" v="416"/>
          <ac:cxnSpMkLst>
            <pc:docMk/>
            <pc:sldMk cId="2614597332" sldId="264"/>
            <ac:cxnSpMk id="30" creationId="{27161AF7-DEFB-9151-1FE2-15EF588CE0A1}"/>
          </ac:cxnSpMkLst>
        </pc:cxnChg>
        <pc:cxnChg chg="add mod">
          <ac:chgData name="Martin Heinz Werner Schmeißer" userId="c00ca51b-9b3e-40b5-a2bb-aa7c9cb8c350" providerId="ADAL" clId="{994B2515-32DD-4D08-B59C-2DE7577D4BE3}" dt="2022-11-19T10:03:33.060" v="418" actId="1076"/>
          <ac:cxnSpMkLst>
            <pc:docMk/>
            <pc:sldMk cId="2614597332" sldId="264"/>
            <ac:cxnSpMk id="36" creationId="{75A1815C-0F65-69AD-B90C-D770F200171B}"/>
          </ac:cxnSpMkLst>
        </pc:cxnChg>
        <pc:cxnChg chg="add mod">
          <ac:chgData name="Martin Heinz Werner Schmeißer" userId="c00ca51b-9b3e-40b5-a2bb-aa7c9cb8c350" providerId="ADAL" clId="{994B2515-32DD-4D08-B59C-2DE7577D4BE3}" dt="2022-11-19T10:03:33.060" v="418" actId="1076"/>
          <ac:cxnSpMkLst>
            <pc:docMk/>
            <pc:sldMk cId="2614597332" sldId="264"/>
            <ac:cxnSpMk id="37" creationId="{58B107E6-9400-CC77-3299-EB34C92B3A89}"/>
          </ac:cxnSpMkLst>
        </pc:cxnChg>
        <pc:cxnChg chg="del mod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59" creationId="{34A5C8B9-C6C3-9098-F3C0-2D817A11367E}"/>
          </ac:cxnSpMkLst>
        </pc:cxnChg>
        <pc:cxnChg chg="del mod">
          <ac:chgData name="Martin Heinz Werner Schmeißer" userId="c00ca51b-9b3e-40b5-a2bb-aa7c9cb8c350" providerId="ADAL" clId="{994B2515-32DD-4D08-B59C-2DE7577D4BE3}" dt="2022-11-19T10:01:01.958" v="343" actId="478"/>
          <ac:cxnSpMkLst>
            <pc:docMk/>
            <pc:sldMk cId="2614597332" sldId="264"/>
            <ac:cxnSpMk id="71" creationId="{1AD07637-0DC1-3F75-6AE4-083020FB566E}"/>
          </ac:cxnSpMkLst>
        </pc:cxnChg>
      </pc:sldChg>
      <pc:sldChg chg="addSp delSp modSp add mod ord">
        <pc:chgData name="Martin Heinz Werner Schmeißer" userId="c00ca51b-9b3e-40b5-a2bb-aa7c9cb8c350" providerId="ADAL" clId="{994B2515-32DD-4D08-B59C-2DE7577D4BE3}" dt="2022-11-19T10:13:13.699" v="479" actId="20577"/>
        <pc:sldMkLst>
          <pc:docMk/>
          <pc:sldMk cId="2739981975" sldId="265"/>
        </pc:sldMkLst>
        <pc:spChg chg="mod">
          <ac:chgData name="Martin Heinz Werner Schmeißer" userId="c00ca51b-9b3e-40b5-a2bb-aa7c9cb8c350" providerId="ADAL" clId="{994B2515-32DD-4D08-B59C-2DE7577D4BE3}" dt="2022-11-19T10:13:13.699" v="479" actId="20577"/>
          <ac:spMkLst>
            <pc:docMk/>
            <pc:sldMk cId="2739981975" sldId="265"/>
            <ac:spMk id="4" creationId="{B6916541-264A-5A6A-9BA5-3CABF75A0D6A}"/>
          </ac:spMkLst>
        </pc:spChg>
        <pc:picChg chg="add del mod">
          <ac:chgData name="Martin Heinz Werner Schmeißer" userId="c00ca51b-9b3e-40b5-a2bb-aa7c9cb8c350" providerId="ADAL" clId="{994B2515-32DD-4D08-B59C-2DE7577D4BE3}" dt="2022-11-19T10:08:52.012" v="431" actId="478"/>
          <ac:picMkLst>
            <pc:docMk/>
            <pc:sldMk cId="2739981975" sldId="265"/>
            <ac:picMk id="5" creationId="{76513AC8-19BF-59C6-E2A5-7980BC26163B}"/>
          </ac:picMkLst>
        </pc:picChg>
        <pc:picChg chg="del">
          <ac:chgData name="Martin Heinz Werner Schmeißer" userId="c00ca51b-9b3e-40b5-a2bb-aa7c9cb8c350" providerId="ADAL" clId="{994B2515-32DD-4D08-B59C-2DE7577D4BE3}" dt="2022-11-19T10:10:02.587" v="447" actId="478"/>
          <ac:picMkLst>
            <pc:docMk/>
            <pc:sldMk cId="2739981975" sldId="265"/>
            <ac:picMk id="6" creationId="{E2465881-F052-A840-FFAE-B6AF0245938E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01.524" v="433" actId="478"/>
          <ac:picMkLst>
            <pc:docMk/>
            <pc:sldMk cId="2739981975" sldId="265"/>
            <ac:picMk id="9" creationId="{1281D677-6360-8E9B-E846-C1AE7F585FB8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08.011" v="435" actId="478"/>
          <ac:picMkLst>
            <pc:docMk/>
            <pc:sldMk cId="2739981975" sldId="265"/>
            <ac:picMk id="11" creationId="{3105A5EC-32A1-A165-4808-270514F49670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24.930" v="439" actId="478"/>
          <ac:picMkLst>
            <pc:docMk/>
            <pc:sldMk cId="2739981975" sldId="265"/>
            <ac:picMk id="13" creationId="{4ADD2E43-666E-9580-A398-B64DD1741F85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31.100" v="441" actId="478"/>
          <ac:picMkLst>
            <pc:docMk/>
            <pc:sldMk cId="2739981975" sldId="265"/>
            <ac:picMk id="15" creationId="{E614A543-4264-8A76-9CD1-9DF8243C4CA7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37.371" v="443" actId="478"/>
          <ac:picMkLst>
            <pc:docMk/>
            <pc:sldMk cId="2739981975" sldId="265"/>
            <ac:picMk id="17" creationId="{C0FFDE6B-3D3A-1CA8-F17C-8AD1EC38277C}"/>
          </ac:picMkLst>
        </pc:picChg>
        <pc:picChg chg="add mod">
          <ac:chgData name="Martin Heinz Werner Schmeißer" userId="c00ca51b-9b3e-40b5-a2bb-aa7c9cb8c350" providerId="ADAL" clId="{994B2515-32DD-4D08-B59C-2DE7577D4BE3}" dt="2022-11-19T10:10:05.786" v="449" actId="1076"/>
          <ac:picMkLst>
            <pc:docMk/>
            <pc:sldMk cId="2739981975" sldId="265"/>
            <ac:picMk id="19" creationId="{BB5F822D-B519-13DE-FF93-A1ABA3F0282B}"/>
          </ac:picMkLst>
        </pc:picChg>
      </pc:sldChg>
      <pc:sldChg chg="addSp delSp modSp add mod">
        <pc:chgData name="Martin Heinz Werner Schmeißer" userId="c00ca51b-9b3e-40b5-a2bb-aa7c9cb8c350" providerId="ADAL" clId="{994B2515-32DD-4D08-B59C-2DE7577D4BE3}" dt="2022-11-19T10:15:15.125" v="484" actId="478"/>
        <pc:sldMkLst>
          <pc:docMk/>
          <pc:sldMk cId="3718445906" sldId="266"/>
        </pc:sldMkLst>
        <pc:spChg chg="add del">
          <ac:chgData name="Martin Heinz Werner Schmeißer" userId="c00ca51b-9b3e-40b5-a2bb-aa7c9cb8c350" providerId="ADAL" clId="{994B2515-32DD-4D08-B59C-2DE7577D4BE3}" dt="2022-11-19T10:15:15.125" v="484" actId="478"/>
          <ac:spMkLst>
            <pc:docMk/>
            <pc:sldMk cId="3718445906" sldId="266"/>
            <ac:spMk id="2" creationId="{715599E0-3A1A-473F-9B9A-13497651061A}"/>
          </ac:spMkLst>
        </pc:spChg>
        <pc:spChg chg="mod">
          <ac:chgData name="Martin Heinz Werner Schmeißer" userId="c00ca51b-9b3e-40b5-a2bb-aa7c9cb8c350" providerId="ADAL" clId="{994B2515-32DD-4D08-B59C-2DE7577D4BE3}" dt="2022-11-19T10:14:07.844" v="482" actId="13822"/>
          <ac:spMkLst>
            <pc:docMk/>
            <pc:sldMk cId="3718445906" sldId="266"/>
            <ac:spMk id="73" creationId="{1CFCEB9D-8148-069D-7358-B866273B699F}"/>
          </ac:spMkLst>
        </pc:spChg>
        <pc:cxnChg chg="mod">
          <ac:chgData name="Martin Heinz Werner Schmeißer" userId="c00ca51b-9b3e-40b5-a2bb-aa7c9cb8c350" providerId="ADAL" clId="{994B2515-32DD-4D08-B59C-2DE7577D4BE3}" dt="2022-11-19T10:14:02.787" v="481" actId="13822"/>
          <ac:cxnSpMkLst>
            <pc:docMk/>
            <pc:sldMk cId="3718445906" sldId="266"/>
            <ac:cxnSpMk id="8" creationId="{4EB627AA-AE3E-08AF-D29E-D6737D3D8000}"/>
          </ac:cxnSpMkLst>
        </pc:cxnChg>
        <pc:cxnChg chg="mod">
          <ac:chgData name="Martin Heinz Werner Schmeißer" userId="c00ca51b-9b3e-40b5-a2bb-aa7c9cb8c350" providerId="ADAL" clId="{994B2515-32DD-4D08-B59C-2DE7577D4BE3}" dt="2022-11-19T10:14:02.787" v="481" actId="13822"/>
          <ac:cxnSpMkLst>
            <pc:docMk/>
            <pc:sldMk cId="3718445906" sldId="266"/>
            <ac:cxnSpMk id="67" creationId="{C0114956-6A48-ACB9-87D8-F5BBE0775D41}"/>
          </ac:cxnSpMkLst>
        </pc:cxnChg>
      </pc:sldChg>
    </pc:docChg>
  </pc:docChgLst>
  <pc:docChgLst>
    <pc:chgData name="Martin Heinz Werner Schmeißer" userId="c00ca51b-9b3e-40b5-a2bb-aa7c9cb8c350" providerId="ADAL" clId="{EB92AB57-ED49-4794-A059-73DBE199F79D}"/>
    <pc:docChg chg="undo redo custSel addSld modSld">
      <pc:chgData name="Martin Heinz Werner Schmeißer" userId="c00ca51b-9b3e-40b5-a2bb-aa7c9cb8c350" providerId="ADAL" clId="{EB92AB57-ED49-4794-A059-73DBE199F79D}" dt="2023-01-13T19:44:51.462" v="42" actId="14100"/>
      <pc:docMkLst>
        <pc:docMk/>
      </pc:docMkLst>
      <pc:sldChg chg="modSp mod">
        <pc:chgData name="Martin Heinz Werner Schmeißer" userId="c00ca51b-9b3e-40b5-a2bb-aa7c9cb8c350" providerId="ADAL" clId="{EB92AB57-ED49-4794-A059-73DBE199F79D}" dt="2023-01-13T19:44:51.462" v="42" actId="14100"/>
        <pc:sldMkLst>
          <pc:docMk/>
          <pc:sldMk cId="2478576855" sldId="270"/>
        </pc:sldMkLst>
        <pc:picChg chg="mod">
          <ac:chgData name="Martin Heinz Werner Schmeißer" userId="c00ca51b-9b3e-40b5-a2bb-aa7c9cb8c350" providerId="ADAL" clId="{EB92AB57-ED49-4794-A059-73DBE199F79D}" dt="2023-01-13T19:44:51.462" v="42" actId="14100"/>
          <ac:picMkLst>
            <pc:docMk/>
            <pc:sldMk cId="2478576855" sldId="270"/>
            <ac:picMk id="13" creationId="{8EE51EC2-5010-9F3D-626B-610F88C7D52B}"/>
          </ac:picMkLst>
        </pc:picChg>
      </pc:sldChg>
      <pc:sldChg chg="addSp delSp modSp new mod">
        <pc:chgData name="Martin Heinz Werner Schmeißer" userId="c00ca51b-9b3e-40b5-a2bb-aa7c9cb8c350" providerId="ADAL" clId="{EB92AB57-ED49-4794-A059-73DBE199F79D}" dt="2023-01-13T19:44:48.803" v="40" actId="20577"/>
        <pc:sldMkLst>
          <pc:docMk/>
          <pc:sldMk cId="1618887965" sldId="273"/>
        </pc:sldMkLst>
        <pc:spChg chg="del">
          <ac:chgData name="Martin Heinz Werner Schmeißer" userId="c00ca51b-9b3e-40b5-a2bb-aa7c9cb8c350" providerId="ADAL" clId="{EB92AB57-ED49-4794-A059-73DBE199F79D}" dt="2023-01-13T18:33:27.927" v="2" actId="478"/>
          <ac:spMkLst>
            <pc:docMk/>
            <pc:sldMk cId="1618887965" sldId="273"/>
            <ac:spMk id="2" creationId="{E30DCB29-B990-D836-1F2E-1EDB8F9DD2DF}"/>
          </ac:spMkLst>
        </pc:spChg>
        <pc:spChg chg="del">
          <ac:chgData name="Martin Heinz Werner Schmeißer" userId="c00ca51b-9b3e-40b5-a2bb-aa7c9cb8c350" providerId="ADAL" clId="{EB92AB57-ED49-4794-A059-73DBE199F79D}" dt="2023-01-13T18:33:27.927" v="2" actId="478"/>
          <ac:spMkLst>
            <pc:docMk/>
            <pc:sldMk cId="1618887965" sldId="273"/>
            <ac:spMk id="3" creationId="{151C0EE9-255B-FD77-C844-6718F6937E85}"/>
          </ac:spMkLst>
        </pc:spChg>
        <pc:spChg chg="add mod">
          <ac:chgData name="Martin Heinz Werner Schmeißer" userId="c00ca51b-9b3e-40b5-a2bb-aa7c9cb8c350" providerId="ADAL" clId="{EB92AB57-ED49-4794-A059-73DBE199F79D}" dt="2023-01-13T18:33:24.998" v="1"/>
          <ac:spMkLst>
            <pc:docMk/>
            <pc:sldMk cId="1618887965" sldId="273"/>
            <ac:spMk id="4" creationId="{14227AF9-4A12-5A03-6DF0-77E49E5BCDDB}"/>
          </ac:spMkLst>
        </pc:spChg>
        <pc:spChg chg="add del mod">
          <ac:chgData name="Martin Heinz Werner Schmeißer" userId="c00ca51b-9b3e-40b5-a2bb-aa7c9cb8c350" providerId="ADAL" clId="{EB92AB57-ED49-4794-A059-73DBE199F79D}" dt="2023-01-13T18:33:30.750" v="4"/>
          <ac:spMkLst>
            <pc:docMk/>
            <pc:sldMk cId="1618887965" sldId="273"/>
            <ac:spMk id="5" creationId="{3FA83332-C090-3983-5CC6-AB0483B042B9}"/>
          </ac:spMkLst>
        </pc:spChg>
        <pc:spChg chg="add mod">
          <ac:chgData name="Martin Heinz Werner Schmeißer" userId="c00ca51b-9b3e-40b5-a2bb-aa7c9cb8c350" providerId="ADAL" clId="{EB92AB57-ED49-4794-A059-73DBE199F79D}" dt="2023-01-13T18:33:58.926" v="28" actId="1076"/>
          <ac:spMkLst>
            <pc:docMk/>
            <pc:sldMk cId="1618887965" sldId="273"/>
            <ac:spMk id="8" creationId="{A36727D0-1FE0-CB5A-FC35-9330E8C63C01}"/>
          </ac:spMkLst>
        </pc:spChg>
        <pc:spChg chg="add mod">
          <ac:chgData name="Martin Heinz Werner Schmeißer" userId="c00ca51b-9b3e-40b5-a2bb-aa7c9cb8c350" providerId="ADAL" clId="{EB92AB57-ED49-4794-A059-73DBE199F79D}" dt="2023-01-13T19:44:48.803" v="40" actId="20577"/>
          <ac:spMkLst>
            <pc:docMk/>
            <pc:sldMk cId="1618887965" sldId="273"/>
            <ac:spMk id="9" creationId="{295F2641-1515-DD02-6F4B-D33D9103A29A}"/>
          </ac:spMkLst>
        </pc:spChg>
        <pc:picChg chg="add mod">
          <ac:chgData name="Martin Heinz Werner Schmeißer" userId="c00ca51b-9b3e-40b5-a2bb-aa7c9cb8c350" providerId="ADAL" clId="{EB92AB57-ED49-4794-A059-73DBE199F79D}" dt="2023-01-13T18:33:36.055" v="10" actId="1076"/>
          <ac:picMkLst>
            <pc:docMk/>
            <pc:sldMk cId="1618887965" sldId="273"/>
            <ac:picMk id="7" creationId="{6BC8BEA4-28E3-5A27-E8A4-3932D12A325B}"/>
          </ac:picMkLst>
        </pc:picChg>
      </pc:sldChg>
    </pc:docChg>
  </pc:docChgLst>
  <pc:docChgLst>
    <pc:chgData name="Martin Heinz Werner Schmeißer" userId="c00ca51b-9b3e-40b5-a2bb-aa7c9cb8c350" providerId="ADAL" clId="{445AB1C7-C7CD-4D99-AB83-B28370CD2C0B}"/>
    <pc:docChg chg="undo custSel addSld delSld modSld">
      <pc:chgData name="Martin Heinz Werner Schmeißer" userId="c00ca51b-9b3e-40b5-a2bb-aa7c9cb8c350" providerId="ADAL" clId="{445AB1C7-C7CD-4D99-AB83-B28370CD2C0B}" dt="2023-02-04T11:09:55.368" v="804"/>
      <pc:docMkLst>
        <pc:docMk/>
      </pc:docMkLst>
      <pc:sldChg chg="addSp delSp modSp mod">
        <pc:chgData name="Martin Heinz Werner Schmeißer" userId="c00ca51b-9b3e-40b5-a2bb-aa7c9cb8c350" providerId="ADAL" clId="{445AB1C7-C7CD-4D99-AB83-B28370CD2C0B}" dt="2023-02-04T11:09:49.953" v="799"/>
        <pc:sldMkLst>
          <pc:docMk/>
          <pc:sldMk cId="1512547945" sldId="275"/>
        </pc:sldMkLst>
        <pc:spChg chg="add mod">
          <ac:chgData name="Martin Heinz Werner Schmeißer" userId="c00ca51b-9b3e-40b5-a2bb-aa7c9cb8c350" providerId="ADAL" clId="{445AB1C7-C7CD-4D99-AB83-B28370CD2C0B}" dt="2023-02-04T10:34:40.461" v="82" actId="1076"/>
          <ac:spMkLst>
            <pc:docMk/>
            <pc:sldMk cId="1512547945" sldId="275"/>
            <ac:spMk id="2" creationId="{FE7836E5-CC46-9D52-5299-DE493F1E89EF}"/>
          </ac:spMkLst>
        </pc:spChg>
        <pc:spChg chg="del mod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3" creationId="{C150F648-74FF-4FF7-D78E-32B63647E487}"/>
          </ac:spMkLst>
        </pc:spChg>
        <pc:spChg chg="add mod">
          <ac:chgData name="Martin Heinz Werner Schmeißer" userId="c00ca51b-9b3e-40b5-a2bb-aa7c9cb8c350" providerId="ADAL" clId="{445AB1C7-C7CD-4D99-AB83-B28370CD2C0B}" dt="2023-02-04T10:35:09.116" v="92" actId="20577"/>
          <ac:spMkLst>
            <pc:docMk/>
            <pc:sldMk cId="1512547945" sldId="275"/>
            <ac:spMk id="5" creationId="{96855FCF-6656-2E18-3780-9466CE9B3DD5}"/>
          </ac:spMkLst>
        </pc:spChg>
        <pc:spChg chg="del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6" creationId="{7EBEA5EE-D0BE-3992-BF26-B4C90EF7657F}"/>
          </ac:spMkLst>
        </pc:spChg>
        <pc:spChg chg="mod">
          <ac:chgData name="Martin Heinz Werner Schmeißer" userId="c00ca51b-9b3e-40b5-a2bb-aa7c9cb8c350" providerId="ADAL" clId="{445AB1C7-C7CD-4D99-AB83-B28370CD2C0B}" dt="2023-02-04T10:35:06.874" v="90" actId="20577"/>
          <ac:spMkLst>
            <pc:docMk/>
            <pc:sldMk cId="1512547945" sldId="275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8" creationId="{F45D0156-0EAC-A388-E726-0F147648DCF9}"/>
          </ac:spMkLst>
        </pc:spChg>
        <pc:spChg chg="del mod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11" creationId="{E944A37F-B7DD-4104-E161-54B5A6222568}"/>
          </ac:spMkLst>
        </pc:spChg>
        <pc:spChg chg="del mod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445AB1C7-C7CD-4D99-AB83-B28370CD2C0B}" dt="2023-02-04T10:32:06.053" v="40" actId="20577"/>
          <ac:spMkLst>
            <pc:docMk/>
            <pc:sldMk cId="1512547945" sldId="275"/>
            <ac:spMk id="16" creationId="{D4EB6C4A-CA28-CAC4-D0FA-38AC078AC1E6}"/>
          </ac:spMkLst>
        </pc:spChg>
        <pc:spChg chg="del mod">
          <ac:chgData name="Martin Heinz Werner Schmeißer" userId="c00ca51b-9b3e-40b5-a2bb-aa7c9cb8c350" providerId="ADAL" clId="{445AB1C7-C7CD-4D99-AB83-B28370CD2C0B}" dt="2023-02-04T10:34:35.803" v="80" actId="478"/>
          <ac:spMkLst>
            <pc:docMk/>
            <pc:sldMk cId="1512547945" sldId="275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445AB1C7-C7CD-4D99-AB83-B28370CD2C0B}" dt="2023-02-04T10:34:53.345" v="85"/>
          <ac:spMkLst>
            <pc:docMk/>
            <pc:sldMk cId="1512547945" sldId="275"/>
            <ac:spMk id="18" creationId="{EA6BDB71-0EB3-5811-B663-63B09515CF68}"/>
          </ac:spMkLst>
        </pc:spChg>
        <pc:spChg chg="add mod">
          <ac:chgData name="Martin Heinz Werner Schmeißer" userId="c00ca51b-9b3e-40b5-a2bb-aa7c9cb8c350" providerId="ADAL" clId="{445AB1C7-C7CD-4D99-AB83-B28370CD2C0B}" dt="2023-02-04T10:34:46.499" v="84" actId="1076"/>
          <ac:spMkLst>
            <pc:docMk/>
            <pc:sldMk cId="1512547945" sldId="275"/>
            <ac:spMk id="22" creationId="{71A04BCA-F7E4-67A7-B356-763C0193E9CA}"/>
          </ac:spMkLst>
        </pc:spChg>
        <pc:spChg chg="add mod">
          <ac:chgData name="Martin Heinz Werner Schmeißer" userId="c00ca51b-9b3e-40b5-a2bb-aa7c9cb8c350" providerId="ADAL" clId="{445AB1C7-C7CD-4D99-AB83-B28370CD2C0B}" dt="2023-02-04T10:35:10.948" v="94" actId="20577"/>
          <ac:spMkLst>
            <pc:docMk/>
            <pc:sldMk cId="1512547945" sldId="275"/>
            <ac:spMk id="23" creationId="{37E208B3-EF69-F66F-A986-343FF0F933F2}"/>
          </ac:spMkLst>
        </pc:spChg>
        <pc:spChg chg="add mod">
          <ac:chgData name="Martin Heinz Werner Schmeißer" userId="c00ca51b-9b3e-40b5-a2bb-aa7c9cb8c350" providerId="ADAL" clId="{445AB1C7-C7CD-4D99-AB83-B28370CD2C0B}" dt="2023-02-04T10:35:01.363" v="86"/>
          <ac:spMkLst>
            <pc:docMk/>
            <pc:sldMk cId="1512547945" sldId="275"/>
            <ac:spMk id="25" creationId="{82CB5726-CD01-2A7B-7320-0E8E6E337FED}"/>
          </ac:spMkLst>
        </pc:spChg>
        <pc:spChg chg="add mod">
          <ac:chgData name="Martin Heinz Werner Schmeißer" userId="c00ca51b-9b3e-40b5-a2bb-aa7c9cb8c350" providerId="ADAL" clId="{445AB1C7-C7CD-4D99-AB83-B28370CD2C0B}" dt="2023-02-04T10:45:28.218" v="239" actId="1076"/>
          <ac:spMkLst>
            <pc:docMk/>
            <pc:sldMk cId="1512547945" sldId="275"/>
            <ac:spMk id="30" creationId="{6A315612-72EE-8A06-2AE6-B5B51F0EE813}"/>
          </ac:spMkLst>
        </pc:spChg>
        <pc:spChg chg="add del mod">
          <ac:chgData name="Martin Heinz Werner Schmeißer" userId="c00ca51b-9b3e-40b5-a2bb-aa7c9cb8c350" providerId="ADAL" clId="{445AB1C7-C7CD-4D99-AB83-B28370CD2C0B}" dt="2023-02-04T10:45:12.682" v="227"/>
          <ac:spMkLst>
            <pc:docMk/>
            <pc:sldMk cId="1512547945" sldId="275"/>
            <ac:spMk id="31" creationId="{096B6A98-CA09-54B4-02E6-C207F342BC35}"/>
          </ac:spMkLst>
        </pc:spChg>
        <pc:spChg chg="add mod">
          <ac:chgData name="Martin Heinz Werner Schmeißer" userId="c00ca51b-9b3e-40b5-a2bb-aa7c9cb8c350" providerId="ADAL" clId="{445AB1C7-C7CD-4D99-AB83-B28370CD2C0B}" dt="2023-02-04T11:09:49.953" v="799"/>
          <ac:spMkLst>
            <pc:docMk/>
            <pc:sldMk cId="1512547945" sldId="275"/>
            <ac:spMk id="38" creationId="{DCA14A5F-298A-BBE5-7A6C-8BA96C8663C9}"/>
          </ac:spMkLst>
        </pc:spChg>
        <pc:picChg chg="del mod">
          <ac:chgData name="Martin Heinz Werner Schmeißer" userId="c00ca51b-9b3e-40b5-a2bb-aa7c9cb8c350" providerId="ADAL" clId="{445AB1C7-C7CD-4D99-AB83-B28370CD2C0B}" dt="2023-02-04T10:34:35.803" v="80" actId="478"/>
          <ac:picMkLst>
            <pc:docMk/>
            <pc:sldMk cId="1512547945" sldId="275"/>
            <ac:picMk id="9" creationId="{16D62653-7C0E-74FB-65CC-7887B7A31DD6}"/>
          </ac:picMkLst>
        </pc:picChg>
        <pc:picChg chg="del">
          <ac:chgData name="Martin Heinz Werner Schmeißer" userId="c00ca51b-9b3e-40b5-a2bb-aa7c9cb8c350" providerId="ADAL" clId="{445AB1C7-C7CD-4D99-AB83-B28370CD2C0B}" dt="2023-02-04T10:34:35.803" v="80" actId="478"/>
          <ac:picMkLst>
            <pc:docMk/>
            <pc:sldMk cId="1512547945" sldId="275"/>
            <ac:picMk id="10" creationId="{48C92A57-E85E-E0F8-A0D8-7BB69CCD4245}"/>
          </ac:picMkLst>
        </pc:picChg>
        <pc:picChg chg="add del mod">
          <ac:chgData name="Martin Heinz Werner Schmeißer" userId="c00ca51b-9b3e-40b5-a2bb-aa7c9cb8c350" providerId="ADAL" clId="{445AB1C7-C7CD-4D99-AB83-B28370CD2C0B}" dt="2023-02-04T10:35:14.820" v="95" actId="478"/>
          <ac:picMkLst>
            <pc:docMk/>
            <pc:sldMk cId="1512547945" sldId="275"/>
            <ac:picMk id="13" creationId="{E2840AF3-1143-25B9-58AE-C492159BFA18}"/>
          </ac:picMkLst>
        </pc:picChg>
        <pc:picChg chg="del">
          <ac:chgData name="Martin Heinz Werner Schmeißer" userId="c00ca51b-9b3e-40b5-a2bb-aa7c9cb8c350" providerId="ADAL" clId="{445AB1C7-C7CD-4D99-AB83-B28370CD2C0B}" dt="2023-02-04T10:34:35.803" v="80" actId="478"/>
          <ac:picMkLst>
            <pc:docMk/>
            <pc:sldMk cId="1512547945" sldId="275"/>
            <ac:picMk id="15" creationId="{355B4ADB-7FF6-7E54-327C-3B1004A3527A}"/>
          </ac:picMkLst>
        </pc:picChg>
        <pc:picChg chg="del mod">
          <ac:chgData name="Martin Heinz Werner Schmeißer" userId="c00ca51b-9b3e-40b5-a2bb-aa7c9cb8c350" providerId="ADAL" clId="{445AB1C7-C7CD-4D99-AB83-B28370CD2C0B}" dt="2023-02-04T10:47:33.313" v="243" actId="478"/>
          <ac:picMkLst>
            <pc:docMk/>
            <pc:sldMk cId="1512547945" sldId="275"/>
            <ac:picMk id="19" creationId="{8CFBF48F-5A77-774C-6CAA-1EB20A4571B7}"/>
          </ac:picMkLst>
        </pc:picChg>
        <pc:picChg chg="add del mod">
          <ac:chgData name="Martin Heinz Werner Schmeißer" userId="c00ca51b-9b3e-40b5-a2bb-aa7c9cb8c350" providerId="ADAL" clId="{445AB1C7-C7CD-4D99-AB83-B28370CD2C0B}" dt="2023-02-04T10:48:26.367" v="296" actId="478"/>
          <ac:picMkLst>
            <pc:docMk/>
            <pc:sldMk cId="1512547945" sldId="275"/>
            <ac:picMk id="20" creationId="{1AC4F436-4E75-C2F4-442E-4834EC2D8A1E}"/>
          </ac:picMkLst>
        </pc:picChg>
        <pc:picChg chg="del mod">
          <ac:chgData name="Martin Heinz Werner Schmeißer" userId="c00ca51b-9b3e-40b5-a2bb-aa7c9cb8c350" providerId="ADAL" clId="{445AB1C7-C7CD-4D99-AB83-B28370CD2C0B}" dt="2023-02-04T10:34:35.803" v="80" actId="478"/>
          <ac:picMkLst>
            <pc:docMk/>
            <pc:sldMk cId="1512547945" sldId="275"/>
            <ac:picMk id="21" creationId="{F9D9B646-7D26-6507-F8E2-40742165223E}"/>
          </ac:picMkLst>
        </pc:picChg>
        <pc:picChg chg="add del mod">
          <ac:chgData name="Martin Heinz Werner Schmeißer" userId="c00ca51b-9b3e-40b5-a2bb-aa7c9cb8c350" providerId="ADAL" clId="{445AB1C7-C7CD-4D99-AB83-B28370CD2C0B}" dt="2023-02-04T10:35:22.420" v="98" actId="478"/>
          <ac:picMkLst>
            <pc:docMk/>
            <pc:sldMk cId="1512547945" sldId="275"/>
            <ac:picMk id="24" creationId="{BD9105FA-CE3B-0C05-CED7-F276D1C21E74}"/>
          </ac:picMkLst>
        </pc:picChg>
        <pc:picChg chg="add del mod">
          <ac:chgData name="Martin Heinz Werner Schmeißer" userId="c00ca51b-9b3e-40b5-a2bb-aa7c9cb8c350" providerId="ADAL" clId="{445AB1C7-C7CD-4D99-AB83-B28370CD2C0B}" dt="2023-02-04T10:49:20.272" v="342" actId="478"/>
          <ac:picMkLst>
            <pc:docMk/>
            <pc:sldMk cId="1512547945" sldId="275"/>
            <ac:picMk id="26" creationId="{0F957A91-AE1D-8DAA-9807-8EDADB5F3E75}"/>
          </ac:picMkLst>
        </pc:picChg>
        <pc:picChg chg="add mod">
          <ac:chgData name="Martin Heinz Werner Schmeißer" userId="c00ca51b-9b3e-40b5-a2bb-aa7c9cb8c350" providerId="ADAL" clId="{445AB1C7-C7CD-4D99-AB83-B28370CD2C0B}" dt="2023-02-04T10:35:18.248" v="97" actId="1076"/>
          <ac:picMkLst>
            <pc:docMk/>
            <pc:sldMk cId="1512547945" sldId="275"/>
            <ac:picMk id="27" creationId="{334E91F3-7546-FAAC-E46D-F41D5CEBFAC1}"/>
          </ac:picMkLst>
        </pc:picChg>
        <pc:picChg chg="add mod">
          <ac:chgData name="Martin Heinz Werner Schmeißer" userId="c00ca51b-9b3e-40b5-a2bb-aa7c9cb8c350" providerId="ADAL" clId="{445AB1C7-C7CD-4D99-AB83-B28370CD2C0B}" dt="2023-02-04T10:35:24.388" v="100" actId="1076"/>
          <ac:picMkLst>
            <pc:docMk/>
            <pc:sldMk cId="1512547945" sldId="275"/>
            <ac:picMk id="28" creationId="{04690F67-5770-F343-1F28-D62630366F2D}"/>
          </ac:picMkLst>
        </pc:picChg>
        <pc:picChg chg="add mod">
          <ac:chgData name="Martin Heinz Werner Schmeißer" userId="c00ca51b-9b3e-40b5-a2bb-aa7c9cb8c350" providerId="ADAL" clId="{445AB1C7-C7CD-4D99-AB83-B28370CD2C0B}" dt="2023-02-04T10:49:38.130" v="383" actId="692"/>
          <ac:picMkLst>
            <pc:docMk/>
            <pc:sldMk cId="1512547945" sldId="275"/>
            <ac:picMk id="33" creationId="{69F6970B-F531-B8C3-697F-6F5714ABF335}"/>
          </ac:picMkLst>
        </pc:picChg>
        <pc:picChg chg="add mod">
          <ac:chgData name="Martin Heinz Werner Schmeißer" userId="c00ca51b-9b3e-40b5-a2bb-aa7c9cb8c350" providerId="ADAL" clId="{445AB1C7-C7CD-4D99-AB83-B28370CD2C0B}" dt="2023-02-04T10:49:38.130" v="383" actId="692"/>
          <ac:picMkLst>
            <pc:docMk/>
            <pc:sldMk cId="1512547945" sldId="275"/>
            <ac:picMk id="35" creationId="{F61506D1-6E68-6C59-08BA-274CD7CD55FB}"/>
          </ac:picMkLst>
        </pc:picChg>
        <pc:picChg chg="add mod">
          <ac:chgData name="Martin Heinz Werner Schmeißer" userId="c00ca51b-9b3e-40b5-a2bb-aa7c9cb8c350" providerId="ADAL" clId="{445AB1C7-C7CD-4D99-AB83-B28370CD2C0B}" dt="2023-02-04T10:49:38.130" v="383" actId="692"/>
          <ac:picMkLst>
            <pc:docMk/>
            <pc:sldMk cId="1512547945" sldId="275"/>
            <ac:picMk id="37" creationId="{B9AE57CD-C3D5-30A8-C7AD-9C036F617750}"/>
          </ac:picMkLst>
        </pc:picChg>
      </pc:sldChg>
      <pc:sldChg chg="modSp del mod">
        <pc:chgData name="Martin Heinz Werner Schmeißer" userId="c00ca51b-9b3e-40b5-a2bb-aa7c9cb8c350" providerId="ADAL" clId="{445AB1C7-C7CD-4D99-AB83-B28370CD2C0B}" dt="2023-02-04T10:36:55.644" v="129" actId="47"/>
        <pc:sldMkLst>
          <pc:docMk/>
          <pc:sldMk cId="1626916472" sldId="276"/>
        </pc:sldMkLst>
        <pc:spChg chg="mod">
          <ac:chgData name="Martin Heinz Werner Schmeißer" userId="c00ca51b-9b3e-40b5-a2bb-aa7c9cb8c350" providerId="ADAL" clId="{445AB1C7-C7CD-4D99-AB83-B28370CD2C0B}" dt="2023-02-04T10:32:44.866" v="59" actId="20577"/>
          <ac:spMkLst>
            <pc:docMk/>
            <pc:sldMk cId="1626916472" sldId="276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445AB1C7-C7CD-4D99-AB83-B28370CD2C0B}" dt="2023-02-04T10:32:37.281" v="57" actId="20577"/>
          <ac:spMkLst>
            <pc:docMk/>
            <pc:sldMk cId="1626916472" sldId="276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445AB1C7-C7CD-4D99-AB83-B28370CD2C0B}" dt="2023-02-04T10:32:47.090" v="61" actId="20577"/>
          <ac:spMkLst>
            <pc:docMk/>
            <pc:sldMk cId="1626916472" sldId="276"/>
            <ac:spMk id="11" creationId="{E944A37F-B7DD-4104-E161-54B5A6222568}"/>
          </ac:spMkLst>
        </pc:spChg>
        <pc:spChg chg="mod">
          <ac:chgData name="Martin Heinz Werner Schmeißer" userId="c00ca51b-9b3e-40b5-a2bb-aa7c9cb8c350" providerId="ADAL" clId="{445AB1C7-C7CD-4D99-AB83-B28370CD2C0B}" dt="2023-02-04T10:33:01.544" v="69" actId="20577"/>
          <ac:spMkLst>
            <pc:docMk/>
            <pc:sldMk cId="1626916472" sldId="276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445AB1C7-C7CD-4D99-AB83-B28370CD2C0B}" dt="2023-02-04T10:33:29.921" v="76" actId="20577"/>
          <ac:spMkLst>
            <pc:docMk/>
            <pc:sldMk cId="1626916472" sldId="276"/>
            <ac:spMk id="17" creationId="{99866BD6-9405-4F75-4797-FC47EF8C5FB2}"/>
          </ac:spMkLst>
        </pc:spChg>
      </pc:sldChg>
      <pc:sldChg chg="del">
        <pc:chgData name="Martin Heinz Werner Schmeißer" userId="c00ca51b-9b3e-40b5-a2bb-aa7c9cb8c350" providerId="ADAL" clId="{445AB1C7-C7CD-4D99-AB83-B28370CD2C0B}" dt="2023-02-04T10:38:52.202" v="157" actId="47"/>
        <pc:sldMkLst>
          <pc:docMk/>
          <pc:sldMk cId="2518603892" sldId="277"/>
        </pc:sldMkLst>
      </pc:sldChg>
      <pc:sldChg chg="addSp delSp modSp mod">
        <pc:chgData name="Martin Heinz Werner Schmeißer" userId="c00ca51b-9b3e-40b5-a2bb-aa7c9cb8c350" providerId="ADAL" clId="{445AB1C7-C7CD-4D99-AB83-B28370CD2C0B}" dt="2023-02-04T11:09:52.746" v="802"/>
        <pc:sldMkLst>
          <pc:docMk/>
          <pc:sldMk cId="1602025690" sldId="278"/>
        </pc:sldMkLst>
        <pc:spChg chg="mod">
          <ac:chgData name="Martin Heinz Werner Schmeißer" userId="c00ca51b-9b3e-40b5-a2bb-aa7c9cb8c350" providerId="ADAL" clId="{445AB1C7-C7CD-4D99-AB83-B28370CD2C0B}" dt="2023-02-04T10:39:10.929" v="159" actId="20577"/>
          <ac:spMkLst>
            <pc:docMk/>
            <pc:sldMk cId="1602025690" sldId="278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445AB1C7-C7CD-4D99-AB83-B28370CD2C0B}" dt="2023-02-04T10:40:03.764" v="170" actId="20577"/>
          <ac:spMkLst>
            <pc:docMk/>
            <pc:sldMk cId="1602025690" sldId="278"/>
            <ac:spMk id="16" creationId="{D4EB6C4A-CA28-CAC4-D0FA-38AC078AC1E6}"/>
          </ac:spMkLst>
        </pc:spChg>
        <pc:spChg chg="add mod">
          <ac:chgData name="Martin Heinz Werner Schmeißer" userId="c00ca51b-9b3e-40b5-a2bb-aa7c9cb8c350" providerId="ADAL" clId="{445AB1C7-C7CD-4D99-AB83-B28370CD2C0B}" dt="2023-02-04T11:09:52.746" v="802"/>
          <ac:spMkLst>
            <pc:docMk/>
            <pc:sldMk cId="1602025690" sldId="278"/>
            <ac:spMk id="17" creationId="{F18C3061-03F8-393B-EA88-040C54C0D4B0}"/>
          </ac:spMkLst>
        </pc:spChg>
        <pc:spChg chg="mod">
          <ac:chgData name="Martin Heinz Werner Schmeißer" userId="c00ca51b-9b3e-40b5-a2bb-aa7c9cb8c350" providerId="ADAL" clId="{445AB1C7-C7CD-4D99-AB83-B28370CD2C0B}" dt="2023-02-04T10:39:13.027" v="161" actId="20577"/>
          <ac:spMkLst>
            <pc:docMk/>
            <pc:sldMk cId="1602025690" sldId="278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445AB1C7-C7CD-4D99-AB83-B28370CD2C0B}" dt="2023-02-04T10:40:48.283" v="182"/>
          <ac:spMkLst>
            <pc:docMk/>
            <pc:sldMk cId="1602025690" sldId="278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445AB1C7-C7CD-4D99-AB83-B28370CD2C0B}" dt="2023-02-04T10:39:16.099" v="163" actId="20577"/>
          <ac:spMkLst>
            <pc:docMk/>
            <pc:sldMk cId="1602025690" sldId="278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445AB1C7-C7CD-4D99-AB83-B28370CD2C0B}" dt="2023-02-04T10:40:49.869" v="183"/>
          <ac:spMkLst>
            <pc:docMk/>
            <pc:sldMk cId="1602025690" sldId="278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445AB1C7-C7CD-4D99-AB83-B28370CD2C0B}" dt="2023-02-04T10:53:30.949" v="662" actId="14100"/>
          <ac:spMkLst>
            <pc:docMk/>
            <pc:sldMk cId="1602025690" sldId="278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445AB1C7-C7CD-4D99-AB83-B28370CD2C0B}" dt="2023-02-04T10:56:48.860" v="698" actId="14100"/>
          <ac:spMkLst>
            <pc:docMk/>
            <pc:sldMk cId="1602025690" sldId="278"/>
            <ac:spMk id="33" creationId="{C9C8036B-15F4-8B9E-E862-676CA89F3452}"/>
          </ac:spMkLst>
        </pc:spChg>
        <pc:spChg chg="mod">
          <ac:chgData name="Martin Heinz Werner Schmeißer" userId="c00ca51b-9b3e-40b5-a2bb-aa7c9cb8c350" providerId="ADAL" clId="{445AB1C7-C7CD-4D99-AB83-B28370CD2C0B}" dt="2023-02-04T10:56:53.990" v="702" actId="14100"/>
          <ac:spMkLst>
            <pc:docMk/>
            <pc:sldMk cId="1602025690" sldId="278"/>
            <ac:spMk id="34" creationId="{64DDAC6A-304B-71CA-9D15-BD11D7DB2770}"/>
          </ac:spMkLst>
        </pc:spChg>
        <pc:picChg chg="add del mod">
          <ac:chgData name="Martin Heinz Werner Schmeißer" userId="c00ca51b-9b3e-40b5-a2bb-aa7c9cb8c350" providerId="ADAL" clId="{445AB1C7-C7CD-4D99-AB83-B28370CD2C0B}" dt="2023-02-04T10:55:27.702" v="681" actId="478"/>
          <ac:picMkLst>
            <pc:docMk/>
            <pc:sldMk cId="1602025690" sldId="278"/>
            <ac:picMk id="2" creationId="{D6F9743B-6C86-DF6F-8F69-6CB28046CC58}"/>
          </ac:picMkLst>
        </pc:picChg>
        <pc:picChg chg="add del mod">
          <ac:chgData name="Martin Heinz Werner Schmeißer" userId="c00ca51b-9b3e-40b5-a2bb-aa7c9cb8c350" providerId="ADAL" clId="{445AB1C7-C7CD-4D99-AB83-B28370CD2C0B}" dt="2023-02-04T10:56:00.933" v="688" actId="478"/>
          <ac:picMkLst>
            <pc:docMk/>
            <pc:sldMk cId="1602025690" sldId="278"/>
            <ac:picMk id="3" creationId="{4993EDBC-E90B-F316-DC6A-8AFE4C047602}"/>
          </ac:picMkLst>
        </pc:picChg>
        <pc:picChg chg="add del mod">
          <ac:chgData name="Martin Heinz Werner Schmeißer" userId="c00ca51b-9b3e-40b5-a2bb-aa7c9cb8c350" providerId="ADAL" clId="{445AB1C7-C7CD-4D99-AB83-B28370CD2C0B}" dt="2023-02-04T10:56:25.160" v="694" actId="478"/>
          <ac:picMkLst>
            <pc:docMk/>
            <pc:sldMk cId="1602025690" sldId="278"/>
            <ac:picMk id="5" creationId="{3CA59E9D-27AA-3443-B489-5F75809F2C79}"/>
          </ac:picMkLst>
        </pc:picChg>
        <pc:picChg chg="add del mod ord">
          <ac:chgData name="Martin Heinz Werner Schmeißer" userId="c00ca51b-9b3e-40b5-a2bb-aa7c9cb8c350" providerId="ADAL" clId="{445AB1C7-C7CD-4D99-AB83-B28370CD2C0B}" dt="2023-02-04T11:00:47.245" v="774" actId="692"/>
          <ac:picMkLst>
            <pc:docMk/>
            <pc:sldMk cId="1602025690" sldId="278"/>
            <ac:picMk id="8" creationId="{402A5D08-00AC-EA9F-7EF7-DF172CDC8B5F}"/>
          </ac:picMkLst>
        </pc:picChg>
        <pc:picChg chg="del">
          <ac:chgData name="Martin Heinz Werner Schmeißer" userId="c00ca51b-9b3e-40b5-a2bb-aa7c9cb8c350" providerId="ADAL" clId="{445AB1C7-C7CD-4D99-AB83-B28370CD2C0B}" dt="2023-02-04T10:40:37.169" v="180" actId="478"/>
          <ac:picMkLst>
            <pc:docMk/>
            <pc:sldMk cId="1602025690" sldId="278"/>
            <ac:picMk id="9" creationId="{C5BCD235-784D-95B7-C2D9-64F9D078AC36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47.245" v="774" actId="692"/>
          <ac:picMkLst>
            <pc:docMk/>
            <pc:sldMk cId="1602025690" sldId="278"/>
            <ac:picMk id="11" creationId="{0A838F21-4AE5-1D55-2851-D969DE3EEB54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47.245" v="774" actId="692"/>
          <ac:picMkLst>
            <pc:docMk/>
            <pc:sldMk cId="1602025690" sldId="278"/>
            <ac:picMk id="13" creationId="{BED7A123-45BE-7A85-4057-66D3152EE0F2}"/>
          </ac:picMkLst>
        </pc:picChg>
        <pc:picChg chg="del">
          <ac:chgData name="Martin Heinz Werner Schmeißer" userId="c00ca51b-9b3e-40b5-a2bb-aa7c9cb8c350" providerId="ADAL" clId="{445AB1C7-C7CD-4D99-AB83-B28370CD2C0B}" dt="2023-02-04T10:40:36.833" v="179" actId="478"/>
          <ac:picMkLst>
            <pc:docMk/>
            <pc:sldMk cId="1602025690" sldId="278"/>
            <ac:picMk id="30" creationId="{AE29D560-9AD8-4C61-8E32-BC4C26EAC2AB}"/>
          </ac:picMkLst>
        </pc:picChg>
        <pc:picChg chg="del">
          <ac:chgData name="Martin Heinz Werner Schmeißer" userId="c00ca51b-9b3e-40b5-a2bb-aa7c9cb8c350" providerId="ADAL" clId="{445AB1C7-C7CD-4D99-AB83-B28370CD2C0B}" dt="2023-02-04T10:40:36.237" v="178" actId="478"/>
          <ac:picMkLst>
            <pc:docMk/>
            <pc:sldMk cId="1602025690" sldId="278"/>
            <ac:picMk id="31" creationId="{867824C4-BB30-2069-217C-56F6861A787F}"/>
          </ac:picMkLst>
        </pc:picChg>
      </pc:sldChg>
      <pc:sldChg chg="addSp delSp modSp mod">
        <pc:chgData name="Martin Heinz Werner Schmeißer" userId="c00ca51b-9b3e-40b5-a2bb-aa7c9cb8c350" providerId="ADAL" clId="{445AB1C7-C7CD-4D99-AB83-B28370CD2C0B}" dt="2023-02-04T11:09:53.697" v="803"/>
        <pc:sldMkLst>
          <pc:docMk/>
          <pc:sldMk cId="1712099340" sldId="279"/>
        </pc:sldMkLst>
        <pc:spChg chg="mod">
          <ac:chgData name="Martin Heinz Werner Schmeißer" userId="c00ca51b-9b3e-40b5-a2bb-aa7c9cb8c350" providerId="ADAL" clId="{445AB1C7-C7CD-4D99-AB83-B28370CD2C0B}" dt="2023-02-04T10:41:05.010" v="185" actId="20577"/>
          <ac:spMkLst>
            <pc:docMk/>
            <pc:sldMk cId="1712099340" sldId="279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445AB1C7-C7CD-4D99-AB83-B28370CD2C0B}" dt="2023-02-04T10:41:27.189" v="198" actId="20577"/>
          <ac:spMkLst>
            <pc:docMk/>
            <pc:sldMk cId="1712099340" sldId="27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445AB1C7-C7CD-4D99-AB83-B28370CD2C0B}" dt="2023-02-04T10:41:07.481" v="187" actId="20577"/>
          <ac:spMkLst>
            <pc:docMk/>
            <pc:sldMk cId="1712099340" sldId="279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445AB1C7-C7CD-4D99-AB83-B28370CD2C0B}" dt="2023-02-04T10:41:30.114" v="199"/>
          <ac:spMkLst>
            <pc:docMk/>
            <pc:sldMk cId="1712099340" sldId="279"/>
            <ac:spMk id="20" creationId="{928F80F3-4E45-3151-06FB-1F3A6283B7E9}"/>
          </ac:spMkLst>
        </pc:spChg>
        <pc:spChg chg="add mod">
          <ac:chgData name="Martin Heinz Werner Schmeißer" userId="c00ca51b-9b3e-40b5-a2bb-aa7c9cb8c350" providerId="ADAL" clId="{445AB1C7-C7CD-4D99-AB83-B28370CD2C0B}" dt="2023-02-04T11:09:53.697" v="803"/>
          <ac:spMkLst>
            <pc:docMk/>
            <pc:sldMk cId="1712099340" sldId="279"/>
            <ac:spMk id="21" creationId="{A17ECE43-AE97-8011-CDED-0C5122ABA33F}"/>
          </ac:spMkLst>
        </pc:spChg>
        <pc:spChg chg="mod">
          <ac:chgData name="Martin Heinz Werner Schmeißer" userId="c00ca51b-9b3e-40b5-a2bb-aa7c9cb8c350" providerId="ADAL" clId="{445AB1C7-C7CD-4D99-AB83-B28370CD2C0B}" dt="2023-02-04T10:41:09.859" v="189" actId="20577"/>
          <ac:spMkLst>
            <pc:docMk/>
            <pc:sldMk cId="1712099340" sldId="279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445AB1C7-C7CD-4D99-AB83-B28370CD2C0B}" dt="2023-02-04T10:41:31.060" v="200"/>
          <ac:spMkLst>
            <pc:docMk/>
            <pc:sldMk cId="1712099340" sldId="279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445AB1C7-C7CD-4D99-AB83-B28370CD2C0B}" dt="2023-02-04T10:58:42.996" v="738" actId="1035"/>
          <ac:spMkLst>
            <pc:docMk/>
            <pc:sldMk cId="1712099340" sldId="279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445AB1C7-C7CD-4D99-AB83-B28370CD2C0B}" dt="2023-02-04T10:58:48.850" v="743" actId="20577"/>
          <ac:spMkLst>
            <pc:docMk/>
            <pc:sldMk cId="1712099340" sldId="279"/>
            <ac:spMk id="33" creationId="{C9C8036B-15F4-8B9E-E862-676CA89F3452}"/>
          </ac:spMkLst>
        </pc:spChg>
        <pc:spChg chg="mod">
          <ac:chgData name="Martin Heinz Werner Schmeißer" userId="c00ca51b-9b3e-40b5-a2bb-aa7c9cb8c350" providerId="ADAL" clId="{445AB1C7-C7CD-4D99-AB83-B28370CD2C0B}" dt="2023-02-04T10:58:51.606" v="746" actId="20577"/>
          <ac:spMkLst>
            <pc:docMk/>
            <pc:sldMk cId="1712099340" sldId="279"/>
            <ac:spMk id="34" creationId="{64DDAC6A-304B-71CA-9D15-BD11D7DB2770}"/>
          </ac:spMkLst>
        </pc:spChg>
        <pc:picChg chg="add del mod">
          <ac:chgData name="Martin Heinz Werner Schmeißer" userId="c00ca51b-9b3e-40b5-a2bb-aa7c9cb8c350" providerId="ADAL" clId="{445AB1C7-C7CD-4D99-AB83-B28370CD2C0B}" dt="2023-02-04T10:40:33.399" v="177" actId="21"/>
          <ac:picMkLst>
            <pc:docMk/>
            <pc:sldMk cId="1712099340" sldId="279"/>
            <ac:picMk id="2" creationId="{2B718599-F1E7-8367-953F-A6CB2088D833}"/>
          </ac:picMkLst>
        </pc:picChg>
        <pc:picChg chg="del">
          <ac:chgData name="Martin Heinz Werner Schmeißer" userId="c00ca51b-9b3e-40b5-a2bb-aa7c9cb8c350" providerId="ADAL" clId="{445AB1C7-C7CD-4D99-AB83-B28370CD2C0B}" dt="2023-02-04T10:57:40.342" v="712" actId="478"/>
          <ac:picMkLst>
            <pc:docMk/>
            <pc:sldMk cId="1712099340" sldId="279"/>
            <ac:picMk id="3" creationId="{2AA3C92B-67C5-38EB-605D-8317AD5F6ECA}"/>
          </ac:picMkLst>
        </pc:picChg>
        <pc:picChg chg="add del mod">
          <ac:chgData name="Martin Heinz Werner Schmeißer" userId="c00ca51b-9b3e-40b5-a2bb-aa7c9cb8c350" providerId="ADAL" clId="{445AB1C7-C7CD-4D99-AB83-B28370CD2C0B}" dt="2023-02-04T10:40:33.399" v="177" actId="21"/>
          <ac:picMkLst>
            <pc:docMk/>
            <pc:sldMk cId="1712099340" sldId="279"/>
            <ac:picMk id="5" creationId="{7C478BDA-976F-90B1-F099-2C1550AA241D}"/>
          </ac:picMkLst>
        </pc:picChg>
        <pc:picChg chg="del">
          <ac:chgData name="Martin Heinz Werner Schmeißer" userId="c00ca51b-9b3e-40b5-a2bb-aa7c9cb8c350" providerId="ADAL" clId="{445AB1C7-C7CD-4D99-AB83-B28370CD2C0B}" dt="2023-02-04T10:58:06.270" v="720" actId="478"/>
          <ac:picMkLst>
            <pc:docMk/>
            <pc:sldMk cId="1712099340" sldId="279"/>
            <ac:picMk id="6" creationId="{B93D63FF-487C-4BBC-8903-BF0E363BB568}"/>
          </ac:picMkLst>
        </pc:picChg>
        <pc:picChg chg="add del mod">
          <ac:chgData name="Martin Heinz Werner Schmeißer" userId="c00ca51b-9b3e-40b5-a2bb-aa7c9cb8c350" providerId="ADAL" clId="{445AB1C7-C7CD-4D99-AB83-B28370CD2C0B}" dt="2023-02-04T10:40:33.399" v="177" actId="21"/>
          <ac:picMkLst>
            <pc:docMk/>
            <pc:sldMk cId="1712099340" sldId="279"/>
            <ac:picMk id="8" creationId="{EAFF8EC0-6009-C98D-1E39-046B6EC10576}"/>
          </ac:picMkLst>
        </pc:picChg>
        <pc:picChg chg="del">
          <ac:chgData name="Martin Heinz Werner Schmeißer" userId="c00ca51b-9b3e-40b5-a2bb-aa7c9cb8c350" providerId="ADAL" clId="{445AB1C7-C7CD-4D99-AB83-B28370CD2C0B}" dt="2023-02-04T10:58:27.459" v="726" actId="478"/>
          <ac:picMkLst>
            <pc:docMk/>
            <pc:sldMk cId="1712099340" sldId="279"/>
            <ac:picMk id="10" creationId="{33FC0722-53EC-DF61-08BF-96418EF50482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42.090" v="773" actId="692"/>
          <ac:picMkLst>
            <pc:docMk/>
            <pc:sldMk cId="1712099340" sldId="279"/>
            <ac:picMk id="11" creationId="{3E1B5C7A-3D99-23F7-133C-E4EA97932E36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42.090" v="773" actId="692"/>
          <ac:picMkLst>
            <pc:docMk/>
            <pc:sldMk cId="1712099340" sldId="279"/>
            <ac:picMk id="13" creationId="{96AC733B-2D76-3369-63BF-A935C936A3F0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42.090" v="773" actId="692"/>
          <ac:picMkLst>
            <pc:docMk/>
            <pc:sldMk cId="1712099340" sldId="279"/>
            <ac:picMk id="18" creationId="{E18BD42B-8E13-953C-BF0A-D12C02DBFBFA}"/>
          </ac:picMkLst>
        </pc:picChg>
      </pc:sldChg>
      <pc:sldChg chg="addSp delSp modSp mod">
        <pc:chgData name="Martin Heinz Werner Schmeißer" userId="c00ca51b-9b3e-40b5-a2bb-aa7c9cb8c350" providerId="ADAL" clId="{445AB1C7-C7CD-4D99-AB83-B28370CD2C0B}" dt="2023-02-04T11:09:55.368" v="804"/>
        <pc:sldMkLst>
          <pc:docMk/>
          <pc:sldMk cId="2624034319" sldId="280"/>
        </pc:sldMkLst>
        <pc:spChg chg="mod">
          <ac:chgData name="Martin Heinz Werner Schmeißer" userId="c00ca51b-9b3e-40b5-a2bb-aa7c9cb8c350" providerId="ADAL" clId="{445AB1C7-C7CD-4D99-AB83-B28370CD2C0B}" dt="2023-02-04T10:41:38.584" v="202" actId="20577"/>
          <ac:spMkLst>
            <pc:docMk/>
            <pc:sldMk cId="2624034319" sldId="280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445AB1C7-C7CD-4D99-AB83-B28370CD2C0B}" dt="2023-02-04T11:01:07.885" v="777" actId="20577"/>
          <ac:spMkLst>
            <pc:docMk/>
            <pc:sldMk cId="2624034319" sldId="280"/>
            <ac:spMk id="13" creationId="{DCA8ABF6-518B-20C4-FACB-94100D835682}"/>
          </ac:spMkLst>
        </pc:spChg>
        <pc:spChg chg="mod">
          <ac:chgData name="Martin Heinz Werner Schmeißer" userId="c00ca51b-9b3e-40b5-a2bb-aa7c9cb8c350" providerId="ADAL" clId="{445AB1C7-C7CD-4D99-AB83-B28370CD2C0B}" dt="2023-02-04T10:42:11.521" v="215" actId="20577"/>
          <ac:spMkLst>
            <pc:docMk/>
            <pc:sldMk cId="2624034319" sldId="280"/>
            <ac:spMk id="16" creationId="{D4EB6C4A-CA28-CAC4-D0FA-38AC078AC1E6}"/>
          </ac:spMkLst>
        </pc:spChg>
        <pc:spChg chg="add mod">
          <ac:chgData name="Martin Heinz Werner Schmeißer" userId="c00ca51b-9b3e-40b5-a2bb-aa7c9cb8c350" providerId="ADAL" clId="{445AB1C7-C7CD-4D99-AB83-B28370CD2C0B}" dt="2023-02-04T11:01:10.757" v="779" actId="20577"/>
          <ac:spMkLst>
            <pc:docMk/>
            <pc:sldMk cId="2624034319" sldId="280"/>
            <ac:spMk id="17" creationId="{45885621-1AE5-09E1-ACEE-78E5BD0F1974}"/>
          </ac:spMkLst>
        </pc:spChg>
        <pc:spChg chg="add mod">
          <ac:chgData name="Martin Heinz Werner Schmeißer" userId="c00ca51b-9b3e-40b5-a2bb-aa7c9cb8c350" providerId="ADAL" clId="{445AB1C7-C7CD-4D99-AB83-B28370CD2C0B}" dt="2023-02-04T11:01:13.396" v="781" actId="20577"/>
          <ac:spMkLst>
            <pc:docMk/>
            <pc:sldMk cId="2624034319" sldId="280"/>
            <ac:spMk id="18" creationId="{081D804C-EBEE-E52B-86E0-EE46D06B8CB6}"/>
          </ac:spMkLst>
        </pc:spChg>
        <pc:spChg chg="mod">
          <ac:chgData name="Martin Heinz Werner Schmeißer" userId="c00ca51b-9b3e-40b5-a2bb-aa7c9cb8c350" providerId="ADAL" clId="{445AB1C7-C7CD-4D99-AB83-B28370CD2C0B}" dt="2023-02-04T10:41:40.769" v="204" actId="20577"/>
          <ac:spMkLst>
            <pc:docMk/>
            <pc:sldMk cId="2624034319" sldId="280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445AB1C7-C7CD-4D99-AB83-B28370CD2C0B}" dt="2023-02-04T10:42:15.770" v="216"/>
          <ac:spMkLst>
            <pc:docMk/>
            <pc:sldMk cId="2624034319" sldId="280"/>
            <ac:spMk id="20" creationId="{928F80F3-4E45-3151-06FB-1F3A6283B7E9}"/>
          </ac:spMkLst>
        </pc:spChg>
        <pc:spChg chg="add mod">
          <ac:chgData name="Martin Heinz Werner Schmeißer" userId="c00ca51b-9b3e-40b5-a2bb-aa7c9cb8c350" providerId="ADAL" clId="{445AB1C7-C7CD-4D99-AB83-B28370CD2C0B}" dt="2023-02-04T11:09:55.368" v="804"/>
          <ac:spMkLst>
            <pc:docMk/>
            <pc:sldMk cId="2624034319" sldId="280"/>
            <ac:spMk id="21" creationId="{88A2CB7B-0BFC-D53C-5427-6F5F3C7A0962}"/>
          </ac:spMkLst>
        </pc:spChg>
        <pc:spChg chg="mod">
          <ac:chgData name="Martin Heinz Werner Schmeißer" userId="c00ca51b-9b3e-40b5-a2bb-aa7c9cb8c350" providerId="ADAL" clId="{445AB1C7-C7CD-4D99-AB83-B28370CD2C0B}" dt="2023-02-04T10:41:43.038" v="206" actId="20577"/>
          <ac:spMkLst>
            <pc:docMk/>
            <pc:sldMk cId="2624034319" sldId="280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445AB1C7-C7CD-4D99-AB83-B28370CD2C0B}" dt="2023-02-04T10:42:16.929" v="217"/>
          <ac:spMkLst>
            <pc:docMk/>
            <pc:sldMk cId="2624034319" sldId="280"/>
            <ac:spMk id="27" creationId="{A6DEB170-4DDC-6452-4B90-36CE872259D1}"/>
          </ac:spMkLst>
        </pc:spChg>
        <pc:spChg chg="del">
          <ac:chgData name="Martin Heinz Werner Schmeißer" userId="c00ca51b-9b3e-40b5-a2bb-aa7c9cb8c350" providerId="ADAL" clId="{445AB1C7-C7CD-4D99-AB83-B28370CD2C0B}" dt="2023-02-04T10:58:58.469" v="747" actId="478"/>
          <ac:spMkLst>
            <pc:docMk/>
            <pc:sldMk cId="2624034319" sldId="280"/>
            <ac:spMk id="32" creationId="{89514A88-3384-0072-EB77-60A7FE795405}"/>
          </ac:spMkLst>
        </pc:spChg>
        <pc:spChg chg="del">
          <ac:chgData name="Martin Heinz Werner Schmeißer" userId="c00ca51b-9b3e-40b5-a2bb-aa7c9cb8c350" providerId="ADAL" clId="{445AB1C7-C7CD-4D99-AB83-B28370CD2C0B}" dt="2023-02-04T10:58:58.469" v="747" actId="478"/>
          <ac:spMkLst>
            <pc:docMk/>
            <pc:sldMk cId="2624034319" sldId="280"/>
            <ac:spMk id="33" creationId="{C9C8036B-15F4-8B9E-E862-676CA89F3452}"/>
          </ac:spMkLst>
        </pc:spChg>
        <pc:spChg chg="del">
          <ac:chgData name="Martin Heinz Werner Schmeißer" userId="c00ca51b-9b3e-40b5-a2bb-aa7c9cb8c350" providerId="ADAL" clId="{445AB1C7-C7CD-4D99-AB83-B28370CD2C0B}" dt="2023-02-04T10:58:58.469" v="747" actId="478"/>
          <ac:spMkLst>
            <pc:docMk/>
            <pc:sldMk cId="2624034319" sldId="280"/>
            <ac:spMk id="34" creationId="{64DDAC6A-304B-71CA-9D15-BD11D7DB2770}"/>
          </ac:spMkLst>
        </pc:spChg>
        <pc:picChg chg="add mod ord">
          <ac:chgData name="Martin Heinz Werner Schmeißer" userId="c00ca51b-9b3e-40b5-a2bb-aa7c9cb8c350" providerId="ADAL" clId="{445AB1C7-C7CD-4D99-AB83-B28370CD2C0B}" dt="2023-02-04T11:00:36.158" v="772" actId="692"/>
          <ac:picMkLst>
            <pc:docMk/>
            <pc:sldMk cId="2624034319" sldId="280"/>
            <ac:picMk id="3" creationId="{F84A5E14-30D9-BB5D-9CD9-9D12A6DEA64D}"/>
          </ac:picMkLst>
        </pc:picChg>
        <pc:picChg chg="del">
          <ac:chgData name="Martin Heinz Werner Schmeißer" userId="c00ca51b-9b3e-40b5-a2bb-aa7c9cb8c350" providerId="ADAL" clId="{445AB1C7-C7CD-4D99-AB83-B28370CD2C0B}" dt="2023-02-04T10:59:43.958" v="755" actId="478"/>
          <ac:picMkLst>
            <pc:docMk/>
            <pc:sldMk cId="2624034319" sldId="280"/>
            <ac:picMk id="5" creationId="{41DBCA67-2E6D-911E-5160-BFF5F45CD727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36.158" v="772" actId="692"/>
          <ac:picMkLst>
            <pc:docMk/>
            <pc:sldMk cId="2624034319" sldId="280"/>
            <ac:picMk id="8" creationId="{4FDBE33C-52BA-ECB0-38A0-872A4CB45154}"/>
          </ac:picMkLst>
        </pc:picChg>
        <pc:picChg chg="del">
          <ac:chgData name="Martin Heinz Werner Schmeißer" userId="c00ca51b-9b3e-40b5-a2bb-aa7c9cb8c350" providerId="ADAL" clId="{445AB1C7-C7CD-4D99-AB83-B28370CD2C0B}" dt="2023-02-04T11:00:02.662" v="762" actId="478"/>
          <ac:picMkLst>
            <pc:docMk/>
            <pc:sldMk cId="2624034319" sldId="280"/>
            <ac:picMk id="9" creationId="{20C9C1CA-8B84-E642-3C73-10A4B9894A98}"/>
          </ac:picMkLst>
        </pc:picChg>
        <pc:picChg chg="add mod ord">
          <ac:chgData name="Martin Heinz Werner Schmeißer" userId="c00ca51b-9b3e-40b5-a2bb-aa7c9cb8c350" providerId="ADAL" clId="{445AB1C7-C7CD-4D99-AB83-B28370CD2C0B}" dt="2023-02-04T11:00:36.158" v="772" actId="692"/>
          <ac:picMkLst>
            <pc:docMk/>
            <pc:sldMk cId="2624034319" sldId="280"/>
            <ac:picMk id="11" creationId="{01B1C6FB-F6A0-16B6-C184-A42161771057}"/>
          </ac:picMkLst>
        </pc:picChg>
        <pc:picChg chg="del">
          <ac:chgData name="Martin Heinz Werner Schmeißer" userId="c00ca51b-9b3e-40b5-a2bb-aa7c9cb8c350" providerId="ADAL" clId="{445AB1C7-C7CD-4D99-AB83-B28370CD2C0B}" dt="2023-02-04T11:00:26.501" v="768" actId="478"/>
          <ac:picMkLst>
            <pc:docMk/>
            <pc:sldMk cId="2624034319" sldId="280"/>
            <ac:picMk id="12" creationId="{4A137BC7-B0E2-2B82-800C-7B399169DC84}"/>
          </ac:picMkLst>
        </pc:picChg>
      </pc:sldChg>
      <pc:sldChg chg="add del">
        <pc:chgData name="Martin Heinz Werner Schmeißer" userId="c00ca51b-9b3e-40b5-a2bb-aa7c9cb8c350" providerId="ADAL" clId="{445AB1C7-C7CD-4D99-AB83-B28370CD2C0B}" dt="2023-02-04T10:35:31.735" v="101" actId="47"/>
        <pc:sldMkLst>
          <pc:docMk/>
          <pc:sldMk cId="2217835228" sldId="281"/>
        </pc:sldMkLst>
      </pc:sldChg>
      <pc:sldChg chg="addSp delSp modSp add mod">
        <pc:chgData name="Martin Heinz Werner Schmeißer" userId="c00ca51b-9b3e-40b5-a2bb-aa7c9cb8c350" providerId="ADAL" clId="{445AB1C7-C7CD-4D99-AB83-B28370CD2C0B}" dt="2023-02-04T11:09:50.662" v="800"/>
        <pc:sldMkLst>
          <pc:docMk/>
          <pc:sldMk cId="2853948503" sldId="281"/>
        </pc:sldMkLst>
        <pc:spChg chg="mod">
          <ac:chgData name="Martin Heinz Werner Schmeißer" userId="c00ca51b-9b3e-40b5-a2bb-aa7c9cb8c350" providerId="ADAL" clId="{445AB1C7-C7CD-4D99-AB83-B28370CD2C0B}" dt="2023-02-04T10:36:31.515" v="120" actId="20577"/>
          <ac:spMkLst>
            <pc:docMk/>
            <pc:sldMk cId="2853948503" sldId="281"/>
            <ac:spMk id="5" creationId="{96855FCF-6656-2E18-3780-9466CE9B3DD5}"/>
          </ac:spMkLst>
        </pc:spChg>
        <pc:spChg chg="mod">
          <ac:chgData name="Martin Heinz Werner Schmeißer" userId="c00ca51b-9b3e-40b5-a2bb-aa7c9cb8c350" providerId="ADAL" clId="{445AB1C7-C7CD-4D99-AB83-B28370CD2C0B}" dt="2023-02-04T10:36:29.521" v="118" actId="20577"/>
          <ac:spMkLst>
            <pc:docMk/>
            <pc:sldMk cId="2853948503" sldId="281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445AB1C7-C7CD-4D99-AB83-B28370CD2C0B}" dt="2023-02-04T10:36:43.794" v="124" actId="20577"/>
          <ac:spMkLst>
            <pc:docMk/>
            <pc:sldMk cId="2853948503" sldId="281"/>
            <ac:spMk id="16" creationId="{D4EB6C4A-CA28-CAC4-D0FA-38AC078AC1E6}"/>
          </ac:spMkLst>
        </pc:spChg>
        <pc:spChg chg="add mod">
          <ac:chgData name="Martin Heinz Werner Schmeißer" userId="c00ca51b-9b3e-40b5-a2bb-aa7c9cb8c350" providerId="ADAL" clId="{445AB1C7-C7CD-4D99-AB83-B28370CD2C0B}" dt="2023-02-04T11:01:33.981" v="788" actId="20577"/>
          <ac:spMkLst>
            <pc:docMk/>
            <pc:sldMk cId="2853948503" sldId="281"/>
            <ac:spMk id="17" creationId="{6072B8DC-27B5-FFA3-2FF6-6C3536B9371A}"/>
          </ac:spMkLst>
        </pc:spChg>
        <pc:spChg chg="mod">
          <ac:chgData name="Martin Heinz Werner Schmeißer" userId="c00ca51b-9b3e-40b5-a2bb-aa7c9cb8c350" providerId="ADAL" clId="{445AB1C7-C7CD-4D99-AB83-B28370CD2C0B}" dt="2023-02-04T10:36:46.854" v="126" actId="20577"/>
          <ac:spMkLst>
            <pc:docMk/>
            <pc:sldMk cId="2853948503" sldId="281"/>
            <ac:spMk id="18" creationId="{EA6BDB71-0EB3-5811-B663-63B09515CF68}"/>
          </ac:spMkLst>
        </pc:spChg>
        <pc:spChg chg="add mod">
          <ac:chgData name="Martin Heinz Werner Schmeißer" userId="c00ca51b-9b3e-40b5-a2bb-aa7c9cb8c350" providerId="ADAL" clId="{445AB1C7-C7CD-4D99-AB83-B28370CD2C0B}" dt="2023-02-04T11:09:50.662" v="800"/>
          <ac:spMkLst>
            <pc:docMk/>
            <pc:sldMk cId="2853948503" sldId="281"/>
            <ac:spMk id="21" creationId="{6C7EE292-CA0A-5873-7EBD-612DED29C439}"/>
          </ac:spMkLst>
        </pc:spChg>
        <pc:spChg chg="mod">
          <ac:chgData name="Martin Heinz Werner Schmeißer" userId="c00ca51b-9b3e-40b5-a2bb-aa7c9cb8c350" providerId="ADAL" clId="{445AB1C7-C7CD-4D99-AB83-B28370CD2C0B}" dt="2023-02-04T10:36:33.740" v="122" actId="20577"/>
          <ac:spMkLst>
            <pc:docMk/>
            <pc:sldMk cId="2853948503" sldId="281"/>
            <ac:spMk id="23" creationId="{37E208B3-EF69-F66F-A986-343FF0F933F2}"/>
          </ac:spMkLst>
        </pc:spChg>
        <pc:spChg chg="mod">
          <ac:chgData name="Martin Heinz Werner Schmeißer" userId="c00ca51b-9b3e-40b5-a2bb-aa7c9cb8c350" providerId="ADAL" clId="{445AB1C7-C7CD-4D99-AB83-B28370CD2C0B}" dt="2023-02-04T10:36:49.305" v="128" actId="20577"/>
          <ac:spMkLst>
            <pc:docMk/>
            <pc:sldMk cId="2853948503" sldId="281"/>
            <ac:spMk id="25" creationId="{82CB5726-CD01-2A7B-7320-0E8E6E337FED}"/>
          </ac:spMkLst>
        </pc:spChg>
        <pc:picChg chg="add mod">
          <ac:chgData name="Martin Heinz Werner Schmeißer" userId="c00ca51b-9b3e-40b5-a2bb-aa7c9cb8c350" providerId="ADAL" clId="{445AB1C7-C7CD-4D99-AB83-B28370CD2C0B}" dt="2023-02-04T10:36:19.498" v="116"/>
          <ac:picMkLst>
            <pc:docMk/>
            <pc:sldMk cId="2853948503" sldId="281"/>
            <ac:picMk id="3" creationId="{698E755F-BEA9-84B4-B4EE-ECC5BB49584F}"/>
          </ac:picMkLst>
        </pc:picChg>
        <pc:picChg chg="add mod">
          <ac:chgData name="Martin Heinz Werner Schmeißer" userId="c00ca51b-9b3e-40b5-a2bb-aa7c9cb8c350" providerId="ADAL" clId="{445AB1C7-C7CD-4D99-AB83-B28370CD2C0B}" dt="2023-02-04T10:36:19.498" v="116"/>
          <ac:picMkLst>
            <pc:docMk/>
            <pc:sldMk cId="2853948503" sldId="281"/>
            <ac:picMk id="6" creationId="{7D7C012F-2BF5-1D60-A982-F9F769263A24}"/>
          </ac:picMkLst>
        </pc:picChg>
        <pc:picChg chg="add mod">
          <ac:chgData name="Martin Heinz Werner Schmeißer" userId="c00ca51b-9b3e-40b5-a2bb-aa7c9cb8c350" providerId="ADAL" clId="{445AB1C7-C7CD-4D99-AB83-B28370CD2C0B}" dt="2023-02-04T10:36:19.498" v="116"/>
          <ac:picMkLst>
            <pc:docMk/>
            <pc:sldMk cId="2853948503" sldId="281"/>
            <ac:picMk id="8" creationId="{B1468CB6-F4CF-6476-3ECB-B6B232EAEE6A}"/>
          </ac:picMkLst>
        </pc:picChg>
        <pc:picChg chg="add mod">
          <ac:chgData name="Martin Heinz Werner Schmeißer" userId="c00ca51b-9b3e-40b5-a2bb-aa7c9cb8c350" providerId="ADAL" clId="{445AB1C7-C7CD-4D99-AB83-B28370CD2C0B}" dt="2023-02-04T10:51:37.680" v="518" actId="1038"/>
          <ac:picMkLst>
            <pc:docMk/>
            <pc:sldMk cId="2853948503" sldId="281"/>
            <ac:picMk id="10" creationId="{D4BB9290-3900-AE48-16EE-15898C28C507}"/>
          </ac:picMkLst>
        </pc:picChg>
        <pc:picChg chg="add mod">
          <ac:chgData name="Martin Heinz Werner Schmeißer" userId="c00ca51b-9b3e-40b5-a2bb-aa7c9cb8c350" providerId="ADAL" clId="{445AB1C7-C7CD-4D99-AB83-B28370CD2C0B}" dt="2023-02-04T10:51:37.680" v="518" actId="1038"/>
          <ac:picMkLst>
            <pc:docMk/>
            <pc:sldMk cId="2853948503" sldId="281"/>
            <ac:picMk id="12" creationId="{F5255281-562D-7911-DED6-13103529F1D3}"/>
          </ac:picMkLst>
        </pc:picChg>
        <pc:picChg chg="del">
          <ac:chgData name="Martin Heinz Werner Schmeißer" userId="c00ca51b-9b3e-40b5-a2bb-aa7c9cb8c350" providerId="ADAL" clId="{445AB1C7-C7CD-4D99-AB83-B28370CD2C0B}" dt="2023-02-04T10:36:15.183" v="113" actId="478"/>
          <ac:picMkLst>
            <pc:docMk/>
            <pc:sldMk cId="2853948503" sldId="281"/>
            <ac:picMk id="14" creationId="{C6014114-23E5-96DD-1D13-AE8FFD55B2D1}"/>
          </ac:picMkLst>
        </pc:picChg>
        <pc:picChg chg="add mod">
          <ac:chgData name="Martin Heinz Werner Schmeißer" userId="c00ca51b-9b3e-40b5-a2bb-aa7c9cb8c350" providerId="ADAL" clId="{445AB1C7-C7CD-4D99-AB83-B28370CD2C0B}" dt="2023-02-04T10:51:37.680" v="518" actId="1038"/>
          <ac:picMkLst>
            <pc:docMk/>
            <pc:sldMk cId="2853948503" sldId="281"/>
            <ac:picMk id="15" creationId="{2B5EA0CA-CCC6-6C4E-48E3-545F4D524110}"/>
          </ac:picMkLst>
        </pc:picChg>
        <pc:picChg chg="del">
          <ac:chgData name="Martin Heinz Werner Schmeißer" userId="c00ca51b-9b3e-40b5-a2bb-aa7c9cb8c350" providerId="ADAL" clId="{445AB1C7-C7CD-4D99-AB83-B28370CD2C0B}" dt="2023-02-04T10:50:21.972" v="389" actId="478"/>
          <ac:picMkLst>
            <pc:docMk/>
            <pc:sldMk cId="2853948503" sldId="281"/>
            <ac:picMk id="19" creationId="{8CFBF48F-5A77-774C-6CAA-1EB20A4571B7}"/>
          </ac:picMkLst>
        </pc:picChg>
        <pc:picChg chg="del">
          <ac:chgData name="Martin Heinz Werner Schmeißer" userId="c00ca51b-9b3e-40b5-a2bb-aa7c9cb8c350" providerId="ADAL" clId="{445AB1C7-C7CD-4D99-AB83-B28370CD2C0B}" dt="2023-02-04T10:50:47.780" v="439" actId="478"/>
          <ac:picMkLst>
            <pc:docMk/>
            <pc:sldMk cId="2853948503" sldId="281"/>
            <ac:picMk id="20" creationId="{1AC4F436-4E75-C2F4-442E-4834EC2D8A1E}"/>
          </ac:picMkLst>
        </pc:picChg>
        <pc:picChg chg="del">
          <ac:chgData name="Martin Heinz Werner Schmeißer" userId="c00ca51b-9b3e-40b5-a2bb-aa7c9cb8c350" providerId="ADAL" clId="{445AB1C7-C7CD-4D99-AB83-B28370CD2C0B}" dt="2023-02-04T10:51:10.377" v="478" actId="478"/>
          <ac:picMkLst>
            <pc:docMk/>
            <pc:sldMk cId="2853948503" sldId="281"/>
            <ac:picMk id="26" creationId="{0F957A91-AE1D-8DAA-9807-8EDADB5F3E75}"/>
          </ac:picMkLst>
        </pc:picChg>
        <pc:picChg chg="del">
          <ac:chgData name="Martin Heinz Werner Schmeißer" userId="c00ca51b-9b3e-40b5-a2bb-aa7c9cb8c350" providerId="ADAL" clId="{445AB1C7-C7CD-4D99-AB83-B28370CD2C0B}" dt="2023-02-04T10:36:15.595" v="114" actId="478"/>
          <ac:picMkLst>
            <pc:docMk/>
            <pc:sldMk cId="2853948503" sldId="281"/>
            <ac:picMk id="27" creationId="{334E91F3-7546-FAAC-E46D-F41D5CEBFAC1}"/>
          </ac:picMkLst>
        </pc:picChg>
        <pc:picChg chg="del">
          <ac:chgData name="Martin Heinz Werner Schmeißer" userId="c00ca51b-9b3e-40b5-a2bb-aa7c9cb8c350" providerId="ADAL" clId="{445AB1C7-C7CD-4D99-AB83-B28370CD2C0B}" dt="2023-02-04T10:36:16.073" v="115" actId="478"/>
          <ac:picMkLst>
            <pc:docMk/>
            <pc:sldMk cId="2853948503" sldId="281"/>
            <ac:picMk id="28" creationId="{04690F67-5770-F343-1F28-D62630366F2D}"/>
          </ac:picMkLst>
        </pc:picChg>
      </pc:sldChg>
      <pc:sldChg chg="addSp delSp modSp add mod">
        <pc:chgData name="Martin Heinz Werner Schmeißer" userId="c00ca51b-9b3e-40b5-a2bb-aa7c9cb8c350" providerId="ADAL" clId="{445AB1C7-C7CD-4D99-AB83-B28370CD2C0B}" dt="2023-02-04T11:09:51.998" v="801"/>
        <pc:sldMkLst>
          <pc:docMk/>
          <pc:sldMk cId="3429772962" sldId="282"/>
        </pc:sldMkLst>
        <pc:spChg chg="mod">
          <ac:chgData name="Martin Heinz Werner Schmeißer" userId="c00ca51b-9b3e-40b5-a2bb-aa7c9cb8c350" providerId="ADAL" clId="{445AB1C7-C7CD-4D99-AB83-B28370CD2C0B}" dt="2023-02-04T10:38:40.594" v="154" actId="20577"/>
          <ac:spMkLst>
            <pc:docMk/>
            <pc:sldMk cId="3429772962" sldId="282"/>
            <ac:spMk id="5" creationId="{96855FCF-6656-2E18-3780-9466CE9B3DD5}"/>
          </ac:spMkLst>
        </pc:spChg>
        <pc:spChg chg="mod">
          <ac:chgData name="Martin Heinz Werner Schmeißer" userId="c00ca51b-9b3e-40b5-a2bb-aa7c9cb8c350" providerId="ADAL" clId="{445AB1C7-C7CD-4D99-AB83-B28370CD2C0B}" dt="2023-02-04T10:38:36.626" v="152" actId="20577"/>
          <ac:spMkLst>
            <pc:docMk/>
            <pc:sldMk cId="3429772962" sldId="282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445AB1C7-C7CD-4D99-AB83-B28370CD2C0B}" dt="2023-02-04T10:37:40.407" v="136"/>
          <ac:spMkLst>
            <pc:docMk/>
            <pc:sldMk cId="3429772962" sldId="282"/>
            <ac:spMk id="11" creationId="{8CF56439-BCE2-BE13-9805-1722EAEB5A6D}"/>
          </ac:spMkLst>
        </pc:spChg>
        <pc:spChg chg="add mod">
          <ac:chgData name="Martin Heinz Werner Schmeißer" userId="c00ca51b-9b3e-40b5-a2bb-aa7c9cb8c350" providerId="ADAL" clId="{445AB1C7-C7CD-4D99-AB83-B28370CD2C0B}" dt="2023-02-04T10:38:47.379" v="156" actId="20577"/>
          <ac:spMkLst>
            <pc:docMk/>
            <pc:sldMk cId="3429772962" sldId="282"/>
            <ac:spMk id="12" creationId="{76C47A40-1D38-96A4-7CDA-643D829DEBBE}"/>
          </ac:spMkLst>
        </pc:spChg>
        <pc:spChg chg="mod">
          <ac:chgData name="Martin Heinz Werner Schmeißer" userId="c00ca51b-9b3e-40b5-a2bb-aa7c9cb8c350" providerId="ADAL" clId="{445AB1C7-C7CD-4D99-AB83-B28370CD2C0B}" dt="2023-02-04T10:37:59.455" v="143" actId="20577"/>
          <ac:spMkLst>
            <pc:docMk/>
            <pc:sldMk cId="3429772962" sldId="282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445AB1C7-C7CD-4D99-AB83-B28370CD2C0B}" dt="2023-02-04T10:38:21.339" v="150" actId="20577"/>
          <ac:spMkLst>
            <pc:docMk/>
            <pc:sldMk cId="3429772962" sldId="282"/>
            <ac:spMk id="18" creationId="{EA6BDB71-0EB3-5811-B663-63B09515CF68}"/>
          </ac:spMkLst>
        </pc:spChg>
        <pc:spChg chg="del">
          <ac:chgData name="Martin Heinz Werner Schmeißer" userId="c00ca51b-9b3e-40b5-a2bb-aa7c9cb8c350" providerId="ADAL" clId="{445AB1C7-C7CD-4D99-AB83-B28370CD2C0B}" dt="2023-02-04T10:37:37.084" v="135" actId="478"/>
          <ac:spMkLst>
            <pc:docMk/>
            <pc:sldMk cId="3429772962" sldId="282"/>
            <ac:spMk id="22" creationId="{71A04BCA-F7E4-67A7-B356-763C0193E9CA}"/>
          </ac:spMkLst>
        </pc:spChg>
        <pc:spChg chg="del">
          <ac:chgData name="Martin Heinz Werner Schmeißer" userId="c00ca51b-9b3e-40b5-a2bb-aa7c9cb8c350" providerId="ADAL" clId="{445AB1C7-C7CD-4D99-AB83-B28370CD2C0B}" dt="2023-02-04T10:37:37.084" v="135" actId="478"/>
          <ac:spMkLst>
            <pc:docMk/>
            <pc:sldMk cId="3429772962" sldId="282"/>
            <ac:spMk id="23" creationId="{37E208B3-EF69-F66F-A986-343FF0F933F2}"/>
          </ac:spMkLst>
        </pc:spChg>
        <pc:spChg chg="add mod">
          <ac:chgData name="Martin Heinz Werner Schmeißer" userId="c00ca51b-9b3e-40b5-a2bb-aa7c9cb8c350" providerId="ADAL" clId="{445AB1C7-C7CD-4D99-AB83-B28370CD2C0B}" dt="2023-02-04T11:01:44.465" v="798" actId="20577"/>
          <ac:spMkLst>
            <pc:docMk/>
            <pc:sldMk cId="3429772962" sldId="282"/>
            <ac:spMk id="24" creationId="{DF86CEB6-0909-8AAE-4AA2-DF98F66DF7E3}"/>
          </ac:spMkLst>
        </pc:spChg>
        <pc:spChg chg="del">
          <ac:chgData name="Martin Heinz Werner Schmeißer" userId="c00ca51b-9b3e-40b5-a2bb-aa7c9cb8c350" providerId="ADAL" clId="{445AB1C7-C7CD-4D99-AB83-B28370CD2C0B}" dt="2023-02-04T10:37:37.084" v="135" actId="478"/>
          <ac:spMkLst>
            <pc:docMk/>
            <pc:sldMk cId="3429772962" sldId="282"/>
            <ac:spMk id="25" creationId="{82CB5726-CD01-2A7B-7320-0E8E6E337FED}"/>
          </ac:spMkLst>
        </pc:spChg>
        <pc:spChg chg="add mod">
          <ac:chgData name="Martin Heinz Werner Schmeißer" userId="c00ca51b-9b3e-40b5-a2bb-aa7c9cb8c350" providerId="ADAL" clId="{445AB1C7-C7CD-4D99-AB83-B28370CD2C0B}" dt="2023-02-04T11:09:51.998" v="801"/>
          <ac:spMkLst>
            <pc:docMk/>
            <pc:sldMk cId="3429772962" sldId="282"/>
            <ac:spMk id="27" creationId="{4B43FC25-9E38-6187-520A-7C731F93E654}"/>
          </ac:spMkLst>
        </pc:spChg>
        <pc:picChg chg="del">
          <ac:chgData name="Martin Heinz Werner Schmeißer" userId="c00ca51b-9b3e-40b5-a2bb-aa7c9cb8c350" providerId="ADAL" clId="{445AB1C7-C7CD-4D99-AB83-B28370CD2C0B}" dt="2023-02-04T10:37:30.899" v="131" actId="478"/>
          <ac:picMkLst>
            <pc:docMk/>
            <pc:sldMk cId="3429772962" sldId="282"/>
            <ac:picMk id="3" creationId="{698E755F-BEA9-84B4-B4EE-ECC5BB49584F}"/>
          </ac:picMkLst>
        </pc:picChg>
        <pc:picChg chg="del">
          <ac:chgData name="Martin Heinz Werner Schmeißer" userId="c00ca51b-9b3e-40b5-a2bb-aa7c9cb8c350" providerId="ADAL" clId="{445AB1C7-C7CD-4D99-AB83-B28370CD2C0B}" dt="2023-02-04T10:37:31.236" v="132" actId="478"/>
          <ac:picMkLst>
            <pc:docMk/>
            <pc:sldMk cId="3429772962" sldId="282"/>
            <ac:picMk id="6" creationId="{7D7C012F-2BF5-1D60-A982-F9F769263A24}"/>
          </ac:picMkLst>
        </pc:picChg>
        <pc:picChg chg="del">
          <ac:chgData name="Martin Heinz Werner Schmeißer" userId="c00ca51b-9b3e-40b5-a2bb-aa7c9cb8c350" providerId="ADAL" clId="{445AB1C7-C7CD-4D99-AB83-B28370CD2C0B}" dt="2023-02-04T10:37:31.900" v="133" actId="478"/>
          <ac:picMkLst>
            <pc:docMk/>
            <pc:sldMk cId="3429772962" sldId="282"/>
            <ac:picMk id="8" creationId="{B1468CB6-F4CF-6476-3ECB-B6B232EAEE6A}"/>
          </ac:picMkLst>
        </pc:picChg>
        <pc:picChg chg="add mod">
          <ac:chgData name="Martin Heinz Werner Schmeißer" userId="c00ca51b-9b3e-40b5-a2bb-aa7c9cb8c350" providerId="ADAL" clId="{445AB1C7-C7CD-4D99-AB83-B28370CD2C0B}" dt="2023-02-04T10:37:34.893" v="134"/>
          <ac:picMkLst>
            <pc:docMk/>
            <pc:sldMk cId="3429772962" sldId="282"/>
            <ac:picMk id="9" creationId="{9CB62CAA-67BE-FC8A-4592-534C2F1687A6}"/>
          </ac:picMkLst>
        </pc:picChg>
        <pc:picChg chg="add mod">
          <ac:chgData name="Martin Heinz Werner Schmeißer" userId="c00ca51b-9b3e-40b5-a2bb-aa7c9cb8c350" providerId="ADAL" clId="{445AB1C7-C7CD-4D99-AB83-B28370CD2C0B}" dt="2023-02-04T10:37:34.893" v="134"/>
          <ac:picMkLst>
            <pc:docMk/>
            <pc:sldMk cId="3429772962" sldId="282"/>
            <ac:picMk id="10" creationId="{14FDA34B-3641-7E41-F810-187C4B9F9516}"/>
          </ac:picMkLst>
        </pc:picChg>
        <pc:picChg chg="add mod">
          <ac:chgData name="Martin Heinz Werner Schmeißer" userId="c00ca51b-9b3e-40b5-a2bb-aa7c9cb8c350" providerId="ADAL" clId="{445AB1C7-C7CD-4D99-AB83-B28370CD2C0B}" dt="2023-02-04T10:37:40.407" v="136"/>
          <ac:picMkLst>
            <pc:docMk/>
            <pc:sldMk cId="3429772962" sldId="282"/>
            <ac:picMk id="13" creationId="{B5D34566-4B4D-F8CA-7769-259307DA757B}"/>
          </ac:picMkLst>
        </pc:picChg>
        <pc:picChg chg="add mod">
          <ac:chgData name="Martin Heinz Werner Schmeißer" userId="c00ca51b-9b3e-40b5-a2bb-aa7c9cb8c350" providerId="ADAL" clId="{445AB1C7-C7CD-4D99-AB83-B28370CD2C0B}" dt="2023-02-04T10:53:07.230" v="658" actId="692"/>
          <ac:picMkLst>
            <pc:docMk/>
            <pc:sldMk cId="3429772962" sldId="282"/>
            <ac:picMk id="15" creationId="{D734FB25-D3ED-66C4-43EC-1D0B39F28344}"/>
          </ac:picMkLst>
        </pc:picChg>
        <pc:picChg chg="del">
          <ac:chgData name="Martin Heinz Werner Schmeißer" userId="c00ca51b-9b3e-40b5-a2bb-aa7c9cb8c350" providerId="ADAL" clId="{445AB1C7-C7CD-4D99-AB83-B28370CD2C0B}" dt="2023-02-04T10:52:09.886" v="522" actId="478"/>
          <ac:picMkLst>
            <pc:docMk/>
            <pc:sldMk cId="3429772962" sldId="282"/>
            <ac:picMk id="19" creationId="{8CFBF48F-5A77-774C-6CAA-1EB20A4571B7}"/>
          </ac:picMkLst>
        </pc:picChg>
        <pc:picChg chg="del">
          <ac:chgData name="Martin Heinz Werner Schmeißer" userId="c00ca51b-9b3e-40b5-a2bb-aa7c9cb8c350" providerId="ADAL" clId="{445AB1C7-C7CD-4D99-AB83-B28370CD2C0B}" dt="2023-02-04T10:52:35.359" v="559" actId="478"/>
          <ac:picMkLst>
            <pc:docMk/>
            <pc:sldMk cId="3429772962" sldId="282"/>
            <ac:picMk id="20" creationId="{1AC4F436-4E75-C2F4-442E-4834EC2D8A1E}"/>
          </ac:picMkLst>
        </pc:picChg>
        <pc:picChg chg="add mod">
          <ac:chgData name="Martin Heinz Werner Schmeißer" userId="c00ca51b-9b3e-40b5-a2bb-aa7c9cb8c350" providerId="ADAL" clId="{445AB1C7-C7CD-4D99-AB83-B28370CD2C0B}" dt="2023-02-04T10:53:07.230" v="658" actId="692"/>
          <ac:picMkLst>
            <pc:docMk/>
            <pc:sldMk cId="3429772962" sldId="282"/>
            <ac:picMk id="21" creationId="{1338A9BE-56A3-D8BC-7D30-E0EA4E7131D8}"/>
          </ac:picMkLst>
        </pc:picChg>
        <pc:picChg chg="del">
          <ac:chgData name="Martin Heinz Werner Schmeißer" userId="c00ca51b-9b3e-40b5-a2bb-aa7c9cb8c350" providerId="ADAL" clId="{445AB1C7-C7CD-4D99-AB83-B28370CD2C0B}" dt="2023-02-04T10:37:37.084" v="135" actId="478"/>
          <ac:picMkLst>
            <pc:docMk/>
            <pc:sldMk cId="3429772962" sldId="282"/>
            <ac:picMk id="26" creationId="{0F957A91-AE1D-8DAA-9807-8EDADB5F3E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6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2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6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1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6014114-23E5-96DD-1D13-AE8FFD55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2" y="527153"/>
            <a:ext cx="1162272" cy="200284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7" y="1013710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Homer Simpson</a:t>
            </a:r>
          </a:p>
          <a:p>
            <a:r>
              <a:rPr lang="de-DE" sz="2000" dirty="0"/>
              <a:t>Gender: 	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90kg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2%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7836E5-CC46-9D52-5299-DE493F1E89EF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855FCF-6656-2E18-3780-9466CE9B3DD5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6BDB71-0EB3-5811-B663-63B09515CF68}"/>
              </a:ext>
            </a:extLst>
          </p:cNvPr>
          <p:cNvSpPr txBox="1"/>
          <p:nvPr/>
        </p:nvSpPr>
        <p:spPr>
          <a:xfrm>
            <a:off x="1633047" y="3861592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Marge Simpson</a:t>
            </a:r>
          </a:p>
          <a:p>
            <a:r>
              <a:rPr lang="de-DE" sz="2000" dirty="0"/>
              <a:t>Gender: 		</a:t>
            </a:r>
            <a:r>
              <a:rPr lang="de-DE" sz="2000" dirty="0" err="1"/>
              <a:t>Female</a:t>
            </a:r>
            <a:endParaRPr lang="de-DE" sz="2000" dirty="0"/>
          </a:p>
          <a:p>
            <a:r>
              <a:rPr lang="de-DE" sz="2000" dirty="0" err="1"/>
              <a:t>Weight</a:t>
            </a:r>
            <a:r>
              <a:rPr lang="de-DE" sz="2000" dirty="0"/>
              <a:t>: 		70kg</a:t>
            </a:r>
          </a:p>
          <a:p>
            <a:r>
              <a:rPr lang="de-DE" sz="2000" dirty="0"/>
              <a:t>Height: 		1,70m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100%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A04BCA-F7E4-67A7-B356-763C0193E9CA}"/>
              </a:ext>
            </a:extLst>
          </p:cNvPr>
          <p:cNvSpPr/>
          <p:nvPr/>
        </p:nvSpPr>
        <p:spPr>
          <a:xfrm>
            <a:off x="0" y="564323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7E208B3-EF69-F66F-A986-343FF0F933F2}"/>
              </a:ext>
            </a:extLst>
          </p:cNvPr>
          <p:cNvSpPr txBox="1"/>
          <p:nvPr/>
        </p:nvSpPr>
        <p:spPr>
          <a:xfrm>
            <a:off x="1963512" y="578095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3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B5726-CD01-2A7B-7320-0E8E6E337FED}"/>
              </a:ext>
            </a:extLst>
          </p:cNvPr>
          <p:cNvSpPr txBox="1"/>
          <p:nvPr/>
        </p:nvSpPr>
        <p:spPr>
          <a:xfrm>
            <a:off x="1633047" y="6709474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Rick Sanchez</a:t>
            </a:r>
          </a:p>
          <a:p>
            <a:r>
              <a:rPr lang="de-DE" sz="2000" dirty="0"/>
              <a:t>Gender: 	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70kg</a:t>
            </a:r>
          </a:p>
          <a:p>
            <a:r>
              <a:rPr lang="de-DE" sz="2000" dirty="0"/>
              <a:t>Height: 		1,90m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30%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34E91F3-7546-FAAC-E46D-F41D5CEBF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r="29433" b="26279"/>
          <a:stretch/>
        </p:blipFill>
        <p:spPr>
          <a:xfrm>
            <a:off x="44202" y="2865559"/>
            <a:ext cx="1683819" cy="260843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4690F67-5770-F343-1F28-D62630366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12" y="6262557"/>
            <a:ext cx="1609234" cy="160923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A315612-72EE-8A06-2AE6-B5B51F0EE813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3D Tutorial Card 1“</a:t>
            </a:r>
          </a:p>
          <a:p>
            <a:r>
              <a:rPr lang="de-DE" dirty="0"/>
              <a:t>„KNN 3D Tutorial Card 2“</a:t>
            </a:r>
          </a:p>
          <a:p>
            <a:r>
              <a:rPr lang="de-DE" dirty="0"/>
              <a:t>„KNN 3D Tutorial Card 3“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9F6970B-F531-B8C3-697F-6F5714ABF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44" y="663665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61506D1-6E68-6C59-08BA-274CD7CD5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54" y="3511547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9AE57CD-C3D5-30A8-C7AD-9C036F617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98" y="6359429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DCA14A5F-298A-BBE5-7A6C-8BA96C8663C9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25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7" y="1013710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Summer Smith</a:t>
            </a:r>
          </a:p>
          <a:p>
            <a:r>
              <a:rPr lang="de-DE" sz="2000" dirty="0"/>
              <a:t>Gender: 		</a:t>
            </a:r>
            <a:r>
              <a:rPr lang="de-DE" sz="2000" dirty="0" err="1"/>
              <a:t>Female</a:t>
            </a:r>
            <a:endParaRPr lang="de-DE" sz="2000" dirty="0"/>
          </a:p>
          <a:p>
            <a:r>
              <a:rPr lang="de-DE" sz="2000" dirty="0" err="1"/>
              <a:t>Weight</a:t>
            </a:r>
            <a:r>
              <a:rPr lang="de-DE" sz="2000" dirty="0"/>
              <a:t>: 		70kg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80%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7836E5-CC46-9D52-5299-DE493F1E89EF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855FCF-6656-2E18-3780-9466CE9B3DD5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6BDB71-0EB3-5811-B663-63B09515CF68}"/>
              </a:ext>
            </a:extLst>
          </p:cNvPr>
          <p:cNvSpPr txBox="1"/>
          <p:nvPr/>
        </p:nvSpPr>
        <p:spPr>
          <a:xfrm>
            <a:off x="1633047" y="3861592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Randy Marsh</a:t>
            </a:r>
          </a:p>
          <a:p>
            <a:r>
              <a:rPr lang="de-DE" sz="2000" dirty="0"/>
              <a:t>Gender: 	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80kg</a:t>
            </a:r>
          </a:p>
          <a:p>
            <a:r>
              <a:rPr lang="de-DE" sz="2000" dirty="0"/>
              <a:t>Height: 		1,70m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40%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A04BCA-F7E4-67A7-B356-763C0193E9CA}"/>
              </a:ext>
            </a:extLst>
          </p:cNvPr>
          <p:cNvSpPr/>
          <p:nvPr/>
        </p:nvSpPr>
        <p:spPr>
          <a:xfrm>
            <a:off x="0" y="564323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7E208B3-EF69-F66F-A986-343FF0F933F2}"/>
              </a:ext>
            </a:extLst>
          </p:cNvPr>
          <p:cNvSpPr txBox="1"/>
          <p:nvPr/>
        </p:nvSpPr>
        <p:spPr>
          <a:xfrm>
            <a:off x="1963512" y="578095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B5726-CD01-2A7B-7320-0E8E6E337FED}"/>
              </a:ext>
            </a:extLst>
          </p:cNvPr>
          <p:cNvSpPr txBox="1"/>
          <p:nvPr/>
        </p:nvSpPr>
        <p:spPr>
          <a:xfrm>
            <a:off x="1633047" y="6709474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Liane Cartman</a:t>
            </a:r>
          </a:p>
          <a:p>
            <a:r>
              <a:rPr lang="de-DE" sz="2000" dirty="0"/>
              <a:t>Gender: 		</a:t>
            </a:r>
            <a:r>
              <a:rPr lang="de-DE" sz="2000" dirty="0" err="1"/>
              <a:t>Female</a:t>
            </a:r>
            <a:endParaRPr lang="de-DE" sz="2000" dirty="0"/>
          </a:p>
          <a:p>
            <a:r>
              <a:rPr lang="de-DE" sz="2000" dirty="0" err="1"/>
              <a:t>Weight</a:t>
            </a:r>
            <a:r>
              <a:rPr lang="de-DE" sz="2000" dirty="0"/>
              <a:t>: 		60kg</a:t>
            </a:r>
          </a:p>
          <a:p>
            <a:r>
              <a:rPr lang="de-DE" sz="2000" dirty="0"/>
              <a:t>Height: 		1,50m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70%</a:t>
            </a:r>
          </a:p>
        </p:txBody>
      </p:sp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98E755F-BEA9-84B4-B4EE-ECC5BB4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" y="547906"/>
            <a:ext cx="1124490" cy="19204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7C012F-2BF5-1D60-A982-F9F76926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" y="3277694"/>
            <a:ext cx="1353132" cy="1675306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1468CB6-F4CF-6476-3ECB-B6B232EAE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4"/>
          <a:stretch/>
        </p:blipFill>
        <p:spPr>
          <a:xfrm>
            <a:off x="113723" y="6314644"/>
            <a:ext cx="1235723" cy="14348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BB9290-3900-AE48-16EE-15898C28C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30" y="663665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5255281-562D-7911-DED6-13103529F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29" y="3511547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B5EA0CA-CCC6-6C4E-48E3-545F4D524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39" y="6359429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072B8DC-27B5-FFA3-2FF6-6C3536B9371A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3D Tutorial Card 4“</a:t>
            </a:r>
          </a:p>
          <a:p>
            <a:r>
              <a:rPr lang="de-DE" dirty="0"/>
              <a:t>„KNN 3D Tutorial Card 5“</a:t>
            </a:r>
          </a:p>
          <a:p>
            <a:r>
              <a:rPr lang="de-DE" dirty="0"/>
              <a:t>„KNN 3D Tutorial Card 6“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EE292-CA0A-5873-7EBD-612DED29C439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39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7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7" y="1013710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Peter Griffin</a:t>
            </a:r>
          </a:p>
          <a:p>
            <a:r>
              <a:rPr lang="de-DE" sz="2000" dirty="0"/>
              <a:t>Gender:	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100kg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50%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7836E5-CC46-9D52-5299-DE493F1E89EF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855FCF-6656-2E18-3780-9466CE9B3DD5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Tutorial Card 8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6BDB71-0EB3-5811-B663-63B09515CF68}"/>
              </a:ext>
            </a:extLst>
          </p:cNvPr>
          <p:cNvSpPr txBox="1"/>
          <p:nvPr/>
        </p:nvSpPr>
        <p:spPr>
          <a:xfrm>
            <a:off x="1633047" y="3861592"/>
            <a:ext cx="331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Lois Griffin</a:t>
            </a:r>
          </a:p>
          <a:p>
            <a:r>
              <a:rPr lang="de-DE" sz="2000" dirty="0"/>
              <a:t>Gender: 		</a:t>
            </a:r>
            <a:r>
              <a:rPr lang="de-DE" sz="2000" dirty="0" err="1"/>
              <a:t>Female</a:t>
            </a:r>
            <a:endParaRPr lang="de-DE" sz="2000" dirty="0"/>
          </a:p>
          <a:p>
            <a:r>
              <a:rPr lang="de-DE" sz="2000" dirty="0" err="1"/>
              <a:t>Weight</a:t>
            </a:r>
            <a:r>
              <a:rPr lang="de-DE" sz="2000" dirty="0"/>
              <a:t>: 		65kg</a:t>
            </a:r>
          </a:p>
          <a:p>
            <a:r>
              <a:rPr lang="de-DE" sz="2000" dirty="0"/>
              <a:t>Height: 		1,60m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70%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B62CAA-67BE-FC8A-4592-534C2F16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4" y="487163"/>
            <a:ext cx="1255012" cy="1722669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DA34B-3641-7E41-F810-187C4B9F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4" y="3012153"/>
            <a:ext cx="667733" cy="230252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CF56439-BCE2-BE13-9805-1722EAEB5A6D}"/>
              </a:ext>
            </a:extLst>
          </p:cNvPr>
          <p:cNvSpPr/>
          <p:nvPr/>
        </p:nvSpPr>
        <p:spPr>
          <a:xfrm>
            <a:off x="0" y="5617791"/>
            <a:ext cx="6858000" cy="2847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76C47A40-1D38-96A4-7CDA-643D829DEBBE}"/>
              </a:ext>
            </a:extLst>
          </p:cNvPr>
          <p:cNvSpPr txBox="1"/>
          <p:nvPr/>
        </p:nvSpPr>
        <p:spPr>
          <a:xfrm>
            <a:off x="1976759" y="56177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 err="1"/>
              <a:t>Reset</a:t>
            </a:r>
            <a:r>
              <a:rPr lang="de-DE" sz="2000" b="1" dirty="0"/>
              <a:t> Card</a:t>
            </a:r>
          </a:p>
        </p:txBody>
      </p:sp>
      <p:pic>
        <p:nvPicPr>
          <p:cNvPr id="13" name="Picture 6" descr="Qr code&#10;&#10;Description automatically generated">
            <a:extLst>
              <a:ext uri="{FF2B5EF4-FFF2-40B4-BE49-F238E27FC236}">
                <a16:creationId xmlns:a16="http://schemas.microsoft.com/office/drawing/2014/main" id="{B5D34566-4B4D-F8CA-7769-259307DA7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84" y="6536286"/>
            <a:ext cx="1718778" cy="1718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34FB25-D3ED-66C4-43EC-1D0B39F28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21" y="657287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338A9BE-56A3-D8BC-7D30-E0EA4E713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8" y="3511547"/>
            <a:ext cx="1718778" cy="171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86CEB6-0909-8AAE-4AA2-DF98F66DF7E3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3D Tutorial Card 7“</a:t>
            </a:r>
          </a:p>
          <a:p>
            <a:r>
              <a:rPr lang="de-DE" dirty="0"/>
              <a:t>„KNN 3D Tutorial Card 8“</a:t>
            </a:r>
          </a:p>
          <a:p>
            <a:r>
              <a:rPr lang="de-DE" dirty="0"/>
              <a:t>„KNN </a:t>
            </a:r>
            <a:r>
              <a:rPr lang="de-DE" dirty="0" err="1"/>
              <a:t>Reset</a:t>
            </a:r>
            <a:r>
              <a:rPr lang="de-DE" dirty="0"/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43FC25-9E38-6187-520A-7C731F93E654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80kg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50%</a:t>
            </a:r>
          </a:p>
        </p:txBody>
      </p:sp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80kg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50%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80kg</a:t>
            </a:r>
          </a:p>
          <a:p>
            <a:r>
              <a:rPr lang="de-DE" sz="2000" dirty="0"/>
              <a:t>Height: 		1,80m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50%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9514A88-3384-0072-EB77-60A7FE795405}"/>
              </a:ext>
            </a:extLst>
          </p:cNvPr>
          <p:cNvSpPr txBox="1"/>
          <p:nvPr/>
        </p:nvSpPr>
        <p:spPr>
          <a:xfrm>
            <a:off x="2680237" y="8803648"/>
            <a:ext cx="1473752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1 1“</a:t>
            </a:r>
          </a:p>
        </p:txBody>
      </p:sp>
      <p:sp>
        <p:nvSpPr>
          <p:cNvPr id="33" name="Textfeld 14">
            <a:extLst>
              <a:ext uri="{FF2B5EF4-FFF2-40B4-BE49-F238E27FC236}">
                <a16:creationId xmlns:a16="http://schemas.microsoft.com/office/drawing/2014/main" id="{C9C8036B-15F4-8B9E-E862-676CA89F3452}"/>
              </a:ext>
            </a:extLst>
          </p:cNvPr>
          <p:cNvSpPr txBox="1"/>
          <p:nvPr/>
        </p:nvSpPr>
        <p:spPr>
          <a:xfrm>
            <a:off x="2680237" y="9051857"/>
            <a:ext cx="157825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1 2“</a:t>
            </a:r>
          </a:p>
        </p:txBody>
      </p:sp>
      <p:sp>
        <p:nvSpPr>
          <p:cNvPr id="34" name="Textfeld 14">
            <a:extLst>
              <a:ext uri="{FF2B5EF4-FFF2-40B4-BE49-F238E27FC236}">
                <a16:creationId xmlns:a16="http://schemas.microsoft.com/office/drawing/2014/main" id="{64DDAC6A-304B-71CA-9D15-BD11D7DB2770}"/>
              </a:ext>
            </a:extLst>
          </p:cNvPr>
          <p:cNvSpPr txBox="1"/>
          <p:nvPr/>
        </p:nvSpPr>
        <p:spPr>
          <a:xfrm>
            <a:off x="2680237" y="9290327"/>
            <a:ext cx="147375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1 3“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2A5D08-00AC-EA9F-7EF7-DF172CDC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459761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838F21-4AE5-1D55-2851-D969DE3EE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307643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D7A123-45BE-7A85-4057-66D3152EE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82" y="6122410"/>
            <a:ext cx="1716373" cy="1716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18C3061-03F8-393B-EA88-040C54C0D4B0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20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60kg</a:t>
            </a:r>
          </a:p>
          <a:p>
            <a:r>
              <a:rPr lang="de-DE" sz="2000" dirty="0"/>
              <a:t>Height: 		1,60m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80%</a:t>
            </a:r>
          </a:p>
        </p:txBody>
      </p:sp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60kg</a:t>
            </a:r>
          </a:p>
          <a:p>
            <a:r>
              <a:rPr lang="de-DE" sz="2000" dirty="0"/>
              <a:t>Height: 		1,60m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80%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60kg</a:t>
            </a:r>
          </a:p>
          <a:p>
            <a:r>
              <a:rPr lang="de-DE" sz="2000" dirty="0"/>
              <a:t>Height: 		1,60m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80%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9514A88-3384-0072-EB77-60A7FE795405}"/>
              </a:ext>
            </a:extLst>
          </p:cNvPr>
          <p:cNvSpPr txBox="1"/>
          <p:nvPr/>
        </p:nvSpPr>
        <p:spPr>
          <a:xfrm>
            <a:off x="2680236" y="8803648"/>
            <a:ext cx="190912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2 1“</a:t>
            </a:r>
          </a:p>
        </p:txBody>
      </p:sp>
      <p:sp>
        <p:nvSpPr>
          <p:cNvPr id="33" name="Textfeld 14">
            <a:extLst>
              <a:ext uri="{FF2B5EF4-FFF2-40B4-BE49-F238E27FC236}">
                <a16:creationId xmlns:a16="http://schemas.microsoft.com/office/drawing/2014/main" id="{C9C8036B-15F4-8B9E-E862-676CA89F3452}"/>
              </a:ext>
            </a:extLst>
          </p:cNvPr>
          <p:cNvSpPr txBox="1"/>
          <p:nvPr/>
        </p:nvSpPr>
        <p:spPr>
          <a:xfrm>
            <a:off x="2680236" y="9051857"/>
            <a:ext cx="2059293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2 2“</a:t>
            </a:r>
          </a:p>
        </p:txBody>
      </p:sp>
      <p:sp>
        <p:nvSpPr>
          <p:cNvPr id="34" name="Textfeld 14">
            <a:extLst>
              <a:ext uri="{FF2B5EF4-FFF2-40B4-BE49-F238E27FC236}">
                <a16:creationId xmlns:a16="http://schemas.microsoft.com/office/drawing/2014/main" id="{64DDAC6A-304B-71CA-9D15-BD11D7DB2770}"/>
              </a:ext>
            </a:extLst>
          </p:cNvPr>
          <p:cNvSpPr txBox="1"/>
          <p:nvPr/>
        </p:nvSpPr>
        <p:spPr>
          <a:xfrm>
            <a:off x="2680238" y="9290327"/>
            <a:ext cx="177419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2 3“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1B5C7A-3D99-23F7-133C-E4EA97932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432744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AC733B-2D76-3369-63BF-A935C936A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296886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18BD42B-8E13-953C-BF0A-D12C02DBF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25488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ECE43-AE97-8011-CDED-0C5122ABA33F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20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100kg</a:t>
            </a:r>
          </a:p>
          <a:p>
            <a:r>
              <a:rPr lang="de-DE" sz="2000" dirty="0"/>
              <a:t>Height: 		2,00m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30%</a:t>
            </a:r>
          </a:p>
        </p:txBody>
      </p:sp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100kg</a:t>
            </a:r>
          </a:p>
          <a:p>
            <a:r>
              <a:rPr lang="de-DE" sz="2000" dirty="0"/>
              <a:t>Height: 		2,00m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30%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3D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	?</a:t>
            </a:r>
          </a:p>
          <a:p>
            <a:r>
              <a:rPr lang="de-DE" sz="2000" dirty="0"/>
              <a:t>Gender: 	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	100kg</a:t>
            </a:r>
          </a:p>
          <a:p>
            <a:r>
              <a:rPr lang="de-DE" sz="2000" dirty="0"/>
              <a:t>Height: 		2,00m</a:t>
            </a:r>
          </a:p>
          <a:p>
            <a:r>
              <a:rPr lang="de-DE" sz="2000" dirty="0" err="1"/>
              <a:t>Hairvolume</a:t>
            </a:r>
            <a:r>
              <a:rPr lang="de-DE" sz="2000" dirty="0"/>
              <a:t>:	30%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84A5E14-30D9-BB5D-9CD9-9D12A6DEA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443046"/>
            <a:ext cx="1702078" cy="1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FDBE33C-52BA-ECB0-38A0-872A4CB45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296359"/>
            <a:ext cx="1702078" cy="1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B1C6FB-F6A0-16B6-C184-A42161771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16145"/>
            <a:ext cx="1711421" cy="1711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CA8ABF6-518B-20C4-FACB-94100D835682}"/>
              </a:ext>
            </a:extLst>
          </p:cNvPr>
          <p:cNvSpPr txBox="1"/>
          <p:nvPr/>
        </p:nvSpPr>
        <p:spPr>
          <a:xfrm>
            <a:off x="2680236" y="8803648"/>
            <a:ext cx="190912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3 1“</a:t>
            </a:r>
          </a:p>
        </p:txBody>
      </p:sp>
      <p:sp>
        <p:nvSpPr>
          <p:cNvPr id="17" name="Textfeld 14">
            <a:extLst>
              <a:ext uri="{FF2B5EF4-FFF2-40B4-BE49-F238E27FC236}">
                <a16:creationId xmlns:a16="http://schemas.microsoft.com/office/drawing/2014/main" id="{45885621-1AE5-09E1-ACEE-78E5BD0F1974}"/>
              </a:ext>
            </a:extLst>
          </p:cNvPr>
          <p:cNvSpPr txBox="1"/>
          <p:nvPr/>
        </p:nvSpPr>
        <p:spPr>
          <a:xfrm>
            <a:off x="2680236" y="9051857"/>
            <a:ext cx="2059293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3 2“</a:t>
            </a: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081D804C-EBEE-E52B-86E0-EE46D06B8CB6}"/>
              </a:ext>
            </a:extLst>
          </p:cNvPr>
          <p:cNvSpPr txBox="1"/>
          <p:nvPr/>
        </p:nvSpPr>
        <p:spPr>
          <a:xfrm>
            <a:off x="2680238" y="9290327"/>
            <a:ext cx="177419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3D Test Card 3 3“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A2CB7B-0BFC-D53C-5427-6F5F3C7A0962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403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708</Words>
  <Application>Microsoft Office PowerPoint</Application>
  <PresentationFormat>A4-Papier (210 x 297 mm)</PresentationFormat>
  <Paragraphs>127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Schmeißer</dc:creator>
  <cp:lastModifiedBy>Martin Heinz Werner Schmeißer</cp:lastModifiedBy>
  <cp:revision>1</cp:revision>
  <cp:lastPrinted>2023-01-08T15:09:16Z</cp:lastPrinted>
  <dcterms:created xsi:type="dcterms:W3CDTF">2022-09-21T10:59:41Z</dcterms:created>
  <dcterms:modified xsi:type="dcterms:W3CDTF">2023-02-04T11:09:58Z</dcterms:modified>
</cp:coreProperties>
</file>