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9" r:id="rId1"/>
  </p:sldMasterIdLst>
  <p:notesMasterIdLst>
    <p:notesMasterId r:id="rId22"/>
  </p:notesMasterIdLst>
  <p:sldIdLst>
    <p:sldId id="373" r:id="rId2"/>
    <p:sldId id="377" r:id="rId3"/>
    <p:sldId id="376" r:id="rId4"/>
    <p:sldId id="379" r:id="rId5"/>
    <p:sldId id="399" r:id="rId6"/>
    <p:sldId id="398" r:id="rId7"/>
    <p:sldId id="380" r:id="rId8"/>
    <p:sldId id="381" r:id="rId9"/>
    <p:sldId id="382" r:id="rId10"/>
    <p:sldId id="412" r:id="rId11"/>
    <p:sldId id="413" r:id="rId12"/>
    <p:sldId id="383" r:id="rId13"/>
    <p:sldId id="414" r:id="rId14"/>
    <p:sldId id="409" r:id="rId15"/>
    <p:sldId id="384" r:id="rId16"/>
    <p:sldId id="408" r:id="rId17"/>
    <p:sldId id="390" r:id="rId18"/>
    <p:sldId id="406" r:id="rId19"/>
    <p:sldId id="410" r:id="rId20"/>
    <p:sldId id="411"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Schweinberger" initials="MS" lastIdx="1" clrIdx="0">
    <p:extLst>
      <p:ext uri="{19B8F6BF-5375-455C-9EA6-DF929625EA0E}">
        <p15:presenceInfo xmlns:p15="http://schemas.microsoft.com/office/powerpoint/2012/main" userId="Martin Schweinberg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96"/>
      </p:cViewPr>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p:cSld name="Title">
    <p:spTree>
      <p:nvGrpSpPr>
        <p:cNvPr id="1" name="Shape 35"/>
        <p:cNvGrpSpPr/>
        <p:nvPr/>
      </p:nvGrpSpPr>
      <p:grpSpPr>
        <a:xfrm>
          <a:off x="0" y="0"/>
          <a:ext cx="0" cy="0"/>
          <a:chOff x="0" y="0"/>
          <a:chExt cx="0" cy="0"/>
        </a:xfrm>
      </p:grpSpPr>
      <p:sp>
        <p:nvSpPr>
          <p:cNvPr id="36" name="Google Shape;36;p5"/>
          <p:cNvSpPr/>
          <p:nvPr/>
        </p:nvSpPr>
        <p:spPr>
          <a:xfrm>
            <a:off x="0" y="0"/>
            <a:ext cx="12192000" cy="9288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7" name="Google Shape;37;p5"/>
          <p:cNvPicPr preferRelativeResize="0"/>
          <p:nvPr/>
        </p:nvPicPr>
        <p:blipFill rotWithShape="1">
          <a:blip r:embed="rId2">
            <a:alphaModFix/>
          </a:blip>
          <a:srcRect l="74412" t="80198" b="-1"/>
          <a:stretch/>
        </p:blipFill>
        <p:spPr>
          <a:xfrm>
            <a:off x="9852228" y="5499893"/>
            <a:ext cx="2339772" cy="1358107"/>
          </a:xfrm>
          <a:prstGeom prst="rect">
            <a:avLst/>
          </a:prstGeom>
          <a:noFill/>
          <a:ln>
            <a:noFill/>
          </a:ln>
        </p:spPr>
      </p:pic>
      <p:sp>
        <p:nvSpPr>
          <p:cNvPr id="38" name="Google Shape;38;p5"/>
          <p:cNvSpPr txBox="1">
            <a:spLocks noGrp="1"/>
          </p:cNvSpPr>
          <p:nvPr>
            <p:ph type="title"/>
          </p:nvPr>
        </p:nvSpPr>
        <p:spPr>
          <a:xfrm>
            <a:off x="695325" y="1160745"/>
            <a:ext cx="10738247" cy="1296144"/>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accent1"/>
              </a:buClr>
              <a:buSzPts val="4200"/>
              <a:buFont typeface="Arial"/>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695298" y="2571294"/>
            <a:ext cx="10747200" cy="2675249"/>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00"/>
              </a:spcBef>
              <a:spcAft>
                <a:spcPts val="0"/>
              </a:spcAft>
              <a:buSzPts val="2700"/>
              <a:buNone/>
              <a:defRPr sz="2700">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40" name="Google Shape;40;p5"/>
          <p:cNvPicPr preferRelativeResize="0"/>
          <p:nvPr/>
        </p:nvPicPr>
        <p:blipFill rotWithShape="1">
          <a:blip r:embed="rId2">
            <a:alphaModFix/>
          </a:blip>
          <a:srcRect t="59270" r="70475" b="-1"/>
          <a:stretch/>
        </p:blipFill>
        <p:spPr>
          <a:xfrm>
            <a:off x="1" y="4064704"/>
            <a:ext cx="2699772" cy="2793299"/>
          </a:xfrm>
          <a:prstGeom prst="rect">
            <a:avLst/>
          </a:prstGeom>
          <a:noFill/>
          <a:ln>
            <a:noFill/>
          </a:ln>
        </p:spPr>
      </p:pic>
      <p:pic>
        <p:nvPicPr>
          <p:cNvPr id="41" name="Google Shape;41;p5"/>
          <p:cNvPicPr preferRelativeResize="0"/>
          <p:nvPr/>
        </p:nvPicPr>
        <p:blipFill rotWithShape="1">
          <a:blip r:embed="rId3">
            <a:alphaModFix/>
          </a:blip>
          <a:srcRect/>
          <a:stretch/>
        </p:blipFill>
        <p:spPr>
          <a:xfrm>
            <a:off x="695325" y="207631"/>
            <a:ext cx="3204000" cy="47246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24"/>
        <p:cNvGrpSpPr/>
        <p:nvPr/>
      </p:nvGrpSpPr>
      <p:grpSpPr>
        <a:xfrm>
          <a:off x="0" y="0"/>
          <a:ext cx="0" cy="0"/>
          <a:chOff x="0" y="0"/>
          <a:chExt cx="0" cy="0"/>
        </a:xfrm>
      </p:grpSpPr>
      <p:sp>
        <p:nvSpPr>
          <p:cNvPr id="125" name="Google Shape;125;p15"/>
          <p:cNvSpPr txBox="1">
            <a:spLocks noGrp="1"/>
          </p:cNvSpPr>
          <p:nvPr>
            <p:ph type="body" idx="1"/>
          </p:nvPr>
        </p:nvSpPr>
        <p:spPr>
          <a:xfrm>
            <a:off x="695325" y="1700213"/>
            <a:ext cx="3384342" cy="4608512"/>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15"/>
          <p:cNvSpPr txBox="1">
            <a:spLocks noGrp="1"/>
          </p:cNvSpPr>
          <p:nvPr>
            <p:ph type="body" idx="2"/>
          </p:nvPr>
        </p:nvSpPr>
        <p:spPr>
          <a:xfrm>
            <a:off x="4406607" y="1700213"/>
            <a:ext cx="3384000" cy="4608512"/>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15"/>
          <p:cNvSpPr txBox="1">
            <a:spLocks noGrp="1"/>
          </p:cNvSpPr>
          <p:nvPr>
            <p:ph type="body" idx="3"/>
          </p:nvPr>
        </p:nvSpPr>
        <p:spPr>
          <a:xfrm>
            <a:off x="8112597" y="1700213"/>
            <a:ext cx="3384000" cy="4608512"/>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15"/>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5"/>
          <p:cNvSpPr txBox="1">
            <a:spLocks noGrp="1"/>
          </p:cNvSpPr>
          <p:nvPr>
            <p:ph type="body" idx="4"/>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15"/>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1" name="Google Shape;131;p15"/>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32" name="Google Shape;132;p15"/>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5"/>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5"/>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Third Two Third Title and Content">
  <p:cSld name="One Third Two Third Title and Content">
    <p:spTree>
      <p:nvGrpSpPr>
        <p:cNvPr id="1" name="Shape 135"/>
        <p:cNvGrpSpPr/>
        <p:nvPr/>
      </p:nvGrpSpPr>
      <p:grpSpPr>
        <a:xfrm>
          <a:off x="0" y="0"/>
          <a:ext cx="0" cy="0"/>
          <a:chOff x="0" y="0"/>
          <a:chExt cx="0" cy="0"/>
        </a:xfrm>
      </p:grpSpPr>
      <p:sp>
        <p:nvSpPr>
          <p:cNvPr id="136" name="Google Shape;136;p16"/>
          <p:cNvSpPr txBox="1">
            <a:spLocks noGrp="1"/>
          </p:cNvSpPr>
          <p:nvPr>
            <p:ph type="body" idx="1"/>
          </p:nvPr>
        </p:nvSpPr>
        <p:spPr>
          <a:xfrm>
            <a:off x="4407049" y="1700213"/>
            <a:ext cx="7089626"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7" name="Google Shape;137;p16"/>
          <p:cNvSpPr txBox="1">
            <a:spLocks noGrp="1"/>
          </p:cNvSpPr>
          <p:nvPr>
            <p:ph type="body" idx="2"/>
          </p:nvPr>
        </p:nvSpPr>
        <p:spPr>
          <a:xfrm>
            <a:off x="695325" y="1698659"/>
            <a:ext cx="3384000"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8" name="Google Shape;138;p16"/>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9" name="Google Shape;139;p16"/>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40" name="Google Shape;140;p16"/>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41" name="Google Shape;141;p16"/>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6"/>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6"/>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6"/>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Third One Third Title and Content">
  <p:cSld name="Two Third One Third Title and Content">
    <p:spTree>
      <p:nvGrpSpPr>
        <p:cNvPr id="1" name="Shape 145"/>
        <p:cNvGrpSpPr/>
        <p:nvPr/>
      </p:nvGrpSpPr>
      <p:grpSpPr>
        <a:xfrm>
          <a:off x="0" y="0"/>
          <a:ext cx="0" cy="0"/>
          <a:chOff x="0" y="0"/>
          <a:chExt cx="0" cy="0"/>
        </a:xfrm>
      </p:grpSpPr>
      <p:sp>
        <p:nvSpPr>
          <p:cNvPr id="146" name="Google Shape;146;p17"/>
          <p:cNvSpPr txBox="1">
            <a:spLocks noGrp="1"/>
          </p:cNvSpPr>
          <p:nvPr>
            <p:ph type="body" idx="1"/>
          </p:nvPr>
        </p:nvSpPr>
        <p:spPr>
          <a:xfrm>
            <a:off x="695326" y="1700213"/>
            <a:ext cx="7092000"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47" name="Google Shape;147;p17"/>
          <p:cNvSpPr txBox="1">
            <a:spLocks noGrp="1"/>
          </p:cNvSpPr>
          <p:nvPr>
            <p:ph type="body" idx="2"/>
          </p:nvPr>
        </p:nvSpPr>
        <p:spPr>
          <a:xfrm>
            <a:off x="8112676" y="1700213"/>
            <a:ext cx="3384000"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48" name="Google Shape;148;p17"/>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17"/>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50" name="Google Shape;150;p17"/>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51" name="Google Shape;151;p17"/>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17"/>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7"/>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7"/>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Pullout">
  <p:cSld name="Picture with Pullout">
    <p:spTree>
      <p:nvGrpSpPr>
        <p:cNvPr id="1" name="Shape 155"/>
        <p:cNvGrpSpPr/>
        <p:nvPr/>
      </p:nvGrpSpPr>
      <p:grpSpPr>
        <a:xfrm>
          <a:off x="0" y="0"/>
          <a:ext cx="0" cy="0"/>
          <a:chOff x="0" y="0"/>
          <a:chExt cx="0" cy="0"/>
        </a:xfrm>
      </p:grpSpPr>
      <p:sp>
        <p:nvSpPr>
          <p:cNvPr id="156" name="Google Shape;156;p18"/>
          <p:cNvSpPr>
            <a:spLocks noGrp="1"/>
          </p:cNvSpPr>
          <p:nvPr>
            <p:ph type="pic" idx="2"/>
          </p:nvPr>
        </p:nvSpPr>
        <p:spPr>
          <a:xfrm>
            <a:off x="0" y="624880"/>
            <a:ext cx="12191999" cy="6233119"/>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57" name="Google Shape;157;p18"/>
          <p:cNvSpPr txBox="1">
            <a:spLocks noGrp="1"/>
          </p:cNvSpPr>
          <p:nvPr>
            <p:ph type="body" idx="1"/>
          </p:nvPr>
        </p:nvSpPr>
        <p:spPr>
          <a:xfrm>
            <a:off x="695328" y="1052514"/>
            <a:ext cx="3384548" cy="5263410"/>
          </a:xfrm>
          <a:prstGeom prst="rect">
            <a:avLst/>
          </a:prstGeom>
          <a:solidFill>
            <a:schemeClr val="lt1"/>
          </a:solidFill>
          <a:ln>
            <a:noFill/>
          </a:ln>
        </p:spPr>
        <p:txBody>
          <a:bodyPr spcFirstLastPara="1" wrap="square" lIns="180000" tIns="1260000" rIns="180000" bIns="180000" anchor="t" anchorCtr="0">
            <a:normAutofit/>
          </a:bodyPr>
          <a:lstStyle>
            <a:lvl1pPr marL="457200" lvl="0" indent="-342900" algn="l">
              <a:lnSpc>
                <a:spcPct val="110000"/>
              </a:lnSpc>
              <a:spcBef>
                <a:spcPts val="300"/>
              </a:spcBef>
              <a:spcAft>
                <a:spcPts val="0"/>
              </a:spcAft>
              <a:buClr>
                <a:schemeClr val="lt1"/>
              </a:buClr>
              <a:buSzPts val="1800"/>
              <a:buFont typeface="Arial"/>
              <a:buChar char="•"/>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8" name="Google Shape;158;p18"/>
          <p:cNvSpPr txBox="1">
            <a:spLocks noGrp="1"/>
          </p:cNvSpPr>
          <p:nvPr>
            <p:ph type="title"/>
          </p:nvPr>
        </p:nvSpPr>
        <p:spPr>
          <a:xfrm>
            <a:off x="1127448" y="1340768"/>
            <a:ext cx="2592288" cy="87647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0" name="Google Shape;160;p18"/>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61" name="Google Shape;161;p18"/>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62" name="Google Shape;162;p18"/>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18"/>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8"/>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65"/>
        <p:cNvGrpSpPr/>
        <p:nvPr/>
      </p:nvGrpSpPr>
      <p:grpSpPr>
        <a:xfrm>
          <a:off x="0" y="0"/>
          <a:ext cx="0" cy="0"/>
          <a:chOff x="0" y="0"/>
          <a:chExt cx="0" cy="0"/>
        </a:xfrm>
      </p:grpSpPr>
      <p:sp>
        <p:nvSpPr>
          <p:cNvPr id="166" name="Google Shape;166;p19"/>
          <p:cNvSpPr>
            <a:spLocks noGrp="1"/>
          </p:cNvSpPr>
          <p:nvPr>
            <p:ph type="pic" idx="2"/>
          </p:nvPr>
        </p:nvSpPr>
        <p:spPr>
          <a:xfrm>
            <a:off x="695327" y="1700213"/>
            <a:ext cx="10801349" cy="4249107"/>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67" name="Google Shape;167;p19"/>
          <p:cNvSpPr txBox="1">
            <a:spLocks noGrp="1"/>
          </p:cNvSpPr>
          <p:nvPr>
            <p:ph type="body" idx="1"/>
          </p:nvPr>
        </p:nvSpPr>
        <p:spPr>
          <a:xfrm>
            <a:off x="695327" y="5949320"/>
            <a:ext cx="10801348" cy="360000"/>
          </a:xfrm>
          <a:prstGeom prst="rect">
            <a:avLst/>
          </a:prstGeom>
          <a:noFill/>
          <a:ln>
            <a:noFill/>
          </a:ln>
        </p:spPr>
        <p:txBody>
          <a:bodyPr spcFirstLastPara="1" wrap="square" lIns="0" tIns="0" rIns="0" bIns="0" anchor="ctr" anchorCtr="0">
            <a:normAutofit/>
          </a:bodyPr>
          <a:lstStyle>
            <a:lvl1pPr marL="457200" lvl="0" indent="-228600" algn="l">
              <a:lnSpc>
                <a:spcPct val="110000"/>
              </a:lnSpc>
              <a:spcBef>
                <a:spcPts val="300"/>
              </a:spcBef>
              <a:spcAft>
                <a:spcPts val="0"/>
              </a:spcAft>
              <a:buSzPts val="1800"/>
              <a:buNone/>
              <a:defRPr sz="1800"/>
            </a:lvl1pPr>
            <a:lvl2pPr marL="914400" lvl="1" indent="-228600" algn="l">
              <a:lnSpc>
                <a:spcPct val="110000"/>
              </a:lnSpc>
              <a:spcBef>
                <a:spcPts val="300"/>
              </a:spcBef>
              <a:spcAft>
                <a:spcPts val="0"/>
              </a:spcAft>
              <a:buSzPts val="1200"/>
              <a:buNone/>
              <a:defRPr sz="1200"/>
            </a:lvl2pPr>
            <a:lvl3pPr marL="1371600" lvl="2" indent="-228600" algn="l">
              <a:lnSpc>
                <a:spcPct val="110000"/>
              </a:lnSpc>
              <a:spcBef>
                <a:spcPts val="300"/>
              </a:spcBef>
              <a:spcAft>
                <a:spcPts val="0"/>
              </a:spcAft>
              <a:buSzPts val="1000"/>
              <a:buNone/>
              <a:defRPr sz="1000"/>
            </a:lvl3pPr>
            <a:lvl4pPr marL="1828800" lvl="3" indent="-228600" algn="l">
              <a:lnSpc>
                <a:spcPct val="110000"/>
              </a:lnSpc>
              <a:spcBef>
                <a:spcPts val="200"/>
              </a:spcBef>
              <a:spcAft>
                <a:spcPts val="0"/>
              </a:spcAft>
              <a:buClr>
                <a:schemeClr val="dk1"/>
              </a:buClr>
              <a:buSzPts val="900"/>
              <a:buNone/>
              <a:defRPr sz="900"/>
            </a:lvl4pPr>
            <a:lvl5pPr marL="2286000" lvl="4" indent="-228600" algn="l">
              <a:lnSpc>
                <a:spcPct val="100000"/>
              </a:lnSpc>
              <a:spcBef>
                <a:spcPts val="1200"/>
              </a:spcBef>
              <a:spcAft>
                <a:spcPts val="0"/>
              </a:spcAft>
              <a:buClr>
                <a:schemeClr val="accent1"/>
              </a:buClr>
              <a:buSzPts val="900"/>
              <a:buNone/>
              <a:defRPr sz="900"/>
            </a:lvl5pPr>
            <a:lvl6pPr marL="2743200" lvl="5" indent="-228600" algn="l">
              <a:spcBef>
                <a:spcPts val="600"/>
              </a:spcBef>
              <a:spcAft>
                <a:spcPts val="0"/>
              </a:spcAft>
              <a:buClr>
                <a:schemeClr val="accent1"/>
              </a:buClr>
              <a:buSzPts val="900"/>
              <a:buNone/>
              <a:defRPr sz="900"/>
            </a:lvl6pPr>
            <a:lvl7pPr marL="3200400" lvl="6" indent="-228600" algn="l">
              <a:spcBef>
                <a:spcPts val="30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68" name="Google Shape;168;p19"/>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9" name="Google Shape;169;p19"/>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70" name="Google Shape;170;p19"/>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71" name="Google Shape;171;p19"/>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19"/>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9"/>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9"/>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 with Image Two Thirds">
  <p:cSld name="Text with Image Two Thirds">
    <p:spTree>
      <p:nvGrpSpPr>
        <p:cNvPr id="1" name="Shape 175"/>
        <p:cNvGrpSpPr/>
        <p:nvPr/>
      </p:nvGrpSpPr>
      <p:grpSpPr>
        <a:xfrm>
          <a:off x="0" y="0"/>
          <a:ext cx="0" cy="0"/>
          <a:chOff x="0" y="0"/>
          <a:chExt cx="0" cy="0"/>
        </a:xfrm>
      </p:grpSpPr>
      <p:sp>
        <p:nvSpPr>
          <p:cNvPr id="176" name="Google Shape;176;p20"/>
          <p:cNvSpPr>
            <a:spLocks noGrp="1"/>
          </p:cNvSpPr>
          <p:nvPr>
            <p:ph type="pic" idx="2"/>
          </p:nvPr>
        </p:nvSpPr>
        <p:spPr>
          <a:xfrm>
            <a:off x="4407048" y="630979"/>
            <a:ext cx="7784951" cy="6234196"/>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7" name="Google Shape;177;p20"/>
          <p:cNvSpPr txBox="1">
            <a:spLocks noGrp="1"/>
          </p:cNvSpPr>
          <p:nvPr>
            <p:ph type="body" idx="1"/>
          </p:nvPr>
        </p:nvSpPr>
        <p:spPr>
          <a:xfrm>
            <a:off x="695326" y="2204864"/>
            <a:ext cx="3384000" cy="4093424"/>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8" name="Google Shape;178;p20"/>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79" name="Google Shape;179;p20"/>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80" name="Google Shape;180;p20"/>
          <p:cNvSpPr txBox="1">
            <a:spLocks noGrp="1"/>
          </p:cNvSpPr>
          <p:nvPr>
            <p:ph type="title"/>
          </p:nvPr>
        </p:nvSpPr>
        <p:spPr>
          <a:xfrm>
            <a:off x="695326" y="1052736"/>
            <a:ext cx="3384549" cy="1008112"/>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20"/>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20"/>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0"/>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xt with Image Half">
  <p:cSld name="Text with Image Half">
    <p:spTree>
      <p:nvGrpSpPr>
        <p:cNvPr id="1" name="Shape 184"/>
        <p:cNvGrpSpPr/>
        <p:nvPr/>
      </p:nvGrpSpPr>
      <p:grpSpPr>
        <a:xfrm>
          <a:off x="0" y="0"/>
          <a:ext cx="0" cy="0"/>
          <a:chOff x="0" y="0"/>
          <a:chExt cx="0" cy="0"/>
        </a:xfrm>
      </p:grpSpPr>
      <p:sp>
        <p:nvSpPr>
          <p:cNvPr id="185" name="Google Shape;185;p21"/>
          <p:cNvSpPr>
            <a:spLocks noGrp="1"/>
          </p:cNvSpPr>
          <p:nvPr>
            <p:ph type="pic" idx="2"/>
          </p:nvPr>
        </p:nvSpPr>
        <p:spPr>
          <a:xfrm>
            <a:off x="6099776" y="619522"/>
            <a:ext cx="6096132" cy="6238324"/>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6" name="Google Shape;186;p21"/>
          <p:cNvSpPr txBox="1">
            <a:spLocks noGrp="1"/>
          </p:cNvSpPr>
          <p:nvPr>
            <p:ph type="body" idx="1"/>
          </p:nvPr>
        </p:nvSpPr>
        <p:spPr>
          <a:xfrm>
            <a:off x="695326" y="1700213"/>
            <a:ext cx="5208588" cy="4608515"/>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21"/>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8" name="Google Shape;188;p21"/>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89" name="Google Shape;189;p21"/>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90" name="Google Shape;190;p21"/>
          <p:cNvSpPr txBox="1">
            <a:spLocks noGrp="1"/>
          </p:cNvSpPr>
          <p:nvPr>
            <p:ph type="title"/>
          </p:nvPr>
        </p:nvSpPr>
        <p:spPr>
          <a:xfrm>
            <a:off x="695326" y="1052736"/>
            <a:ext cx="5208587" cy="46800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21"/>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1"/>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21"/>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xt with Image One Third">
  <p:cSld name="Text with Image One Third">
    <p:spTree>
      <p:nvGrpSpPr>
        <p:cNvPr id="1" name="Shape 194"/>
        <p:cNvGrpSpPr/>
        <p:nvPr/>
      </p:nvGrpSpPr>
      <p:grpSpPr>
        <a:xfrm>
          <a:off x="0" y="0"/>
          <a:ext cx="0" cy="0"/>
          <a:chOff x="0" y="0"/>
          <a:chExt cx="0" cy="0"/>
        </a:xfrm>
      </p:grpSpPr>
      <p:sp>
        <p:nvSpPr>
          <p:cNvPr id="195" name="Google Shape;195;p22"/>
          <p:cNvSpPr>
            <a:spLocks noGrp="1"/>
          </p:cNvSpPr>
          <p:nvPr>
            <p:ph type="pic" idx="2"/>
          </p:nvPr>
        </p:nvSpPr>
        <p:spPr>
          <a:xfrm>
            <a:off x="8127980" y="619866"/>
            <a:ext cx="4065161" cy="6239970"/>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6" name="Google Shape;196;p22"/>
          <p:cNvSpPr txBox="1">
            <a:spLocks noGrp="1"/>
          </p:cNvSpPr>
          <p:nvPr>
            <p:ph type="body" idx="1"/>
          </p:nvPr>
        </p:nvSpPr>
        <p:spPr>
          <a:xfrm>
            <a:off x="695326" y="1700213"/>
            <a:ext cx="7089890" cy="4608515"/>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7" name="Google Shape;197;p22"/>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8" name="Google Shape;198;p22"/>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99" name="Google Shape;199;p22"/>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200" name="Google Shape;200;p22"/>
          <p:cNvSpPr txBox="1">
            <a:spLocks noGrp="1"/>
          </p:cNvSpPr>
          <p:nvPr>
            <p:ph type="title"/>
          </p:nvPr>
        </p:nvSpPr>
        <p:spPr>
          <a:xfrm>
            <a:off x="695326" y="1052736"/>
            <a:ext cx="708989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22"/>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22"/>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2"/>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 with Image Two Thirds Alt">
  <p:cSld name="Text with Image Two Thirds Alt">
    <p:bg>
      <p:bgPr>
        <a:solidFill>
          <a:schemeClr val="accent1"/>
        </a:solidFill>
        <a:effectLst/>
      </p:bgPr>
    </p:bg>
    <p:spTree>
      <p:nvGrpSpPr>
        <p:cNvPr id="1" name="Shape 204"/>
        <p:cNvGrpSpPr/>
        <p:nvPr/>
      </p:nvGrpSpPr>
      <p:grpSpPr>
        <a:xfrm>
          <a:off x="0" y="0"/>
          <a:ext cx="0" cy="0"/>
          <a:chOff x="0" y="0"/>
          <a:chExt cx="0" cy="0"/>
        </a:xfrm>
      </p:grpSpPr>
      <p:sp>
        <p:nvSpPr>
          <p:cNvPr id="205" name="Google Shape;205;p23"/>
          <p:cNvSpPr>
            <a:spLocks noGrp="1"/>
          </p:cNvSpPr>
          <p:nvPr>
            <p:ph type="pic" idx="2"/>
          </p:nvPr>
        </p:nvSpPr>
        <p:spPr>
          <a:xfrm>
            <a:off x="4409550" y="-3115"/>
            <a:ext cx="7782449" cy="6868289"/>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6" name="Google Shape;206;p23"/>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23"/>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208" name="Google Shape;208;p23"/>
          <p:cNvSpPr txBox="1">
            <a:spLocks noGrp="1"/>
          </p:cNvSpPr>
          <p:nvPr>
            <p:ph type="body" idx="1"/>
          </p:nvPr>
        </p:nvSpPr>
        <p:spPr>
          <a:xfrm>
            <a:off x="695326" y="2204864"/>
            <a:ext cx="3384000" cy="4093424"/>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solidFill>
                  <a:schemeClr val="lt1"/>
                </a:solidFill>
              </a:defRPr>
            </a:lvl1pPr>
            <a:lvl2pPr marL="914400" lvl="1" indent="-342900" algn="l">
              <a:lnSpc>
                <a:spcPct val="110000"/>
              </a:lnSpc>
              <a:spcBef>
                <a:spcPts val="300"/>
              </a:spcBef>
              <a:spcAft>
                <a:spcPts val="0"/>
              </a:spcAft>
              <a:buClr>
                <a:schemeClr val="lt1"/>
              </a:buClr>
              <a:buSzPts val="1800"/>
              <a:buChar char="•"/>
              <a:defRPr>
                <a:solidFill>
                  <a:schemeClr val="lt1"/>
                </a:solidFill>
              </a:defRPr>
            </a:lvl2pPr>
            <a:lvl3pPr marL="1371600" lvl="2" indent="-342900" algn="l">
              <a:lnSpc>
                <a:spcPct val="110000"/>
              </a:lnSpc>
              <a:spcBef>
                <a:spcPts val="300"/>
              </a:spcBef>
              <a:spcAft>
                <a:spcPts val="0"/>
              </a:spcAft>
              <a:buClr>
                <a:schemeClr val="lt1"/>
              </a:buClr>
              <a:buSzPts val="1800"/>
              <a:buChar char="­"/>
              <a:defRPr>
                <a:solidFill>
                  <a:schemeClr val="lt1"/>
                </a:solidFill>
              </a:defRPr>
            </a:lvl3pPr>
            <a:lvl4pPr marL="1828800" lvl="3" indent="-342900" algn="l">
              <a:lnSpc>
                <a:spcPct val="110000"/>
              </a:lnSpc>
              <a:spcBef>
                <a:spcPts val="200"/>
              </a:spcBef>
              <a:spcAft>
                <a:spcPts val="0"/>
              </a:spcAft>
              <a:buClr>
                <a:schemeClr val="lt1"/>
              </a:buClr>
              <a:buSzPts val="1800"/>
              <a:buChar char="•"/>
              <a:defRPr>
                <a:solidFill>
                  <a:schemeClr val="lt1"/>
                </a:solidFill>
              </a:defRPr>
            </a:lvl4pPr>
            <a:lvl5pPr marL="2286000" lvl="4" indent="-228600" algn="l">
              <a:lnSpc>
                <a:spcPct val="100000"/>
              </a:lnSpc>
              <a:spcBef>
                <a:spcPts val="1200"/>
              </a:spcBef>
              <a:spcAft>
                <a:spcPts val="0"/>
              </a:spcAft>
              <a:buClr>
                <a:schemeClr val="lt1"/>
              </a:buClr>
              <a:buSzPts val="2400"/>
              <a:buNone/>
              <a:defRPr>
                <a:solidFill>
                  <a:schemeClr val="lt1"/>
                </a:solidFill>
              </a:defRPr>
            </a:lvl5pPr>
            <a:lvl6pPr marL="2743200" lvl="5" indent="-228600" algn="l">
              <a:spcBef>
                <a:spcPts val="600"/>
              </a:spcBef>
              <a:spcAft>
                <a:spcPts val="0"/>
              </a:spcAft>
              <a:buClr>
                <a:schemeClr val="lt1"/>
              </a:buClr>
              <a:buSzPts val="2000"/>
              <a:buNone/>
              <a:defRPr>
                <a:solidFill>
                  <a:schemeClr val="lt1"/>
                </a:solidFill>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3"/>
          <p:cNvSpPr txBox="1">
            <a:spLocks noGrp="1"/>
          </p:cNvSpPr>
          <p:nvPr>
            <p:ph type="dt" idx="10"/>
          </p:nvPr>
        </p:nvSpPr>
        <p:spPr>
          <a:xfrm>
            <a:off x="695325" y="151136"/>
            <a:ext cx="2376000" cy="2412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23"/>
          <p:cNvSpPr txBox="1"/>
          <p:nvPr/>
        </p:nvSpPr>
        <p:spPr>
          <a:xfrm>
            <a:off x="1" y="-1053499"/>
            <a:ext cx="7632171" cy="95410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a:solidFill>
                  <a:schemeClr val="lt1"/>
                </a:solidFill>
                <a:latin typeface="Arial"/>
                <a:ea typeface="Arial"/>
                <a:cs typeface="Arial"/>
                <a:sym typeface="Arial"/>
              </a:rPr>
              <a:t>For this slide design, you can change the background colour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by right-clicking somewhere on the slide, not in a content placeholder.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‘Format Background</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Under the ‘Fill’ menu, ‘change ‘Solid fill’ to a colour from the palette</a:t>
            </a:r>
            <a:endParaRPr sz="1400">
              <a:solidFill>
                <a:schemeClr val="lt1"/>
              </a:solidFill>
              <a:latin typeface="Arial"/>
              <a:ea typeface="Arial"/>
              <a:cs typeface="Arial"/>
              <a:sym typeface="Arial"/>
            </a:endParaRPr>
          </a:p>
        </p:txBody>
      </p:sp>
      <p:sp>
        <p:nvSpPr>
          <p:cNvPr id="211" name="Google Shape;211;p23"/>
          <p:cNvSpPr txBox="1">
            <a:spLocks noGrp="1"/>
          </p:cNvSpPr>
          <p:nvPr>
            <p:ph type="title"/>
          </p:nvPr>
        </p:nvSpPr>
        <p:spPr>
          <a:xfrm>
            <a:off x="695326" y="1052736"/>
            <a:ext cx="3384549" cy="1008112"/>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lt1"/>
              </a:buClr>
              <a:buSzPts val="3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ext with Image Half Alt">
  <p:cSld name="Text with Image Half Alt">
    <p:bg>
      <p:bgPr>
        <a:solidFill>
          <a:schemeClr val="accent1"/>
        </a:solidFill>
        <a:effectLst/>
      </p:bgPr>
    </p:bg>
    <p:spTree>
      <p:nvGrpSpPr>
        <p:cNvPr id="1" name="Shape 212"/>
        <p:cNvGrpSpPr/>
        <p:nvPr/>
      </p:nvGrpSpPr>
      <p:grpSpPr>
        <a:xfrm>
          <a:off x="0" y="0"/>
          <a:ext cx="0" cy="0"/>
          <a:chOff x="0" y="0"/>
          <a:chExt cx="0" cy="0"/>
        </a:xfrm>
      </p:grpSpPr>
      <p:sp>
        <p:nvSpPr>
          <p:cNvPr id="213" name="Google Shape;213;p24"/>
          <p:cNvSpPr>
            <a:spLocks noGrp="1"/>
          </p:cNvSpPr>
          <p:nvPr>
            <p:ph type="pic" idx="2"/>
          </p:nvPr>
        </p:nvSpPr>
        <p:spPr>
          <a:xfrm>
            <a:off x="6102278" y="-2778"/>
            <a:ext cx="6093632" cy="6860624"/>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4" name="Google Shape;214;p24"/>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24"/>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216" name="Google Shape;216;p24"/>
          <p:cNvSpPr txBox="1">
            <a:spLocks noGrp="1"/>
          </p:cNvSpPr>
          <p:nvPr>
            <p:ph type="dt" idx="10"/>
          </p:nvPr>
        </p:nvSpPr>
        <p:spPr>
          <a:xfrm>
            <a:off x="695325" y="151136"/>
            <a:ext cx="2376000" cy="2412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4"/>
          <p:cNvSpPr txBox="1">
            <a:spLocks noGrp="1"/>
          </p:cNvSpPr>
          <p:nvPr>
            <p:ph type="body" idx="1"/>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8" name="Google Shape;218;p24"/>
          <p:cNvSpPr txBox="1">
            <a:spLocks noGrp="1"/>
          </p:cNvSpPr>
          <p:nvPr>
            <p:ph type="body" idx="3"/>
          </p:nvPr>
        </p:nvSpPr>
        <p:spPr>
          <a:xfrm>
            <a:off x="695325" y="1700213"/>
            <a:ext cx="5208587" cy="459807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solidFill>
                  <a:schemeClr val="lt1"/>
                </a:solidFill>
              </a:defRPr>
            </a:lvl1pPr>
            <a:lvl2pPr marL="914400" lvl="1" indent="-342900" algn="l">
              <a:lnSpc>
                <a:spcPct val="110000"/>
              </a:lnSpc>
              <a:spcBef>
                <a:spcPts val="300"/>
              </a:spcBef>
              <a:spcAft>
                <a:spcPts val="0"/>
              </a:spcAft>
              <a:buClr>
                <a:schemeClr val="lt1"/>
              </a:buClr>
              <a:buSzPts val="1800"/>
              <a:buChar char="•"/>
              <a:defRPr>
                <a:solidFill>
                  <a:schemeClr val="lt1"/>
                </a:solidFill>
              </a:defRPr>
            </a:lvl2pPr>
            <a:lvl3pPr marL="1371600" lvl="2" indent="-342900" algn="l">
              <a:lnSpc>
                <a:spcPct val="110000"/>
              </a:lnSpc>
              <a:spcBef>
                <a:spcPts val="300"/>
              </a:spcBef>
              <a:spcAft>
                <a:spcPts val="0"/>
              </a:spcAft>
              <a:buClr>
                <a:schemeClr val="lt1"/>
              </a:buClr>
              <a:buSzPts val="1800"/>
              <a:buChar char="­"/>
              <a:defRPr>
                <a:solidFill>
                  <a:schemeClr val="lt1"/>
                </a:solidFill>
              </a:defRPr>
            </a:lvl3pPr>
            <a:lvl4pPr marL="1828800" lvl="3" indent="-342900" algn="l">
              <a:lnSpc>
                <a:spcPct val="110000"/>
              </a:lnSpc>
              <a:spcBef>
                <a:spcPts val="200"/>
              </a:spcBef>
              <a:spcAft>
                <a:spcPts val="0"/>
              </a:spcAft>
              <a:buClr>
                <a:schemeClr val="lt1"/>
              </a:buClr>
              <a:buSzPts val="1800"/>
              <a:buChar char="•"/>
              <a:defRPr>
                <a:solidFill>
                  <a:schemeClr val="lt1"/>
                </a:solidFill>
              </a:defRPr>
            </a:lvl4pPr>
            <a:lvl5pPr marL="2286000" lvl="4" indent="-228600" algn="l">
              <a:lnSpc>
                <a:spcPct val="100000"/>
              </a:lnSpc>
              <a:spcBef>
                <a:spcPts val="1200"/>
              </a:spcBef>
              <a:spcAft>
                <a:spcPts val="0"/>
              </a:spcAft>
              <a:buClr>
                <a:schemeClr val="lt1"/>
              </a:buClr>
              <a:buSzPts val="2400"/>
              <a:buNone/>
              <a:defRPr>
                <a:solidFill>
                  <a:schemeClr val="lt1"/>
                </a:solidFill>
              </a:defRPr>
            </a:lvl5pPr>
            <a:lvl6pPr marL="2743200" lvl="5" indent="-228600" algn="l">
              <a:spcBef>
                <a:spcPts val="600"/>
              </a:spcBef>
              <a:spcAft>
                <a:spcPts val="0"/>
              </a:spcAft>
              <a:buClr>
                <a:schemeClr val="lt1"/>
              </a:buClr>
              <a:buSzPts val="2000"/>
              <a:buNone/>
              <a:defRPr>
                <a:solidFill>
                  <a:schemeClr val="lt1"/>
                </a:solidFill>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9" name="Google Shape;219;p24"/>
          <p:cNvSpPr txBox="1"/>
          <p:nvPr/>
        </p:nvSpPr>
        <p:spPr>
          <a:xfrm>
            <a:off x="1" y="-1053499"/>
            <a:ext cx="7632171" cy="95410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a:solidFill>
                  <a:schemeClr val="lt1"/>
                </a:solidFill>
                <a:latin typeface="Arial"/>
                <a:ea typeface="Arial"/>
                <a:cs typeface="Arial"/>
                <a:sym typeface="Arial"/>
              </a:rPr>
              <a:t>For this slide design, you can change the background colour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by right-clicking somewhere on the slide, not in a content placeholder.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‘Format Background</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Under the ‘Fill’ menu, ‘change ‘Solid fill’ to a colour from the palette</a:t>
            </a:r>
            <a:endParaRPr sz="1400">
              <a:solidFill>
                <a:schemeClr val="lt1"/>
              </a:solidFill>
              <a:latin typeface="Arial"/>
              <a:ea typeface="Arial"/>
              <a:cs typeface="Arial"/>
              <a:sym typeface="Arial"/>
            </a:endParaRPr>
          </a:p>
        </p:txBody>
      </p:sp>
      <p:sp>
        <p:nvSpPr>
          <p:cNvPr id="220" name="Google Shape;220;p24"/>
          <p:cNvSpPr txBox="1">
            <a:spLocks noGrp="1"/>
          </p:cNvSpPr>
          <p:nvPr>
            <p:ph type="title"/>
          </p:nvPr>
        </p:nvSpPr>
        <p:spPr>
          <a:xfrm>
            <a:off x="695326" y="1052736"/>
            <a:ext cx="5208586" cy="46800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lt1"/>
              </a:buClr>
              <a:buSzPts val="3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3">
  <p:cSld name="Title 3">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695325" y="1143405"/>
            <a:ext cx="10728647" cy="1296144"/>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695306" y="2553954"/>
            <a:ext cx="10737592" cy="2675249"/>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00"/>
              </a:spcBef>
              <a:spcAft>
                <a:spcPts val="0"/>
              </a:spcAft>
              <a:buSzPts val="2700"/>
              <a:buNone/>
              <a:defRPr sz="27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 name="Google Shape;45;p6"/>
          <p:cNvSpPr/>
          <p:nvPr/>
        </p:nvSpPr>
        <p:spPr>
          <a:xfrm>
            <a:off x="2" y="0"/>
            <a:ext cx="12191999" cy="928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6" name="Google Shape;46;p6"/>
          <p:cNvPicPr preferRelativeResize="0"/>
          <p:nvPr/>
        </p:nvPicPr>
        <p:blipFill rotWithShape="1">
          <a:blip r:embed="rId3">
            <a:alphaModFix/>
          </a:blip>
          <a:srcRect/>
          <a:stretch/>
        </p:blipFill>
        <p:spPr>
          <a:xfrm>
            <a:off x="704849" y="234886"/>
            <a:ext cx="2988000" cy="452585"/>
          </a:xfrm>
          <a:prstGeom prst="rect">
            <a:avLst/>
          </a:prstGeom>
          <a:noFill/>
          <a:ln>
            <a:noFill/>
          </a:ln>
        </p:spPr>
      </p:pic>
      <p:sp>
        <p:nvSpPr>
          <p:cNvPr id="47" name="Google Shape;47;p6"/>
          <p:cNvSpPr txBox="1"/>
          <p:nvPr/>
        </p:nvSpPr>
        <p:spPr>
          <a:xfrm>
            <a:off x="1" y="-1586050"/>
            <a:ext cx="7632171" cy="1384995"/>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a:solidFill>
                  <a:schemeClr val="lt1"/>
                </a:solidFill>
                <a:latin typeface="Arial"/>
                <a:ea typeface="Arial"/>
                <a:cs typeface="Arial"/>
                <a:sym typeface="Arial"/>
              </a:rPr>
              <a:t>For this slide design, you can choose your own image </a:t>
            </a:r>
            <a:br>
              <a:rPr lang="en-AU" sz="1400">
                <a:solidFill>
                  <a:schemeClr val="lt1"/>
                </a:solidFill>
                <a:latin typeface="Arial"/>
                <a:ea typeface="Arial"/>
                <a:cs typeface="Arial"/>
                <a:sym typeface="Arial"/>
              </a:rPr>
            </a:br>
            <a:r>
              <a:rPr lang="en-AU" sz="1400">
                <a:solidFill>
                  <a:schemeClr val="lt1"/>
                </a:solidFill>
                <a:latin typeface="Arial"/>
                <a:ea typeface="Arial"/>
                <a:cs typeface="Arial"/>
                <a:sym typeface="Arial"/>
              </a:rPr>
              <a:t>by right-clicking somewhere on the slide, not in a content placeholder.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‘Format Background</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Under the ‘Fill’ menu, ‘Picture’ is already selected</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Go to the ‘File’ button and select another image</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Change text colour as necessary to suit the image</a:t>
            </a:r>
            <a:endParaRPr sz="1400">
              <a:solidFill>
                <a:schemeClr val="lt1"/>
              </a:solidFill>
              <a:latin typeface="Arial"/>
              <a:ea typeface="Arial"/>
              <a:cs typeface="Arial"/>
              <a:sym typeface="Arial"/>
            </a:endParaRPr>
          </a:p>
        </p:txBody>
      </p:sp>
      <p:sp>
        <p:nvSpPr>
          <p:cNvPr id="48" name="Google Shape;48;p6"/>
          <p:cNvSpPr/>
          <p:nvPr/>
        </p:nvSpPr>
        <p:spPr>
          <a:xfrm>
            <a:off x="1" y="4076700"/>
            <a:ext cx="2555875" cy="2781300"/>
          </a:xfrm>
          <a:custGeom>
            <a:avLst/>
            <a:gdLst/>
            <a:ahLst/>
            <a:cxnLst/>
            <a:rect l="l" t="t" r="r" b="b"/>
            <a:pathLst>
              <a:path w="2555875" h="2781300" extrusionOk="0">
                <a:moveTo>
                  <a:pt x="0" y="2781300"/>
                </a:moveTo>
                <a:lnTo>
                  <a:pt x="0" y="0"/>
                </a:lnTo>
                <a:cubicBezTo>
                  <a:pt x="158687" y="1674158"/>
                  <a:pt x="1584388" y="2511611"/>
                  <a:pt x="2555875" y="2781300"/>
                </a:cubicBezTo>
                <a:lnTo>
                  <a:pt x="0" y="27813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 name="Google Shape;49;p6"/>
          <p:cNvSpPr/>
          <p:nvPr/>
        </p:nvSpPr>
        <p:spPr>
          <a:xfrm>
            <a:off x="9912424" y="5571759"/>
            <a:ext cx="2279576" cy="1286241"/>
          </a:xfrm>
          <a:custGeom>
            <a:avLst/>
            <a:gdLst/>
            <a:ahLst/>
            <a:cxnLst/>
            <a:rect l="l" t="t" r="r" b="b"/>
            <a:pathLst>
              <a:path w="1704975" h="962025" extrusionOk="0">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ext with Image One Third Alt">
  <p:cSld name="Text with Image One Third Alt">
    <p:bg>
      <p:bgPr>
        <a:solidFill>
          <a:schemeClr val="accent1"/>
        </a:solidFill>
        <a:effectLst/>
      </p:bgPr>
    </p:bg>
    <p:spTree>
      <p:nvGrpSpPr>
        <p:cNvPr id="1" name="Shape 221"/>
        <p:cNvGrpSpPr/>
        <p:nvPr/>
      </p:nvGrpSpPr>
      <p:grpSpPr>
        <a:xfrm>
          <a:off x="0" y="0"/>
          <a:ext cx="0" cy="0"/>
          <a:chOff x="0" y="0"/>
          <a:chExt cx="0" cy="0"/>
        </a:xfrm>
      </p:grpSpPr>
      <p:sp>
        <p:nvSpPr>
          <p:cNvPr id="222" name="Google Shape;222;p25"/>
          <p:cNvSpPr txBox="1">
            <a:spLocks noGrp="1"/>
          </p:cNvSpPr>
          <p:nvPr>
            <p:ph type="body" idx="1"/>
          </p:nvPr>
        </p:nvSpPr>
        <p:spPr>
          <a:xfrm>
            <a:off x="0" y="0"/>
            <a:ext cx="10704513" cy="6869113"/>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00"/>
              <a:buNone/>
              <a:defRPr sz="100">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25"/>
          <p:cNvSpPr txBox="1"/>
          <p:nvPr/>
        </p:nvSpPr>
        <p:spPr>
          <a:xfrm>
            <a:off x="1" y="-622612"/>
            <a:ext cx="7632171" cy="52322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a:solidFill>
                  <a:schemeClr val="lt1"/>
                </a:solidFill>
                <a:latin typeface="Arial"/>
                <a:ea typeface="Arial"/>
                <a:cs typeface="Arial"/>
                <a:sym typeface="Arial"/>
              </a:rPr>
              <a:t>For this slide design, you can change the background colour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Clicking along the edge of purple container and change the shape fill colour.</a:t>
            </a:r>
            <a:endParaRPr/>
          </a:p>
        </p:txBody>
      </p:sp>
      <p:sp>
        <p:nvSpPr>
          <p:cNvPr id="224" name="Google Shape;224;p25"/>
          <p:cNvSpPr>
            <a:spLocks noGrp="1"/>
          </p:cNvSpPr>
          <p:nvPr>
            <p:ph type="pic" idx="2"/>
          </p:nvPr>
        </p:nvSpPr>
        <p:spPr>
          <a:xfrm>
            <a:off x="8108851" y="-8784"/>
            <a:ext cx="4083149" cy="6868620"/>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5" name="Google Shape;225;p25"/>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6" name="Google Shape;226;p25"/>
          <p:cNvSpPr txBox="1">
            <a:spLocks noGrp="1"/>
          </p:cNvSpPr>
          <p:nvPr>
            <p:ph type="body" idx="4"/>
          </p:nvPr>
        </p:nvSpPr>
        <p:spPr>
          <a:xfrm>
            <a:off x="695325" y="1700213"/>
            <a:ext cx="7089891" cy="459807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solidFill>
                  <a:schemeClr val="lt1"/>
                </a:solidFill>
              </a:defRPr>
            </a:lvl1pPr>
            <a:lvl2pPr marL="914400" lvl="1" indent="-342900" algn="l">
              <a:lnSpc>
                <a:spcPct val="110000"/>
              </a:lnSpc>
              <a:spcBef>
                <a:spcPts val="300"/>
              </a:spcBef>
              <a:spcAft>
                <a:spcPts val="0"/>
              </a:spcAft>
              <a:buClr>
                <a:schemeClr val="lt1"/>
              </a:buClr>
              <a:buSzPts val="1800"/>
              <a:buChar char="•"/>
              <a:defRPr>
                <a:solidFill>
                  <a:schemeClr val="lt1"/>
                </a:solidFill>
              </a:defRPr>
            </a:lvl2pPr>
            <a:lvl3pPr marL="1371600" lvl="2" indent="-342900" algn="l">
              <a:lnSpc>
                <a:spcPct val="110000"/>
              </a:lnSpc>
              <a:spcBef>
                <a:spcPts val="300"/>
              </a:spcBef>
              <a:spcAft>
                <a:spcPts val="0"/>
              </a:spcAft>
              <a:buClr>
                <a:schemeClr val="lt1"/>
              </a:buClr>
              <a:buSzPts val="1800"/>
              <a:buChar char="­"/>
              <a:defRPr>
                <a:solidFill>
                  <a:schemeClr val="lt1"/>
                </a:solidFill>
              </a:defRPr>
            </a:lvl3pPr>
            <a:lvl4pPr marL="1828800" lvl="3" indent="-342900" algn="l">
              <a:lnSpc>
                <a:spcPct val="110000"/>
              </a:lnSpc>
              <a:spcBef>
                <a:spcPts val="200"/>
              </a:spcBef>
              <a:spcAft>
                <a:spcPts val="0"/>
              </a:spcAft>
              <a:buClr>
                <a:schemeClr val="lt1"/>
              </a:buClr>
              <a:buSzPts val="1800"/>
              <a:buChar char="•"/>
              <a:defRPr>
                <a:solidFill>
                  <a:schemeClr val="lt1"/>
                </a:solidFill>
              </a:defRPr>
            </a:lvl4pPr>
            <a:lvl5pPr marL="2286000" lvl="4" indent="-228600" algn="l">
              <a:lnSpc>
                <a:spcPct val="100000"/>
              </a:lnSpc>
              <a:spcBef>
                <a:spcPts val="1200"/>
              </a:spcBef>
              <a:spcAft>
                <a:spcPts val="0"/>
              </a:spcAft>
              <a:buClr>
                <a:schemeClr val="lt1"/>
              </a:buClr>
              <a:buSzPts val="2400"/>
              <a:buNone/>
              <a:defRPr>
                <a:solidFill>
                  <a:schemeClr val="lt1"/>
                </a:solidFill>
              </a:defRPr>
            </a:lvl5pPr>
            <a:lvl6pPr marL="2743200" lvl="5" indent="-228600" algn="l">
              <a:spcBef>
                <a:spcPts val="600"/>
              </a:spcBef>
              <a:spcAft>
                <a:spcPts val="0"/>
              </a:spcAft>
              <a:buClr>
                <a:schemeClr val="lt1"/>
              </a:buClr>
              <a:buSzPts val="2000"/>
              <a:buNone/>
              <a:defRPr>
                <a:solidFill>
                  <a:schemeClr val="lt1"/>
                </a:solidFill>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25"/>
          <p:cNvSpPr txBox="1">
            <a:spLocks noGrp="1"/>
          </p:cNvSpPr>
          <p:nvPr>
            <p:ph type="title"/>
          </p:nvPr>
        </p:nvSpPr>
        <p:spPr>
          <a:xfrm>
            <a:off x="695326" y="1052736"/>
            <a:ext cx="7096124"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lt1"/>
              </a:buClr>
              <a:buSzPts val="3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25"/>
          <p:cNvSpPr txBox="1">
            <a:spLocks noGrp="1"/>
          </p:cNvSpPr>
          <p:nvPr>
            <p:ph type="dt" idx="10"/>
          </p:nvPr>
        </p:nvSpPr>
        <p:spPr>
          <a:xfrm>
            <a:off x="695325" y="151136"/>
            <a:ext cx="2376000" cy="2412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25"/>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25"/>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xt with 4 Images">
  <p:cSld name="Text with 4 Images">
    <p:spTree>
      <p:nvGrpSpPr>
        <p:cNvPr id="1" name="Shape 231"/>
        <p:cNvGrpSpPr/>
        <p:nvPr/>
      </p:nvGrpSpPr>
      <p:grpSpPr>
        <a:xfrm>
          <a:off x="0" y="0"/>
          <a:ext cx="0" cy="0"/>
          <a:chOff x="0" y="0"/>
          <a:chExt cx="0" cy="0"/>
        </a:xfrm>
      </p:grpSpPr>
      <p:sp>
        <p:nvSpPr>
          <p:cNvPr id="232" name="Google Shape;232;p26"/>
          <p:cNvSpPr>
            <a:spLocks noGrp="1"/>
          </p:cNvSpPr>
          <p:nvPr>
            <p:ph type="pic" idx="2"/>
          </p:nvPr>
        </p:nvSpPr>
        <p:spPr>
          <a:xfrm>
            <a:off x="4407049" y="630978"/>
            <a:ext cx="3888000" cy="2844000"/>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3" name="Google Shape;233;p26"/>
          <p:cNvSpPr txBox="1">
            <a:spLocks noGrp="1"/>
          </p:cNvSpPr>
          <p:nvPr>
            <p:ph type="body" idx="1"/>
          </p:nvPr>
        </p:nvSpPr>
        <p:spPr>
          <a:xfrm>
            <a:off x="695326" y="2204864"/>
            <a:ext cx="3384000" cy="4093424"/>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4" name="Google Shape;234;p26"/>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5" name="Google Shape;235;p26"/>
          <p:cNvSpPr>
            <a:spLocks noGrp="1"/>
          </p:cNvSpPr>
          <p:nvPr>
            <p:ph type="pic" idx="4"/>
          </p:nvPr>
        </p:nvSpPr>
        <p:spPr>
          <a:xfrm>
            <a:off x="4407049" y="3485752"/>
            <a:ext cx="3888000" cy="2844000"/>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6" name="Google Shape;236;p26"/>
          <p:cNvSpPr>
            <a:spLocks noGrp="1"/>
          </p:cNvSpPr>
          <p:nvPr>
            <p:ph type="pic" idx="5"/>
          </p:nvPr>
        </p:nvSpPr>
        <p:spPr>
          <a:xfrm>
            <a:off x="8304000" y="630978"/>
            <a:ext cx="3888000" cy="2844000"/>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7" name="Google Shape;237;p26"/>
          <p:cNvSpPr>
            <a:spLocks noGrp="1"/>
          </p:cNvSpPr>
          <p:nvPr>
            <p:ph type="pic" idx="6"/>
          </p:nvPr>
        </p:nvSpPr>
        <p:spPr>
          <a:xfrm>
            <a:off x="8304000" y="3485752"/>
            <a:ext cx="3888000" cy="2844000"/>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8" name="Google Shape;238;p26"/>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39" name="Google Shape;239;p26"/>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240" name="Google Shape;240;p26"/>
          <p:cNvSpPr txBox="1">
            <a:spLocks noGrp="1"/>
          </p:cNvSpPr>
          <p:nvPr>
            <p:ph type="title"/>
          </p:nvPr>
        </p:nvSpPr>
        <p:spPr>
          <a:xfrm>
            <a:off x="695326" y="1052736"/>
            <a:ext cx="3384549" cy="1008112"/>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26"/>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26"/>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26"/>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 Text &amp; Images">
  <p:cSld name="Three Column Text &amp; Images">
    <p:spTree>
      <p:nvGrpSpPr>
        <p:cNvPr id="1" name="Shape 244"/>
        <p:cNvGrpSpPr/>
        <p:nvPr/>
      </p:nvGrpSpPr>
      <p:grpSpPr>
        <a:xfrm>
          <a:off x="0" y="0"/>
          <a:ext cx="0" cy="0"/>
          <a:chOff x="0" y="0"/>
          <a:chExt cx="0" cy="0"/>
        </a:xfrm>
      </p:grpSpPr>
      <p:sp>
        <p:nvSpPr>
          <p:cNvPr id="245" name="Google Shape;245;p27"/>
          <p:cNvSpPr>
            <a:spLocks noGrp="1"/>
          </p:cNvSpPr>
          <p:nvPr>
            <p:ph type="pic" idx="2"/>
          </p:nvPr>
        </p:nvSpPr>
        <p:spPr>
          <a:xfrm>
            <a:off x="695326" y="3447000"/>
            <a:ext cx="3384000" cy="2861725"/>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6" name="Google Shape;246;p27"/>
          <p:cNvSpPr>
            <a:spLocks noGrp="1"/>
          </p:cNvSpPr>
          <p:nvPr>
            <p:ph type="pic" idx="3"/>
          </p:nvPr>
        </p:nvSpPr>
        <p:spPr>
          <a:xfrm>
            <a:off x="4409626" y="3447000"/>
            <a:ext cx="3384000" cy="2861725"/>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7" name="Google Shape;247;p27"/>
          <p:cNvSpPr>
            <a:spLocks noGrp="1"/>
          </p:cNvSpPr>
          <p:nvPr>
            <p:ph type="pic" idx="4"/>
          </p:nvPr>
        </p:nvSpPr>
        <p:spPr>
          <a:xfrm>
            <a:off x="8112676" y="3446253"/>
            <a:ext cx="3384000" cy="2861725"/>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8" name="Google Shape;248;p27"/>
          <p:cNvSpPr txBox="1">
            <a:spLocks noGrp="1"/>
          </p:cNvSpPr>
          <p:nvPr>
            <p:ph type="body" idx="1"/>
          </p:nvPr>
        </p:nvSpPr>
        <p:spPr>
          <a:xfrm>
            <a:off x="695325" y="1700212"/>
            <a:ext cx="3384000" cy="1728787"/>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27"/>
          <p:cNvSpPr txBox="1">
            <a:spLocks noGrp="1"/>
          </p:cNvSpPr>
          <p:nvPr>
            <p:ph type="body" idx="5"/>
          </p:nvPr>
        </p:nvSpPr>
        <p:spPr>
          <a:xfrm>
            <a:off x="4409626" y="1700212"/>
            <a:ext cx="3384000" cy="1728787"/>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27"/>
          <p:cNvSpPr txBox="1">
            <a:spLocks noGrp="1"/>
          </p:cNvSpPr>
          <p:nvPr>
            <p:ph type="body" idx="6"/>
          </p:nvPr>
        </p:nvSpPr>
        <p:spPr>
          <a:xfrm>
            <a:off x="8112676" y="1700212"/>
            <a:ext cx="3384000" cy="1728787"/>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27"/>
          <p:cNvSpPr txBox="1">
            <a:spLocks noGrp="1"/>
          </p:cNvSpPr>
          <p:nvPr>
            <p:ph type="body" idx="7"/>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27"/>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53" name="Google Shape;253;p27"/>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254" name="Google Shape;254;p27"/>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5" name="Google Shape;255;p27"/>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6" name="Google Shape;256;p27"/>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7" name="Google Shape;257;p27"/>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cons &amp; Text">
  <p:cSld name="Icons &amp; Text">
    <p:spTree>
      <p:nvGrpSpPr>
        <p:cNvPr id="1" name="Shape 258"/>
        <p:cNvGrpSpPr/>
        <p:nvPr/>
      </p:nvGrpSpPr>
      <p:grpSpPr>
        <a:xfrm>
          <a:off x="0" y="0"/>
          <a:ext cx="0" cy="0"/>
          <a:chOff x="0" y="0"/>
          <a:chExt cx="0" cy="0"/>
        </a:xfrm>
      </p:grpSpPr>
      <p:sp>
        <p:nvSpPr>
          <p:cNvPr id="259" name="Google Shape;259;p28"/>
          <p:cNvSpPr>
            <a:spLocks noGrp="1"/>
          </p:cNvSpPr>
          <p:nvPr>
            <p:ph type="pic" idx="2"/>
          </p:nvPr>
        </p:nvSpPr>
        <p:spPr>
          <a:xfrm>
            <a:off x="1691720" y="1700808"/>
            <a:ext cx="1439897" cy="1199578"/>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0" name="Google Shape;260;p28"/>
          <p:cNvSpPr txBox="1">
            <a:spLocks noGrp="1"/>
          </p:cNvSpPr>
          <p:nvPr>
            <p:ph type="body" idx="1"/>
          </p:nvPr>
        </p:nvSpPr>
        <p:spPr>
          <a:xfrm>
            <a:off x="719668" y="2996952"/>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1" name="Google Shape;261;p28"/>
          <p:cNvSpPr txBox="1">
            <a:spLocks noGrp="1"/>
          </p:cNvSpPr>
          <p:nvPr>
            <p:ph type="body" idx="3"/>
          </p:nvPr>
        </p:nvSpPr>
        <p:spPr>
          <a:xfrm>
            <a:off x="719668" y="3271090"/>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2" name="Google Shape;262;p28"/>
          <p:cNvSpPr txBox="1">
            <a:spLocks noGrp="1"/>
          </p:cNvSpPr>
          <p:nvPr>
            <p:ph type="body" idx="4"/>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3" name="Google Shape;263;p28"/>
          <p:cNvSpPr>
            <a:spLocks noGrp="1"/>
          </p:cNvSpPr>
          <p:nvPr>
            <p:ph type="pic" idx="5"/>
          </p:nvPr>
        </p:nvSpPr>
        <p:spPr>
          <a:xfrm>
            <a:off x="5376051" y="1700808"/>
            <a:ext cx="1439897" cy="1199578"/>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4" name="Google Shape;264;p28"/>
          <p:cNvSpPr txBox="1">
            <a:spLocks noGrp="1"/>
          </p:cNvSpPr>
          <p:nvPr>
            <p:ph type="body" idx="6"/>
          </p:nvPr>
        </p:nvSpPr>
        <p:spPr>
          <a:xfrm>
            <a:off x="4403999" y="2996952"/>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5" name="Google Shape;265;p28"/>
          <p:cNvSpPr txBox="1">
            <a:spLocks noGrp="1"/>
          </p:cNvSpPr>
          <p:nvPr>
            <p:ph type="body" idx="7"/>
          </p:nvPr>
        </p:nvSpPr>
        <p:spPr>
          <a:xfrm>
            <a:off x="4403999" y="3271090"/>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6" name="Google Shape;266;p28"/>
          <p:cNvSpPr>
            <a:spLocks noGrp="1"/>
          </p:cNvSpPr>
          <p:nvPr>
            <p:ph type="pic" idx="8"/>
          </p:nvPr>
        </p:nvSpPr>
        <p:spPr>
          <a:xfrm>
            <a:off x="9063158" y="1700907"/>
            <a:ext cx="1439897" cy="1199578"/>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7" name="Google Shape;267;p28"/>
          <p:cNvSpPr txBox="1">
            <a:spLocks noGrp="1"/>
          </p:cNvSpPr>
          <p:nvPr>
            <p:ph type="body" idx="9"/>
          </p:nvPr>
        </p:nvSpPr>
        <p:spPr>
          <a:xfrm>
            <a:off x="8091106" y="2997051"/>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8" name="Google Shape;268;p28"/>
          <p:cNvSpPr txBox="1">
            <a:spLocks noGrp="1"/>
          </p:cNvSpPr>
          <p:nvPr>
            <p:ph type="body" idx="13"/>
          </p:nvPr>
        </p:nvSpPr>
        <p:spPr>
          <a:xfrm>
            <a:off x="8091106" y="3271189"/>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9" name="Google Shape;269;p28"/>
          <p:cNvSpPr>
            <a:spLocks noGrp="1"/>
          </p:cNvSpPr>
          <p:nvPr>
            <p:ph type="pic" idx="14"/>
          </p:nvPr>
        </p:nvSpPr>
        <p:spPr>
          <a:xfrm>
            <a:off x="1691720" y="4077242"/>
            <a:ext cx="1439897" cy="1199578"/>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0" name="Google Shape;270;p28"/>
          <p:cNvSpPr txBox="1">
            <a:spLocks noGrp="1"/>
          </p:cNvSpPr>
          <p:nvPr>
            <p:ph type="body" idx="15"/>
          </p:nvPr>
        </p:nvSpPr>
        <p:spPr>
          <a:xfrm>
            <a:off x="719668" y="5373386"/>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1" name="Google Shape;271;p28"/>
          <p:cNvSpPr txBox="1">
            <a:spLocks noGrp="1"/>
          </p:cNvSpPr>
          <p:nvPr>
            <p:ph type="body" idx="16"/>
          </p:nvPr>
        </p:nvSpPr>
        <p:spPr>
          <a:xfrm>
            <a:off x="719668" y="5647524"/>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2" name="Google Shape;272;p28"/>
          <p:cNvSpPr>
            <a:spLocks noGrp="1"/>
          </p:cNvSpPr>
          <p:nvPr>
            <p:ph type="pic" idx="17"/>
          </p:nvPr>
        </p:nvSpPr>
        <p:spPr>
          <a:xfrm>
            <a:off x="5376051" y="4077242"/>
            <a:ext cx="1439897" cy="1199578"/>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3" name="Google Shape;273;p28"/>
          <p:cNvSpPr txBox="1">
            <a:spLocks noGrp="1"/>
          </p:cNvSpPr>
          <p:nvPr>
            <p:ph type="body" idx="18"/>
          </p:nvPr>
        </p:nvSpPr>
        <p:spPr>
          <a:xfrm>
            <a:off x="4403999" y="5373386"/>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4" name="Google Shape;274;p28"/>
          <p:cNvSpPr txBox="1">
            <a:spLocks noGrp="1"/>
          </p:cNvSpPr>
          <p:nvPr>
            <p:ph type="body" idx="19"/>
          </p:nvPr>
        </p:nvSpPr>
        <p:spPr>
          <a:xfrm>
            <a:off x="4403999" y="5647524"/>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28"/>
          <p:cNvSpPr>
            <a:spLocks noGrp="1"/>
          </p:cNvSpPr>
          <p:nvPr>
            <p:ph type="pic" idx="20"/>
          </p:nvPr>
        </p:nvSpPr>
        <p:spPr>
          <a:xfrm>
            <a:off x="9063158" y="4077341"/>
            <a:ext cx="1439897" cy="1199578"/>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6" name="Google Shape;276;p28"/>
          <p:cNvSpPr txBox="1">
            <a:spLocks noGrp="1"/>
          </p:cNvSpPr>
          <p:nvPr>
            <p:ph type="body" idx="21"/>
          </p:nvPr>
        </p:nvSpPr>
        <p:spPr>
          <a:xfrm>
            <a:off x="8091106" y="5373485"/>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28"/>
          <p:cNvSpPr txBox="1">
            <a:spLocks noGrp="1"/>
          </p:cNvSpPr>
          <p:nvPr>
            <p:ph type="body" idx="22"/>
          </p:nvPr>
        </p:nvSpPr>
        <p:spPr>
          <a:xfrm>
            <a:off x="8091106" y="5647623"/>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8" name="Google Shape;278;p28"/>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79" name="Google Shape;279;p28"/>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280" name="Google Shape;280;p28"/>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1" name="Google Shape;281;p28"/>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2" name="Google Shape;282;p28"/>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3" name="Google Shape;283;p28"/>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rder">
  <p:cSld name="Order">
    <p:spTree>
      <p:nvGrpSpPr>
        <p:cNvPr id="1" name="Shape 284"/>
        <p:cNvGrpSpPr/>
        <p:nvPr/>
      </p:nvGrpSpPr>
      <p:grpSpPr>
        <a:xfrm>
          <a:off x="0" y="0"/>
          <a:ext cx="0" cy="0"/>
          <a:chOff x="0" y="0"/>
          <a:chExt cx="0" cy="0"/>
        </a:xfrm>
      </p:grpSpPr>
      <p:sp>
        <p:nvSpPr>
          <p:cNvPr id="285" name="Google Shape;285;p29"/>
          <p:cNvSpPr txBox="1">
            <a:spLocks noGrp="1"/>
          </p:cNvSpPr>
          <p:nvPr>
            <p:ph type="body" idx="1"/>
          </p:nvPr>
        </p:nvSpPr>
        <p:spPr>
          <a:xfrm>
            <a:off x="1079170" y="1917008"/>
            <a:ext cx="1584308" cy="1584000"/>
          </a:xfrm>
          <a:prstGeom prst="rect">
            <a:avLst/>
          </a:prstGeom>
          <a:solidFill>
            <a:schemeClr val="accent1"/>
          </a:solidFill>
          <a:ln>
            <a:noFill/>
          </a:ln>
        </p:spPr>
        <p:txBody>
          <a:bodyPr spcFirstLastPara="1" wrap="square" lIns="72000" tIns="72000" rIns="72000" bIns="72000" anchor="ctr" anchorCtr="0">
            <a:normAutofit/>
          </a:bodyPr>
          <a:lstStyle>
            <a:lvl1pPr marL="457200" lvl="0" indent="-228600" algn="ctr">
              <a:lnSpc>
                <a:spcPct val="100000"/>
              </a:lnSpc>
              <a:spcBef>
                <a:spcPts val="300"/>
              </a:spcBef>
              <a:spcAft>
                <a:spcPts val="0"/>
              </a:spcAft>
              <a:buSzPts val="2800"/>
              <a:buNone/>
              <a:defRPr sz="2800" b="1">
                <a:solidFill>
                  <a:schemeClr val="lt1"/>
                </a:solidFill>
              </a:defRPr>
            </a:lvl1pPr>
            <a:lvl2pPr marL="914400" lvl="1" indent="-342900" algn="ctr">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6" name="Google Shape;286;p29"/>
          <p:cNvSpPr txBox="1">
            <a:spLocks noGrp="1"/>
          </p:cNvSpPr>
          <p:nvPr>
            <p:ph type="body" idx="2"/>
          </p:nvPr>
        </p:nvSpPr>
        <p:spPr>
          <a:xfrm>
            <a:off x="695326" y="3861048"/>
            <a:ext cx="2351996"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7" name="Google Shape;287;p29"/>
          <p:cNvSpPr txBox="1">
            <a:spLocks noGrp="1"/>
          </p:cNvSpPr>
          <p:nvPr>
            <p:ph type="body" idx="3"/>
          </p:nvPr>
        </p:nvSpPr>
        <p:spPr>
          <a:xfrm>
            <a:off x="695326" y="4135186"/>
            <a:ext cx="2351996" cy="1516648"/>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8" name="Google Shape;288;p29"/>
          <p:cNvSpPr txBox="1">
            <a:spLocks noGrp="1"/>
          </p:cNvSpPr>
          <p:nvPr>
            <p:ph type="body" idx="4"/>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29"/>
          <p:cNvSpPr txBox="1">
            <a:spLocks noGrp="1"/>
          </p:cNvSpPr>
          <p:nvPr>
            <p:ph type="body" idx="5"/>
          </p:nvPr>
        </p:nvSpPr>
        <p:spPr>
          <a:xfrm>
            <a:off x="3932120" y="1917008"/>
            <a:ext cx="1584308" cy="1584000"/>
          </a:xfrm>
          <a:prstGeom prst="rect">
            <a:avLst/>
          </a:prstGeom>
          <a:solidFill>
            <a:srgbClr val="962A8B"/>
          </a:solidFill>
          <a:ln>
            <a:noFill/>
          </a:ln>
        </p:spPr>
        <p:txBody>
          <a:bodyPr spcFirstLastPara="1" wrap="square" lIns="72000" tIns="72000" rIns="72000" bIns="72000" anchor="ctr" anchorCtr="0">
            <a:normAutofit/>
          </a:bodyPr>
          <a:lstStyle>
            <a:lvl1pPr marL="457200" lvl="0" indent="-228600" algn="ctr">
              <a:lnSpc>
                <a:spcPct val="100000"/>
              </a:lnSpc>
              <a:spcBef>
                <a:spcPts val="300"/>
              </a:spcBef>
              <a:spcAft>
                <a:spcPts val="0"/>
              </a:spcAft>
              <a:buSzPts val="2800"/>
              <a:buNone/>
              <a:defRPr sz="2800" b="1">
                <a:solidFill>
                  <a:schemeClr val="lt1"/>
                </a:solidFill>
              </a:defRPr>
            </a:lvl1pPr>
            <a:lvl2pPr marL="914400" lvl="1" indent="-342900" algn="ctr">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0" name="Google Shape;290;p29"/>
          <p:cNvSpPr txBox="1">
            <a:spLocks noGrp="1"/>
          </p:cNvSpPr>
          <p:nvPr>
            <p:ph type="body" idx="6"/>
          </p:nvPr>
        </p:nvSpPr>
        <p:spPr>
          <a:xfrm>
            <a:off x="3548276" y="3861048"/>
            <a:ext cx="2351996"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29"/>
          <p:cNvSpPr txBox="1">
            <a:spLocks noGrp="1"/>
          </p:cNvSpPr>
          <p:nvPr>
            <p:ph type="body" idx="7"/>
          </p:nvPr>
        </p:nvSpPr>
        <p:spPr>
          <a:xfrm>
            <a:off x="3548276" y="4135186"/>
            <a:ext cx="2351996" cy="1516648"/>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2" name="Google Shape;292;p29"/>
          <p:cNvSpPr txBox="1">
            <a:spLocks noGrp="1"/>
          </p:cNvSpPr>
          <p:nvPr>
            <p:ph type="body" idx="8"/>
          </p:nvPr>
        </p:nvSpPr>
        <p:spPr>
          <a:xfrm>
            <a:off x="6686160" y="1917008"/>
            <a:ext cx="1584308" cy="1584000"/>
          </a:xfrm>
          <a:prstGeom prst="rect">
            <a:avLst/>
          </a:prstGeom>
          <a:solidFill>
            <a:srgbClr val="999490"/>
          </a:solidFill>
          <a:ln>
            <a:noFill/>
          </a:ln>
        </p:spPr>
        <p:txBody>
          <a:bodyPr spcFirstLastPara="1" wrap="square" lIns="72000" tIns="72000" rIns="72000" bIns="72000" anchor="ctr" anchorCtr="0">
            <a:normAutofit/>
          </a:bodyPr>
          <a:lstStyle>
            <a:lvl1pPr marL="457200" lvl="0" indent="-228600" algn="ctr">
              <a:lnSpc>
                <a:spcPct val="100000"/>
              </a:lnSpc>
              <a:spcBef>
                <a:spcPts val="300"/>
              </a:spcBef>
              <a:spcAft>
                <a:spcPts val="0"/>
              </a:spcAft>
              <a:buSzPts val="2800"/>
              <a:buNone/>
              <a:defRPr sz="2800" b="1">
                <a:solidFill>
                  <a:schemeClr val="lt1"/>
                </a:solidFill>
              </a:defRPr>
            </a:lvl1pPr>
            <a:lvl2pPr marL="914400" lvl="1" indent="-342900" algn="ctr">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29"/>
          <p:cNvSpPr txBox="1">
            <a:spLocks noGrp="1"/>
          </p:cNvSpPr>
          <p:nvPr>
            <p:ph type="body" idx="9"/>
          </p:nvPr>
        </p:nvSpPr>
        <p:spPr>
          <a:xfrm>
            <a:off x="6302316" y="3861048"/>
            <a:ext cx="2351996"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4" name="Google Shape;294;p29"/>
          <p:cNvSpPr txBox="1">
            <a:spLocks noGrp="1"/>
          </p:cNvSpPr>
          <p:nvPr>
            <p:ph type="body" idx="13"/>
          </p:nvPr>
        </p:nvSpPr>
        <p:spPr>
          <a:xfrm>
            <a:off x="6302316" y="4135186"/>
            <a:ext cx="2351996" cy="1516648"/>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29"/>
          <p:cNvSpPr txBox="1">
            <a:spLocks noGrp="1"/>
          </p:cNvSpPr>
          <p:nvPr>
            <p:ph type="body" idx="14"/>
          </p:nvPr>
        </p:nvSpPr>
        <p:spPr>
          <a:xfrm>
            <a:off x="9514768" y="1917008"/>
            <a:ext cx="1584308" cy="1584000"/>
          </a:xfrm>
          <a:prstGeom prst="rect">
            <a:avLst/>
          </a:prstGeom>
          <a:solidFill>
            <a:srgbClr val="D7D1CC"/>
          </a:solidFill>
          <a:ln>
            <a:noFill/>
          </a:ln>
        </p:spPr>
        <p:txBody>
          <a:bodyPr spcFirstLastPara="1" wrap="square" lIns="72000" tIns="72000" rIns="72000" bIns="72000" anchor="ctr" anchorCtr="0">
            <a:normAutofit/>
          </a:bodyPr>
          <a:lstStyle>
            <a:lvl1pPr marL="457200" lvl="0" indent="-228600" algn="ctr">
              <a:lnSpc>
                <a:spcPct val="100000"/>
              </a:lnSpc>
              <a:spcBef>
                <a:spcPts val="300"/>
              </a:spcBef>
              <a:spcAft>
                <a:spcPts val="0"/>
              </a:spcAft>
              <a:buSzPts val="2800"/>
              <a:buNone/>
              <a:defRPr sz="2800" b="1">
                <a:solidFill>
                  <a:schemeClr val="lt1"/>
                </a:solidFill>
              </a:defRPr>
            </a:lvl1pPr>
            <a:lvl2pPr marL="914400" lvl="1" indent="-342900" algn="ctr">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29"/>
          <p:cNvSpPr txBox="1">
            <a:spLocks noGrp="1"/>
          </p:cNvSpPr>
          <p:nvPr>
            <p:ph type="body" idx="15"/>
          </p:nvPr>
        </p:nvSpPr>
        <p:spPr>
          <a:xfrm>
            <a:off x="9130924" y="3861048"/>
            <a:ext cx="2351996"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7" name="Google Shape;297;p29"/>
          <p:cNvSpPr txBox="1">
            <a:spLocks noGrp="1"/>
          </p:cNvSpPr>
          <p:nvPr>
            <p:ph type="body" idx="16"/>
          </p:nvPr>
        </p:nvSpPr>
        <p:spPr>
          <a:xfrm>
            <a:off x="9130924" y="4135186"/>
            <a:ext cx="2351996" cy="1516648"/>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8" name="Google Shape;298;p29"/>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99" name="Google Shape;299;p29"/>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00" name="Google Shape;300;p29"/>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29"/>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29"/>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3" name="Google Shape;303;p29"/>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xt with Dark Purple Block">
  <p:cSld name="Text with Dark Purple Block">
    <p:spTree>
      <p:nvGrpSpPr>
        <p:cNvPr id="1" name="Shape 304"/>
        <p:cNvGrpSpPr/>
        <p:nvPr/>
      </p:nvGrpSpPr>
      <p:grpSpPr>
        <a:xfrm>
          <a:off x="0" y="0"/>
          <a:ext cx="0" cy="0"/>
          <a:chOff x="0" y="0"/>
          <a:chExt cx="0" cy="0"/>
        </a:xfrm>
      </p:grpSpPr>
      <p:sp>
        <p:nvSpPr>
          <p:cNvPr id="305" name="Google Shape;305;p30"/>
          <p:cNvSpPr txBox="1">
            <a:spLocks noGrp="1"/>
          </p:cNvSpPr>
          <p:nvPr>
            <p:ph type="body" idx="1"/>
          </p:nvPr>
        </p:nvSpPr>
        <p:spPr>
          <a:xfrm>
            <a:off x="6096002" y="1700213"/>
            <a:ext cx="5400673" cy="4608515"/>
          </a:xfrm>
          <a:prstGeom prst="rect">
            <a:avLst/>
          </a:prstGeom>
          <a:solidFill>
            <a:schemeClr val="accent1"/>
          </a:solid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800"/>
              <a:buNone/>
              <a:defRPr sz="18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6" name="Google Shape;306;p30"/>
          <p:cNvSpPr txBox="1">
            <a:spLocks noGrp="1"/>
          </p:cNvSpPr>
          <p:nvPr>
            <p:ph type="body" idx="2"/>
          </p:nvPr>
        </p:nvSpPr>
        <p:spPr>
          <a:xfrm>
            <a:off x="695326" y="1700213"/>
            <a:ext cx="5197808" cy="4608515"/>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7" name="Google Shape;307;p30"/>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30"/>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09" name="Google Shape;309;p30"/>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10" name="Google Shape;310;p30"/>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1" name="Google Shape;311;p30"/>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2" name="Google Shape;312;p30"/>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30"/>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with Purple Block">
  <p:cSld name="Text with Purple Block">
    <p:spTree>
      <p:nvGrpSpPr>
        <p:cNvPr id="1" name="Shape 314"/>
        <p:cNvGrpSpPr/>
        <p:nvPr/>
      </p:nvGrpSpPr>
      <p:grpSpPr>
        <a:xfrm>
          <a:off x="0" y="0"/>
          <a:ext cx="0" cy="0"/>
          <a:chOff x="0" y="0"/>
          <a:chExt cx="0" cy="0"/>
        </a:xfrm>
      </p:grpSpPr>
      <p:sp>
        <p:nvSpPr>
          <p:cNvPr id="315" name="Google Shape;315;p31"/>
          <p:cNvSpPr txBox="1">
            <a:spLocks noGrp="1"/>
          </p:cNvSpPr>
          <p:nvPr>
            <p:ph type="body" idx="1"/>
          </p:nvPr>
        </p:nvSpPr>
        <p:spPr>
          <a:xfrm>
            <a:off x="6096002" y="1700212"/>
            <a:ext cx="5400673" cy="4608513"/>
          </a:xfrm>
          <a:prstGeom prst="rect">
            <a:avLst/>
          </a:prstGeom>
          <a:solidFill>
            <a:srgbClr val="962A8B"/>
          </a:solid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800"/>
              <a:buNone/>
              <a:defRPr sz="18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6" name="Google Shape;316;p31"/>
          <p:cNvSpPr txBox="1">
            <a:spLocks noGrp="1"/>
          </p:cNvSpPr>
          <p:nvPr>
            <p:ph type="body" idx="2"/>
          </p:nvPr>
        </p:nvSpPr>
        <p:spPr>
          <a:xfrm>
            <a:off x="694800" y="1700212"/>
            <a:ext cx="5209113" cy="4608516"/>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7" name="Google Shape;317;p31"/>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31"/>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9" name="Google Shape;319;p31"/>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20" name="Google Shape;320;p31"/>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21" name="Google Shape;321;p31"/>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31"/>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3" name="Google Shape;323;p31"/>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with Neutral 1 Block">
  <p:cSld name="Text with Neutral 1 Block">
    <p:spTree>
      <p:nvGrpSpPr>
        <p:cNvPr id="1" name="Shape 324"/>
        <p:cNvGrpSpPr/>
        <p:nvPr/>
      </p:nvGrpSpPr>
      <p:grpSpPr>
        <a:xfrm>
          <a:off x="0" y="0"/>
          <a:ext cx="0" cy="0"/>
          <a:chOff x="0" y="0"/>
          <a:chExt cx="0" cy="0"/>
        </a:xfrm>
      </p:grpSpPr>
      <p:sp>
        <p:nvSpPr>
          <p:cNvPr id="325" name="Google Shape;325;p32"/>
          <p:cNvSpPr txBox="1">
            <a:spLocks noGrp="1"/>
          </p:cNvSpPr>
          <p:nvPr>
            <p:ph type="body" idx="1"/>
          </p:nvPr>
        </p:nvSpPr>
        <p:spPr>
          <a:xfrm>
            <a:off x="6096003" y="1700213"/>
            <a:ext cx="5400672" cy="4608515"/>
          </a:xfrm>
          <a:prstGeom prst="rect">
            <a:avLst/>
          </a:prstGeom>
          <a:solidFill>
            <a:srgbClr val="D7D1CC"/>
          </a:solid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800"/>
              <a:buNone/>
              <a:defRPr sz="180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6" name="Google Shape;326;p32"/>
          <p:cNvSpPr txBox="1">
            <a:spLocks noGrp="1"/>
          </p:cNvSpPr>
          <p:nvPr>
            <p:ph type="body" idx="2"/>
          </p:nvPr>
        </p:nvSpPr>
        <p:spPr>
          <a:xfrm>
            <a:off x="694800" y="1700213"/>
            <a:ext cx="5209113" cy="4608515"/>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7" name="Google Shape;327;p32"/>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32"/>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32"/>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30" name="Google Shape;330;p32"/>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31" name="Google Shape;331;p32"/>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32"/>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3" name="Google Shape;333;p32"/>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ext with Neutral 2 Block">
  <p:cSld name="Text with Neutral 2 Block">
    <p:spTree>
      <p:nvGrpSpPr>
        <p:cNvPr id="1" name="Shape 334"/>
        <p:cNvGrpSpPr/>
        <p:nvPr/>
      </p:nvGrpSpPr>
      <p:grpSpPr>
        <a:xfrm>
          <a:off x="0" y="0"/>
          <a:ext cx="0" cy="0"/>
          <a:chOff x="0" y="0"/>
          <a:chExt cx="0" cy="0"/>
        </a:xfrm>
      </p:grpSpPr>
      <p:sp>
        <p:nvSpPr>
          <p:cNvPr id="335" name="Google Shape;335;p33"/>
          <p:cNvSpPr txBox="1">
            <a:spLocks noGrp="1"/>
          </p:cNvSpPr>
          <p:nvPr>
            <p:ph type="body" idx="1"/>
          </p:nvPr>
        </p:nvSpPr>
        <p:spPr>
          <a:xfrm>
            <a:off x="6096002" y="1700213"/>
            <a:ext cx="5400673" cy="4608512"/>
          </a:xfrm>
          <a:prstGeom prst="rect">
            <a:avLst/>
          </a:prstGeom>
          <a:solidFill>
            <a:srgbClr val="999490"/>
          </a:solid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800"/>
              <a:buNone/>
              <a:defRPr sz="18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33"/>
          <p:cNvSpPr txBox="1">
            <a:spLocks noGrp="1"/>
          </p:cNvSpPr>
          <p:nvPr>
            <p:ph type="body" idx="2"/>
          </p:nvPr>
        </p:nvSpPr>
        <p:spPr>
          <a:xfrm>
            <a:off x="694800" y="1700212"/>
            <a:ext cx="5209113" cy="4608515"/>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7" name="Google Shape;337;p33"/>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8" name="Google Shape;338;p33"/>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33"/>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40" name="Google Shape;340;p33"/>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41" name="Google Shape;341;p33"/>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2" name="Google Shape;342;p33"/>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33"/>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Pullouts">
  <p:cSld name="Three Pullouts">
    <p:spTree>
      <p:nvGrpSpPr>
        <p:cNvPr id="1" name="Shape 344"/>
        <p:cNvGrpSpPr/>
        <p:nvPr/>
      </p:nvGrpSpPr>
      <p:grpSpPr>
        <a:xfrm>
          <a:off x="0" y="0"/>
          <a:ext cx="0" cy="0"/>
          <a:chOff x="0" y="0"/>
          <a:chExt cx="0" cy="0"/>
        </a:xfrm>
      </p:grpSpPr>
      <p:sp>
        <p:nvSpPr>
          <p:cNvPr id="345" name="Google Shape;345;p34"/>
          <p:cNvSpPr txBox="1">
            <a:spLocks noGrp="1"/>
          </p:cNvSpPr>
          <p:nvPr>
            <p:ph type="body" idx="1"/>
          </p:nvPr>
        </p:nvSpPr>
        <p:spPr>
          <a:xfrm>
            <a:off x="8112127" y="1700213"/>
            <a:ext cx="3384548" cy="4615710"/>
          </a:xfrm>
          <a:prstGeom prst="rect">
            <a:avLst/>
          </a:prstGeom>
          <a:solidFill>
            <a:schemeClr val="accent1"/>
          </a:solidFill>
          <a:ln>
            <a:noFill/>
          </a:ln>
        </p:spPr>
        <p:txBody>
          <a:bodyPr spcFirstLastPara="1" wrap="square" lIns="180000" tIns="108000" rIns="180000" bIns="180000" anchor="t" anchorCtr="0">
            <a:normAutofit/>
          </a:bodyPr>
          <a:lstStyle>
            <a:lvl1pPr marL="457200" lvl="0" indent="-317500" algn="l">
              <a:lnSpc>
                <a:spcPct val="110000"/>
              </a:lnSpc>
              <a:spcBef>
                <a:spcPts val="300"/>
              </a:spcBef>
              <a:spcAft>
                <a:spcPts val="0"/>
              </a:spcAft>
              <a:buClr>
                <a:schemeClr val="lt1"/>
              </a:buClr>
              <a:buSzPts val="1400"/>
              <a:buFont typeface="Arial"/>
              <a:buChar char="•"/>
              <a:defRPr sz="14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6" name="Google Shape;346;p34"/>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7" name="Google Shape;347;p34"/>
          <p:cNvSpPr txBox="1">
            <a:spLocks noGrp="1"/>
          </p:cNvSpPr>
          <p:nvPr>
            <p:ph type="body" idx="2"/>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8" name="Google Shape;348;p34"/>
          <p:cNvSpPr txBox="1">
            <a:spLocks noGrp="1"/>
          </p:cNvSpPr>
          <p:nvPr>
            <p:ph type="body" idx="3"/>
          </p:nvPr>
        </p:nvSpPr>
        <p:spPr>
          <a:xfrm>
            <a:off x="695328" y="1700213"/>
            <a:ext cx="3384548" cy="4615710"/>
          </a:xfrm>
          <a:prstGeom prst="rect">
            <a:avLst/>
          </a:prstGeom>
          <a:solidFill>
            <a:srgbClr val="962A8B"/>
          </a:solidFill>
          <a:ln>
            <a:noFill/>
          </a:ln>
        </p:spPr>
        <p:txBody>
          <a:bodyPr spcFirstLastPara="1" wrap="square" lIns="180000" tIns="108000" rIns="180000" bIns="180000" anchor="t" anchorCtr="0">
            <a:normAutofit/>
          </a:bodyPr>
          <a:lstStyle>
            <a:lvl1pPr marL="457200" lvl="0" indent="-317500" algn="l">
              <a:lnSpc>
                <a:spcPct val="110000"/>
              </a:lnSpc>
              <a:spcBef>
                <a:spcPts val="300"/>
              </a:spcBef>
              <a:spcAft>
                <a:spcPts val="0"/>
              </a:spcAft>
              <a:buClr>
                <a:schemeClr val="lt1"/>
              </a:buClr>
              <a:buSzPts val="1400"/>
              <a:buFont typeface="Arial"/>
              <a:buChar char="•"/>
              <a:defRPr sz="14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9" name="Google Shape;349;p34"/>
          <p:cNvSpPr txBox="1">
            <a:spLocks noGrp="1"/>
          </p:cNvSpPr>
          <p:nvPr>
            <p:ph type="body" idx="4"/>
          </p:nvPr>
        </p:nvSpPr>
        <p:spPr>
          <a:xfrm>
            <a:off x="4387255" y="1692905"/>
            <a:ext cx="3384548" cy="4615710"/>
          </a:xfrm>
          <a:prstGeom prst="rect">
            <a:avLst/>
          </a:prstGeom>
          <a:solidFill>
            <a:srgbClr val="999490"/>
          </a:solidFill>
          <a:ln>
            <a:noFill/>
          </a:ln>
        </p:spPr>
        <p:txBody>
          <a:bodyPr spcFirstLastPara="1" wrap="square" lIns="180000" tIns="108000" rIns="180000" bIns="180000" anchor="t" anchorCtr="0">
            <a:normAutofit/>
          </a:bodyPr>
          <a:lstStyle>
            <a:lvl1pPr marL="457200" lvl="0" indent="-317500" algn="l">
              <a:lnSpc>
                <a:spcPct val="110000"/>
              </a:lnSpc>
              <a:spcBef>
                <a:spcPts val="300"/>
              </a:spcBef>
              <a:spcAft>
                <a:spcPts val="0"/>
              </a:spcAft>
              <a:buClr>
                <a:schemeClr val="lt1"/>
              </a:buClr>
              <a:buSzPts val="1400"/>
              <a:buFont typeface="Arial"/>
              <a:buChar char="•"/>
              <a:defRPr sz="14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0" name="Google Shape;350;p34"/>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51" name="Google Shape;351;p34"/>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52" name="Google Shape;352;p34"/>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3" name="Google Shape;353;p34"/>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4" name="Google Shape;354;p34"/>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Divider">
  <p:cSld name="Section Divider">
    <p:spTree>
      <p:nvGrpSpPr>
        <p:cNvPr id="1" name="Shape 50"/>
        <p:cNvGrpSpPr/>
        <p:nvPr/>
      </p:nvGrpSpPr>
      <p:grpSpPr>
        <a:xfrm>
          <a:off x="0" y="0"/>
          <a:ext cx="0" cy="0"/>
          <a:chOff x="0" y="0"/>
          <a:chExt cx="0" cy="0"/>
        </a:xfrm>
      </p:grpSpPr>
      <p:sp>
        <p:nvSpPr>
          <p:cNvPr id="51" name="Google Shape;51;p7"/>
          <p:cNvSpPr/>
          <p:nvPr/>
        </p:nvSpPr>
        <p:spPr>
          <a:xfrm>
            <a:off x="0" y="0"/>
            <a:ext cx="12192000" cy="6858000"/>
          </a:xfrm>
          <a:prstGeom prst="rect">
            <a:avLst/>
          </a:prstGeom>
          <a:gradFill>
            <a:gsLst>
              <a:gs pos="0">
                <a:schemeClr val="accent1"/>
              </a:gs>
              <a:gs pos="75000">
                <a:schemeClr val="accent1"/>
              </a:gs>
              <a:gs pos="100000">
                <a:srgbClr val="962A8B"/>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52" name="Google Shape;52;p7"/>
          <p:cNvPicPr preferRelativeResize="0"/>
          <p:nvPr/>
        </p:nvPicPr>
        <p:blipFill rotWithShape="1">
          <a:blip r:embed="rId2">
            <a:alphaModFix/>
          </a:blip>
          <a:srcRect/>
          <a:stretch/>
        </p:blipFill>
        <p:spPr>
          <a:xfrm>
            <a:off x="8309692" y="275999"/>
            <a:ext cx="3204000" cy="472463"/>
          </a:xfrm>
          <a:prstGeom prst="rect">
            <a:avLst/>
          </a:prstGeom>
          <a:noFill/>
          <a:ln>
            <a:noFill/>
          </a:ln>
        </p:spPr>
      </p:pic>
      <p:sp>
        <p:nvSpPr>
          <p:cNvPr id="53" name="Google Shape;53;p7"/>
          <p:cNvSpPr txBox="1">
            <a:spLocks noGrp="1"/>
          </p:cNvSpPr>
          <p:nvPr>
            <p:ph type="title"/>
          </p:nvPr>
        </p:nvSpPr>
        <p:spPr>
          <a:xfrm>
            <a:off x="695326" y="1700811"/>
            <a:ext cx="10768680" cy="1224137"/>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695326" y="3113744"/>
            <a:ext cx="10768680" cy="2043451"/>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00"/>
              </a:spcBef>
              <a:spcAft>
                <a:spcPts val="0"/>
              </a:spcAft>
              <a:buSzPts val="2700"/>
              <a:buNone/>
              <a:defRPr sz="27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 name="Google Shape;55;p7"/>
          <p:cNvSpPr/>
          <p:nvPr/>
        </p:nvSpPr>
        <p:spPr>
          <a:xfrm>
            <a:off x="1" y="4076700"/>
            <a:ext cx="2555875" cy="2781300"/>
          </a:xfrm>
          <a:custGeom>
            <a:avLst/>
            <a:gdLst/>
            <a:ahLst/>
            <a:cxnLst/>
            <a:rect l="l" t="t" r="r" b="b"/>
            <a:pathLst>
              <a:path w="2555875" h="2781300" extrusionOk="0">
                <a:moveTo>
                  <a:pt x="0" y="2781300"/>
                </a:moveTo>
                <a:lnTo>
                  <a:pt x="0" y="0"/>
                </a:lnTo>
                <a:cubicBezTo>
                  <a:pt x="158687" y="1674158"/>
                  <a:pt x="1584388" y="2511611"/>
                  <a:pt x="2555875" y="2781300"/>
                </a:cubicBezTo>
                <a:lnTo>
                  <a:pt x="0" y="27813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Google Shape;56;p7"/>
          <p:cNvSpPr/>
          <p:nvPr/>
        </p:nvSpPr>
        <p:spPr>
          <a:xfrm>
            <a:off x="9912424" y="5571759"/>
            <a:ext cx="2279576" cy="1286241"/>
          </a:xfrm>
          <a:custGeom>
            <a:avLst/>
            <a:gdLst/>
            <a:ahLst/>
            <a:cxnLst/>
            <a:rect l="l" t="t" r="r" b="b"/>
            <a:pathLst>
              <a:path w="1704975" h="962025" extrusionOk="0">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ulti-layout 1">
  <p:cSld name="Multi-layout 1">
    <p:spTree>
      <p:nvGrpSpPr>
        <p:cNvPr id="1" name="Shape 355"/>
        <p:cNvGrpSpPr/>
        <p:nvPr/>
      </p:nvGrpSpPr>
      <p:grpSpPr>
        <a:xfrm>
          <a:off x="0" y="0"/>
          <a:ext cx="0" cy="0"/>
          <a:chOff x="0" y="0"/>
          <a:chExt cx="0" cy="0"/>
        </a:xfrm>
      </p:grpSpPr>
      <p:sp>
        <p:nvSpPr>
          <p:cNvPr id="356" name="Google Shape;356;p35"/>
          <p:cNvSpPr txBox="1">
            <a:spLocks noGrp="1"/>
          </p:cNvSpPr>
          <p:nvPr>
            <p:ph type="body" idx="1"/>
          </p:nvPr>
        </p:nvSpPr>
        <p:spPr>
          <a:xfrm>
            <a:off x="694800" y="3593712"/>
            <a:ext cx="5198533" cy="27150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7" name="Google Shape;357;p35"/>
          <p:cNvSpPr txBox="1">
            <a:spLocks noGrp="1"/>
          </p:cNvSpPr>
          <p:nvPr>
            <p:ph type="body" idx="2"/>
          </p:nvPr>
        </p:nvSpPr>
        <p:spPr>
          <a:xfrm>
            <a:off x="6288618" y="2024810"/>
            <a:ext cx="5198400" cy="2427894"/>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8" name="Google Shape;358;p35"/>
          <p:cNvSpPr txBox="1">
            <a:spLocks noGrp="1"/>
          </p:cNvSpPr>
          <p:nvPr>
            <p:ph type="body" idx="3"/>
          </p:nvPr>
        </p:nvSpPr>
        <p:spPr>
          <a:xfrm>
            <a:off x="6288619" y="4602158"/>
            <a:ext cx="5198533" cy="1700191"/>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9" name="Google Shape;359;p35"/>
          <p:cNvSpPr txBox="1">
            <a:spLocks noGrp="1"/>
          </p:cNvSpPr>
          <p:nvPr>
            <p:ph type="body" idx="4"/>
          </p:nvPr>
        </p:nvSpPr>
        <p:spPr>
          <a:xfrm>
            <a:off x="694800" y="1700808"/>
            <a:ext cx="5198532" cy="1743450"/>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0" name="Google Shape;360;p35"/>
          <p:cNvSpPr txBox="1">
            <a:spLocks noGrp="1"/>
          </p:cNvSpPr>
          <p:nvPr>
            <p:ph type="body" idx="5"/>
          </p:nvPr>
        </p:nvSpPr>
        <p:spPr>
          <a:xfrm>
            <a:off x="6288619" y="1700809"/>
            <a:ext cx="5198533" cy="324000"/>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000"/>
              <a:buNone/>
              <a:defRPr sz="2000" b="1"/>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1" name="Google Shape;361;p35"/>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2" name="Google Shape;362;p35"/>
          <p:cNvSpPr txBox="1">
            <a:spLocks noGrp="1"/>
          </p:cNvSpPr>
          <p:nvPr>
            <p:ph type="body" idx="6"/>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3" name="Google Shape;363;p35"/>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64" name="Google Shape;364;p35"/>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65" name="Google Shape;365;p35"/>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6" name="Google Shape;366;p35"/>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7" name="Google Shape;367;p35"/>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ulti-layout 2">
  <p:cSld name="Multi-layout 2">
    <p:spTree>
      <p:nvGrpSpPr>
        <p:cNvPr id="1" name="Shape 368"/>
        <p:cNvGrpSpPr/>
        <p:nvPr/>
      </p:nvGrpSpPr>
      <p:grpSpPr>
        <a:xfrm>
          <a:off x="0" y="0"/>
          <a:ext cx="0" cy="0"/>
          <a:chOff x="0" y="0"/>
          <a:chExt cx="0" cy="0"/>
        </a:xfrm>
      </p:grpSpPr>
      <p:sp>
        <p:nvSpPr>
          <p:cNvPr id="369" name="Google Shape;369;p36"/>
          <p:cNvSpPr txBox="1">
            <a:spLocks noGrp="1"/>
          </p:cNvSpPr>
          <p:nvPr>
            <p:ph type="body" idx="1"/>
          </p:nvPr>
        </p:nvSpPr>
        <p:spPr>
          <a:xfrm>
            <a:off x="6286500" y="2677684"/>
            <a:ext cx="5219998" cy="1615411"/>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0" name="Google Shape;370;p36"/>
          <p:cNvSpPr txBox="1">
            <a:spLocks noGrp="1"/>
          </p:cNvSpPr>
          <p:nvPr>
            <p:ph type="body" idx="2"/>
          </p:nvPr>
        </p:nvSpPr>
        <p:spPr>
          <a:xfrm>
            <a:off x="6286500" y="4694142"/>
            <a:ext cx="5219996" cy="1615178"/>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1" name="Google Shape;371;p36"/>
          <p:cNvSpPr txBox="1">
            <a:spLocks noGrp="1"/>
          </p:cNvSpPr>
          <p:nvPr>
            <p:ph type="body" idx="3"/>
          </p:nvPr>
        </p:nvSpPr>
        <p:spPr>
          <a:xfrm>
            <a:off x="6286500" y="2279659"/>
            <a:ext cx="5222136" cy="3240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200"/>
              <a:buNone/>
              <a:defRPr sz="12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2000"/>
              <a:buNone/>
              <a:defRPr b="0"/>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2" name="Google Shape;372;p36"/>
          <p:cNvSpPr txBox="1">
            <a:spLocks noGrp="1"/>
          </p:cNvSpPr>
          <p:nvPr>
            <p:ph type="body" idx="4"/>
          </p:nvPr>
        </p:nvSpPr>
        <p:spPr>
          <a:xfrm>
            <a:off x="6286500" y="4401144"/>
            <a:ext cx="5222136" cy="3240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200"/>
              <a:buNone/>
              <a:defRPr sz="12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2000"/>
              <a:buNone/>
              <a:defRPr b="0"/>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3" name="Google Shape;373;p36"/>
          <p:cNvSpPr txBox="1">
            <a:spLocks noGrp="1"/>
          </p:cNvSpPr>
          <p:nvPr>
            <p:ph type="body" idx="5"/>
          </p:nvPr>
        </p:nvSpPr>
        <p:spPr>
          <a:xfrm>
            <a:off x="694800" y="2279196"/>
            <a:ext cx="5183717" cy="2013899"/>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4" name="Google Shape;374;p36"/>
          <p:cNvSpPr txBox="1">
            <a:spLocks noGrp="1"/>
          </p:cNvSpPr>
          <p:nvPr>
            <p:ph type="body" idx="6"/>
          </p:nvPr>
        </p:nvSpPr>
        <p:spPr>
          <a:xfrm>
            <a:off x="694800" y="4401144"/>
            <a:ext cx="5183717" cy="1908176"/>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5" name="Google Shape;375;p36"/>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6" name="Google Shape;376;p36"/>
          <p:cNvSpPr txBox="1">
            <a:spLocks noGrp="1"/>
          </p:cNvSpPr>
          <p:nvPr>
            <p:ph type="body" idx="7"/>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7" name="Google Shape;377;p36"/>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78" name="Google Shape;378;p36"/>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79" name="Google Shape;379;p36"/>
          <p:cNvSpPr txBox="1">
            <a:spLocks noGrp="1"/>
          </p:cNvSpPr>
          <p:nvPr>
            <p:ph type="body" idx="8"/>
          </p:nvPr>
        </p:nvSpPr>
        <p:spPr>
          <a:xfrm>
            <a:off x="695325" y="1700808"/>
            <a:ext cx="10801350" cy="50482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2000"/>
              <a:buNone/>
              <a:defRPr sz="2000" b="1">
                <a:solidFill>
                  <a:schemeClr val="accent1"/>
                </a:solidFill>
              </a:defRPr>
            </a:lvl1pPr>
            <a:lvl2pPr marL="914400" lvl="1" indent="-228600" algn="l">
              <a:lnSpc>
                <a:spcPct val="110000"/>
              </a:lnSpc>
              <a:spcBef>
                <a:spcPts val="300"/>
              </a:spcBef>
              <a:spcAft>
                <a:spcPts val="0"/>
              </a:spcAft>
              <a:buSzPts val="1800"/>
              <a:buNone/>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0" name="Google Shape;380;p36"/>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1" name="Google Shape;381;p36"/>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2" name="Google Shape;382;p36"/>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83"/>
        <p:cNvGrpSpPr/>
        <p:nvPr/>
      </p:nvGrpSpPr>
      <p:grpSpPr>
        <a:xfrm>
          <a:off x="0" y="0"/>
          <a:ext cx="0" cy="0"/>
          <a:chOff x="0" y="0"/>
          <a:chExt cx="0" cy="0"/>
        </a:xfrm>
      </p:grpSpPr>
      <p:sp>
        <p:nvSpPr>
          <p:cNvPr id="384" name="Google Shape;384;p37"/>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5" name="Google Shape;385;p37"/>
          <p:cNvSpPr txBox="1">
            <a:spLocks noGrp="1"/>
          </p:cNvSpPr>
          <p:nvPr>
            <p:ph type="body" idx="1"/>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6" name="Google Shape;386;p37"/>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87" name="Google Shape;387;p37"/>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88" name="Google Shape;388;p37"/>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9" name="Google Shape;389;p37"/>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0" name="Google Shape;390;p37"/>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Blank Branded">
  <p:cSld name="Blank Branded">
    <p:bg>
      <p:bgPr>
        <a:solidFill>
          <a:schemeClr val="lt1"/>
        </a:solidFill>
        <a:effectLst/>
      </p:bgPr>
    </p:bg>
    <p:spTree>
      <p:nvGrpSpPr>
        <p:cNvPr id="1" name="Shape 391"/>
        <p:cNvGrpSpPr/>
        <p:nvPr/>
      </p:nvGrpSpPr>
      <p:grpSpPr>
        <a:xfrm>
          <a:off x="0" y="0"/>
          <a:ext cx="0" cy="0"/>
          <a:chOff x="0" y="0"/>
          <a:chExt cx="0" cy="0"/>
        </a:xfrm>
      </p:grpSpPr>
      <p:sp>
        <p:nvSpPr>
          <p:cNvPr id="392" name="Google Shape;392;p38"/>
          <p:cNvSpPr/>
          <p:nvPr/>
        </p:nvSpPr>
        <p:spPr>
          <a:xfrm>
            <a:off x="2" y="-27384"/>
            <a:ext cx="12191999" cy="100811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93" name="Google Shape;393;p38"/>
          <p:cNvPicPr preferRelativeResize="0"/>
          <p:nvPr/>
        </p:nvPicPr>
        <p:blipFill rotWithShape="1">
          <a:blip r:embed="rId2">
            <a:alphaModFix/>
          </a:blip>
          <a:srcRect r="42155"/>
          <a:stretch/>
        </p:blipFill>
        <p:spPr>
          <a:xfrm>
            <a:off x="10271272" y="152896"/>
            <a:ext cx="1237347" cy="324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394"/>
        <p:cNvGrpSpPr/>
        <p:nvPr/>
      </p:nvGrpSpPr>
      <p:grpSpPr>
        <a:xfrm>
          <a:off x="0" y="0"/>
          <a:ext cx="0" cy="0"/>
          <a:chOff x="0" y="0"/>
          <a:chExt cx="0" cy="0"/>
        </a:xfrm>
      </p:grpSpPr>
      <p:sp>
        <p:nvSpPr>
          <p:cNvPr id="395" name="Google Shape;395;p39"/>
          <p:cNvSpPr/>
          <p:nvPr/>
        </p:nvSpPr>
        <p:spPr>
          <a:xfrm>
            <a:off x="0" y="0"/>
            <a:ext cx="12192000" cy="6858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6" name="Google Shape;396;p39"/>
          <p:cNvSpPr txBox="1">
            <a:spLocks noGrp="1"/>
          </p:cNvSpPr>
          <p:nvPr>
            <p:ph type="title"/>
          </p:nvPr>
        </p:nvSpPr>
        <p:spPr>
          <a:xfrm>
            <a:off x="694800" y="1082188"/>
            <a:ext cx="10744005" cy="720081"/>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7" name="Google Shape;397;p39"/>
          <p:cNvSpPr txBox="1">
            <a:spLocks noGrp="1"/>
          </p:cNvSpPr>
          <p:nvPr>
            <p:ph type="body" idx="1"/>
          </p:nvPr>
        </p:nvSpPr>
        <p:spPr>
          <a:xfrm>
            <a:off x="694800" y="1876346"/>
            <a:ext cx="3254263" cy="832577"/>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200"/>
              <a:buNone/>
              <a:defRPr sz="12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8" name="Google Shape;398;p39"/>
          <p:cNvSpPr txBox="1">
            <a:spLocks noGrp="1"/>
          </p:cNvSpPr>
          <p:nvPr>
            <p:ph type="body" idx="2"/>
          </p:nvPr>
        </p:nvSpPr>
        <p:spPr>
          <a:xfrm>
            <a:off x="1087509" y="2852939"/>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9" name="Google Shape;399;p39"/>
          <p:cNvSpPr txBox="1">
            <a:spLocks noGrp="1"/>
          </p:cNvSpPr>
          <p:nvPr>
            <p:ph type="body" idx="3"/>
          </p:nvPr>
        </p:nvSpPr>
        <p:spPr>
          <a:xfrm>
            <a:off x="1087509" y="3125021"/>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0" name="Google Shape;400;p39"/>
          <p:cNvSpPr/>
          <p:nvPr/>
        </p:nvSpPr>
        <p:spPr>
          <a:xfrm>
            <a:off x="1" y="4076700"/>
            <a:ext cx="2555875" cy="2781300"/>
          </a:xfrm>
          <a:custGeom>
            <a:avLst/>
            <a:gdLst/>
            <a:ahLst/>
            <a:cxnLst/>
            <a:rect l="l" t="t" r="r" b="b"/>
            <a:pathLst>
              <a:path w="2555875" h="2781300" extrusionOk="0">
                <a:moveTo>
                  <a:pt x="0" y="2781300"/>
                </a:moveTo>
                <a:lnTo>
                  <a:pt x="0" y="0"/>
                </a:lnTo>
                <a:cubicBezTo>
                  <a:pt x="158687" y="1674158"/>
                  <a:pt x="1584388" y="2511611"/>
                  <a:pt x="2555875" y="2781300"/>
                </a:cubicBezTo>
                <a:lnTo>
                  <a:pt x="0" y="27813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1" name="Google Shape;401;p39"/>
          <p:cNvSpPr txBox="1">
            <a:spLocks noGrp="1"/>
          </p:cNvSpPr>
          <p:nvPr>
            <p:ph type="body" idx="4"/>
          </p:nvPr>
        </p:nvSpPr>
        <p:spPr>
          <a:xfrm>
            <a:off x="1087509" y="3415094"/>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2" name="Google Shape;402;p39"/>
          <p:cNvSpPr txBox="1">
            <a:spLocks noGrp="1"/>
          </p:cNvSpPr>
          <p:nvPr>
            <p:ph type="body" idx="5"/>
          </p:nvPr>
        </p:nvSpPr>
        <p:spPr>
          <a:xfrm>
            <a:off x="1087509" y="3687176"/>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3" name="Google Shape;403;p39"/>
          <p:cNvSpPr txBox="1">
            <a:spLocks noGrp="1"/>
          </p:cNvSpPr>
          <p:nvPr>
            <p:ph type="body" idx="6"/>
          </p:nvPr>
        </p:nvSpPr>
        <p:spPr>
          <a:xfrm>
            <a:off x="1087509" y="3957493"/>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4" name="Google Shape;404;p39"/>
          <p:cNvSpPr/>
          <p:nvPr/>
        </p:nvSpPr>
        <p:spPr>
          <a:xfrm>
            <a:off x="9912424" y="5571759"/>
            <a:ext cx="2279576" cy="1286241"/>
          </a:xfrm>
          <a:custGeom>
            <a:avLst/>
            <a:gdLst/>
            <a:ahLst/>
            <a:cxnLst/>
            <a:rect l="l" t="t" r="r" b="b"/>
            <a:pathLst>
              <a:path w="1704975" h="962025" extrusionOk="0">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405" name="Google Shape;405;p39"/>
          <p:cNvPicPr preferRelativeResize="0"/>
          <p:nvPr/>
        </p:nvPicPr>
        <p:blipFill rotWithShape="1">
          <a:blip r:embed="rId2">
            <a:alphaModFix/>
          </a:blip>
          <a:srcRect/>
          <a:stretch/>
        </p:blipFill>
        <p:spPr>
          <a:xfrm>
            <a:off x="695325" y="207631"/>
            <a:ext cx="3204000" cy="472463"/>
          </a:xfrm>
          <a:prstGeom prst="rect">
            <a:avLst/>
          </a:prstGeom>
          <a:noFill/>
          <a:ln>
            <a:noFill/>
          </a:ln>
        </p:spPr>
      </p:pic>
      <p:sp>
        <p:nvSpPr>
          <p:cNvPr id="406" name="Google Shape;406;p39"/>
          <p:cNvSpPr txBox="1"/>
          <p:nvPr/>
        </p:nvSpPr>
        <p:spPr>
          <a:xfrm>
            <a:off x="694800" y="4545136"/>
            <a:ext cx="2391677" cy="108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AU" sz="650">
                <a:solidFill>
                  <a:schemeClr val="lt1"/>
                </a:solidFill>
                <a:latin typeface="Arial"/>
                <a:ea typeface="Arial"/>
                <a:cs typeface="Arial"/>
                <a:sym typeface="Arial"/>
              </a:rPr>
              <a:t>CRICOS code 00025B</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Thank You 2">
  <p:cSld name="Thank You 2">
    <p:spTree>
      <p:nvGrpSpPr>
        <p:cNvPr id="1" name="Shape 407"/>
        <p:cNvGrpSpPr/>
        <p:nvPr/>
      </p:nvGrpSpPr>
      <p:grpSpPr>
        <a:xfrm>
          <a:off x="0" y="0"/>
          <a:ext cx="0" cy="0"/>
          <a:chOff x="0" y="0"/>
          <a:chExt cx="0" cy="0"/>
        </a:xfrm>
      </p:grpSpPr>
      <p:sp>
        <p:nvSpPr>
          <p:cNvPr id="408" name="Google Shape;408;p40"/>
          <p:cNvSpPr/>
          <p:nvPr/>
        </p:nvSpPr>
        <p:spPr>
          <a:xfrm>
            <a:off x="0" y="0"/>
            <a:ext cx="12192000" cy="9288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9" name="Google Shape;409;p40"/>
          <p:cNvSpPr txBox="1">
            <a:spLocks noGrp="1"/>
          </p:cNvSpPr>
          <p:nvPr>
            <p:ph type="body" idx="1"/>
          </p:nvPr>
        </p:nvSpPr>
        <p:spPr>
          <a:xfrm>
            <a:off x="694800" y="1876346"/>
            <a:ext cx="3254263" cy="832577"/>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200"/>
              <a:buNone/>
              <a:defRPr sz="120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0" name="Google Shape;410;p40"/>
          <p:cNvSpPr txBox="1">
            <a:spLocks noGrp="1"/>
          </p:cNvSpPr>
          <p:nvPr>
            <p:ph type="body" idx="2"/>
          </p:nvPr>
        </p:nvSpPr>
        <p:spPr>
          <a:xfrm>
            <a:off x="1087509" y="2852939"/>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1" name="Google Shape;411;p40"/>
          <p:cNvSpPr txBox="1">
            <a:spLocks noGrp="1"/>
          </p:cNvSpPr>
          <p:nvPr>
            <p:ph type="body" idx="3"/>
          </p:nvPr>
        </p:nvSpPr>
        <p:spPr>
          <a:xfrm>
            <a:off x="1087509" y="3125021"/>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2" name="Google Shape;412;p40"/>
          <p:cNvSpPr txBox="1">
            <a:spLocks noGrp="1"/>
          </p:cNvSpPr>
          <p:nvPr>
            <p:ph type="body" idx="4"/>
          </p:nvPr>
        </p:nvSpPr>
        <p:spPr>
          <a:xfrm>
            <a:off x="1087509" y="3415094"/>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3" name="Google Shape;413;p40"/>
          <p:cNvSpPr txBox="1">
            <a:spLocks noGrp="1"/>
          </p:cNvSpPr>
          <p:nvPr>
            <p:ph type="body" idx="5"/>
          </p:nvPr>
        </p:nvSpPr>
        <p:spPr>
          <a:xfrm>
            <a:off x="1087509" y="3687176"/>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4" name="Google Shape;414;p40"/>
          <p:cNvSpPr txBox="1">
            <a:spLocks noGrp="1"/>
          </p:cNvSpPr>
          <p:nvPr>
            <p:ph type="body" idx="6"/>
          </p:nvPr>
        </p:nvSpPr>
        <p:spPr>
          <a:xfrm>
            <a:off x="1087509" y="3957493"/>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5" name="Google Shape;415;p40"/>
          <p:cNvSpPr txBox="1">
            <a:spLocks noGrp="1"/>
          </p:cNvSpPr>
          <p:nvPr>
            <p:ph type="title"/>
          </p:nvPr>
        </p:nvSpPr>
        <p:spPr>
          <a:xfrm>
            <a:off x="694800" y="1082188"/>
            <a:ext cx="5209113" cy="720081"/>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accent1"/>
              </a:buClr>
              <a:buSzPts val="4200"/>
              <a:buFont typeface="Arial"/>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6" name="Google Shape;416;p40"/>
          <p:cNvSpPr>
            <a:spLocks noGrp="1"/>
          </p:cNvSpPr>
          <p:nvPr>
            <p:ph type="pic" idx="7"/>
          </p:nvPr>
        </p:nvSpPr>
        <p:spPr>
          <a:xfrm>
            <a:off x="6092454" y="923051"/>
            <a:ext cx="6101952" cy="5934795"/>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417" name="Google Shape;417;p40"/>
          <p:cNvPicPr preferRelativeResize="0"/>
          <p:nvPr/>
        </p:nvPicPr>
        <p:blipFill rotWithShape="1">
          <a:blip r:embed="rId2">
            <a:alphaModFix/>
          </a:blip>
          <a:srcRect/>
          <a:stretch/>
        </p:blipFill>
        <p:spPr>
          <a:xfrm>
            <a:off x="695325" y="207631"/>
            <a:ext cx="3204000" cy="472463"/>
          </a:xfrm>
          <a:prstGeom prst="rect">
            <a:avLst/>
          </a:prstGeom>
          <a:noFill/>
          <a:ln>
            <a:noFill/>
          </a:ln>
        </p:spPr>
      </p:pic>
      <p:sp>
        <p:nvSpPr>
          <p:cNvPr id="418" name="Google Shape;418;p40"/>
          <p:cNvSpPr txBox="1"/>
          <p:nvPr/>
        </p:nvSpPr>
        <p:spPr>
          <a:xfrm>
            <a:off x="694800" y="4545136"/>
            <a:ext cx="2391677" cy="108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AU" sz="650">
                <a:solidFill>
                  <a:schemeClr val="dk1"/>
                </a:solidFill>
                <a:latin typeface="Arial"/>
                <a:ea typeface="Arial"/>
                <a:cs typeface="Arial"/>
                <a:sym typeface="Arial"/>
              </a:rPr>
              <a:t>CRICOS code 00025B</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fault" type="tx">
  <p:cSld name="TITLE_AND_BODY">
    <p:spTree>
      <p:nvGrpSpPr>
        <p:cNvPr id="1" name="Shape 419"/>
        <p:cNvGrpSpPr/>
        <p:nvPr/>
      </p:nvGrpSpPr>
      <p:grpSpPr>
        <a:xfrm>
          <a:off x="0" y="0"/>
          <a:ext cx="0" cy="0"/>
          <a:chOff x="0" y="0"/>
          <a:chExt cx="0" cy="0"/>
        </a:xfrm>
      </p:grpSpPr>
      <p:sp>
        <p:nvSpPr>
          <p:cNvPr id="420" name="Google Shape;420;p41"/>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sz="800">
                <a:solidFill>
                  <a:schemeClr val="dk1"/>
                </a:solidFill>
              </a:defRPr>
            </a:lvl1pPr>
            <a:lvl2pPr marL="0" lvl="1" indent="0" algn="r">
              <a:spcBef>
                <a:spcPts val="0"/>
              </a:spcBef>
              <a:buNone/>
              <a:defRPr sz="800">
                <a:solidFill>
                  <a:schemeClr val="dk1"/>
                </a:solidFill>
              </a:defRPr>
            </a:lvl2pPr>
            <a:lvl3pPr marL="0" lvl="2" indent="0" algn="r">
              <a:spcBef>
                <a:spcPts val="0"/>
              </a:spcBef>
              <a:buNone/>
              <a:defRPr sz="800">
                <a:solidFill>
                  <a:schemeClr val="dk1"/>
                </a:solidFill>
              </a:defRPr>
            </a:lvl3pPr>
            <a:lvl4pPr marL="0" lvl="3" indent="0" algn="r">
              <a:spcBef>
                <a:spcPts val="0"/>
              </a:spcBef>
              <a:buNone/>
              <a:defRPr sz="800">
                <a:solidFill>
                  <a:schemeClr val="dk1"/>
                </a:solidFill>
              </a:defRPr>
            </a:lvl4pPr>
            <a:lvl5pPr marL="0" lvl="4" indent="0" algn="r">
              <a:spcBef>
                <a:spcPts val="0"/>
              </a:spcBef>
              <a:buNone/>
              <a:defRPr sz="800">
                <a:solidFill>
                  <a:schemeClr val="dk1"/>
                </a:solidFill>
              </a:defRPr>
            </a:lvl5pPr>
            <a:lvl6pPr marL="0" lvl="5" indent="0" algn="r">
              <a:spcBef>
                <a:spcPts val="0"/>
              </a:spcBef>
              <a:buNone/>
              <a:defRPr sz="800">
                <a:solidFill>
                  <a:schemeClr val="dk1"/>
                </a:solidFill>
              </a:defRPr>
            </a:lvl6pPr>
            <a:lvl7pPr marL="0" lvl="6" indent="0" algn="r">
              <a:spcBef>
                <a:spcPts val="0"/>
              </a:spcBef>
              <a:buNone/>
              <a:defRPr sz="800">
                <a:solidFill>
                  <a:schemeClr val="dk1"/>
                </a:solidFill>
              </a:defRPr>
            </a:lvl7pPr>
            <a:lvl8pPr marL="0" lvl="7" indent="0" algn="r">
              <a:spcBef>
                <a:spcPts val="0"/>
              </a:spcBef>
              <a:buNone/>
              <a:defRPr sz="800">
                <a:solidFill>
                  <a:schemeClr val="dk1"/>
                </a:solidFill>
              </a:defRPr>
            </a:lvl8pPr>
            <a:lvl9pPr marL="0" lvl="8" indent="0" algn="r">
              <a:spcBef>
                <a:spcPts val="0"/>
              </a:spcBef>
              <a:buNone/>
              <a:defRPr sz="800">
                <a:solidFill>
                  <a:schemeClr val="dk1"/>
                </a:solidFill>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21"/>
        <p:cNvGrpSpPr/>
        <p:nvPr/>
      </p:nvGrpSpPr>
      <p:grpSpPr>
        <a:xfrm>
          <a:off x="0" y="0"/>
          <a:ext cx="0" cy="0"/>
          <a:chOff x="0" y="0"/>
          <a:chExt cx="0" cy="0"/>
        </a:xfrm>
      </p:grpSpPr>
      <p:sp>
        <p:nvSpPr>
          <p:cNvPr id="422" name="Google Shape;422;p4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2"/>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5" name="Google Shape;425;p42"/>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6" name="Google Shape;426;p42"/>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299D2-DE60-4B62-A10B-375899206764}"/>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hasCustomPrompt="1"/>
          </p:nvPr>
        </p:nvSpPr>
        <p:spPr bwMode="white">
          <a:xfrm>
            <a:off x="695325" y="1143405"/>
            <a:ext cx="107382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bwMode="white">
          <a:xfrm>
            <a:off x="695298" y="2553954"/>
            <a:ext cx="10747200" cy="2675249"/>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8" name="Right Triangle 3">
            <a:extLst>
              <a:ext uri="{FF2B5EF4-FFF2-40B4-BE49-F238E27FC236}">
                <a16:creationId xmlns:a16="http://schemas.microsoft.com/office/drawing/2014/main" id="{E49831C3-1265-4B26-84DA-16A7EC28AF57}"/>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570549AC-72A0-49C7-B98A-4959B5690850}"/>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11" name="Picture 10">
            <a:extLst>
              <a:ext uri="{FF2B5EF4-FFF2-40B4-BE49-F238E27FC236}">
                <a16:creationId xmlns:a16="http://schemas.microsoft.com/office/drawing/2014/main" id="{DEDF6610-A984-4E2A-B1B8-C6D02948493B}"/>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14773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4DB10F3-61E9-4E77-9DC7-82D405E3EBB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1700213"/>
            <a:ext cx="10801350" cy="4608512"/>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766B75CD-5CD6-4D07-B08A-ACCB61480F5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r>
              <a:rPr lang="en-AU"/>
              <a:t>SLAT7806 Research Methods</a:t>
            </a:r>
            <a:endParaRPr lang="en-AU"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65099731-84D7-49CC-91E0-CE4B0734675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4" name="Date Placeholder 2">
            <a:extLst>
              <a:ext uri="{FF2B5EF4-FFF2-40B4-BE49-F238E27FC236}">
                <a16:creationId xmlns:a16="http://schemas.microsoft.com/office/drawing/2014/main" id="{59BA0F0A-82FA-4477-B553-959A8EFB7E8F}"/>
              </a:ext>
            </a:extLst>
          </p:cNvPr>
          <p:cNvSpPr>
            <a:spLocks noGrp="1"/>
          </p:cNvSpPr>
          <p:nvPr>
            <p:ph type="dt" sz="half" idx="2"/>
          </p:nvPr>
        </p:nvSpPr>
        <p:spPr bwMode="white">
          <a:xfrm>
            <a:off x="695325" y="151136"/>
            <a:ext cx="3384549" cy="241200"/>
          </a:xfrm>
          <a:prstGeom prst="rect">
            <a:avLst/>
          </a:prstGeom>
        </p:spPr>
        <p:txBody>
          <a:bodyPr vert="horz" lIns="0" tIns="0" rIns="0" bIns="0" rtlCol="0" anchor="t"/>
          <a:lstStyle>
            <a:lvl1pPr algn="l">
              <a:lnSpc>
                <a:spcPct val="80000"/>
              </a:lnSpc>
              <a:defRPr sz="1000">
                <a:solidFill>
                  <a:schemeClr val="bg1"/>
                </a:solidFill>
              </a:defRPr>
            </a:lvl1pPr>
          </a:lstStyle>
          <a:p>
            <a:r>
              <a:rPr lang="en-US"/>
              <a:t>[Entity Name]</a:t>
            </a:r>
            <a:endParaRPr lang="en-AU" dirty="0"/>
          </a:p>
        </p:txBody>
      </p:sp>
    </p:spTree>
    <p:extLst>
      <p:ext uri="{BB962C8B-B14F-4D97-AF65-F5344CB8AC3E}">
        <p14:creationId xmlns:p14="http://schemas.microsoft.com/office/powerpoint/2010/main" val="24212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Divider (Editable)">
  <p:cSld name="Section Divider (Editable)">
    <p:bg>
      <p:bgPr>
        <a:solidFill>
          <a:schemeClr val="accent3"/>
        </a:solidFill>
        <a:effectLst/>
      </p:bgPr>
    </p:bg>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695326" y="1700811"/>
            <a:ext cx="10768680" cy="1224137"/>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8"/>
          <p:cNvSpPr txBox="1">
            <a:spLocks noGrp="1"/>
          </p:cNvSpPr>
          <p:nvPr>
            <p:ph type="body" idx="1"/>
          </p:nvPr>
        </p:nvSpPr>
        <p:spPr>
          <a:xfrm>
            <a:off x="695326" y="3113744"/>
            <a:ext cx="10768680" cy="2043451"/>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00"/>
              </a:spcBef>
              <a:spcAft>
                <a:spcPts val="0"/>
              </a:spcAft>
              <a:buSzPts val="2700"/>
              <a:buNone/>
              <a:defRPr sz="27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 name="Google Shape;60;p8"/>
          <p:cNvSpPr txBox="1"/>
          <p:nvPr/>
        </p:nvSpPr>
        <p:spPr>
          <a:xfrm>
            <a:off x="1" y="-1053499"/>
            <a:ext cx="7632171" cy="95410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a:solidFill>
                  <a:schemeClr val="lt1"/>
                </a:solidFill>
                <a:latin typeface="Arial"/>
                <a:ea typeface="Arial"/>
                <a:cs typeface="Arial"/>
                <a:sym typeface="Arial"/>
              </a:rPr>
              <a:t>For this slide design, you can change the background colour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by right-clicking somewhere on the slide, not in a content placeholder.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‘Format Background</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Under the ‘Fill’ menu, ‘change ‘Solid fill’ to a colour from the palette</a:t>
            </a:r>
            <a:endParaRPr sz="1400">
              <a:solidFill>
                <a:schemeClr val="lt1"/>
              </a:solidFill>
              <a:latin typeface="Arial"/>
              <a:ea typeface="Arial"/>
              <a:cs typeface="Arial"/>
              <a:sym typeface="Arial"/>
            </a:endParaRPr>
          </a:p>
        </p:txBody>
      </p:sp>
      <p:pic>
        <p:nvPicPr>
          <p:cNvPr id="61" name="Google Shape;61;p8"/>
          <p:cNvPicPr preferRelativeResize="0"/>
          <p:nvPr/>
        </p:nvPicPr>
        <p:blipFill rotWithShape="1">
          <a:blip r:embed="rId2">
            <a:alphaModFix/>
          </a:blip>
          <a:srcRect/>
          <a:stretch/>
        </p:blipFill>
        <p:spPr>
          <a:xfrm>
            <a:off x="8309692" y="275999"/>
            <a:ext cx="3204000" cy="47246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Divider 2">
  <p:cSld name="Section Divider 2">
    <p:spTree>
      <p:nvGrpSpPr>
        <p:cNvPr id="1" name="Shape 62"/>
        <p:cNvGrpSpPr/>
        <p:nvPr/>
      </p:nvGrpSpPr>
      <p:grpSpPr>
        <a:xfrm>
          <a:off x="0" y="0"/>
          <a:ext cx="0" cy="0"/>
          <a:chOff x="0" y="0"/>
          <a:chExt cx="0" cy="0"/>
        </a:xfrm>
      </p:grpSpPr>
      <p:sp>
        <p:nvSpPr>
          <p:cNvPr id="63" name="Google Shape;63;p9"/>
          <p:cNvSpPr/>
          <p:nvPr/>
        </p:nvSpPr>
        <p:spPr>
          <a:xfrm>
            <a:off x="2" y="4076700"/>
            <a:ext cx="3407833" cy="2781300"/>
          </a:xfrm>
          <a:custGeom>
            <a:avLst/>
            <a:gdLst/>
            <a:ahLst/>
            <a:cxnLst/>
            <a:rect l="l" t="t" r="r" b="b"/>
            <a:pathLst>
              <a:path w="2555875" h="2781300" extrusionOk="0">
                <a:moveTo>
                  <a:pt x="0" y="2781300"/>
                </a:moveTo>
                <a:lnTo>
                  <a:pt x="0" y="0"/>
                </a:lnTo>
                <a:cubicBezTo>
                  <a:pt x="158687" y="1674158"/>
                  <a:pt x="1584388" y="2511611"/>
                  <a:pt x="2555875" y="2781300"/>
                </a:cubicBezTo>
                <a:lnTo>
                  <a:pt x="0" y="27813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4" name="Google Shape;64;p9"/>
          <p:cNvSpPr/>
          <p:nvPr/>
        </p:nvSpPr>
        <p:spPr>
          <a:xfrm>
            <a:off x="9192249" y="5584173"/>
            <a:ext cx="2999415" cy="1273828"/>
          </a:xfrm>
          <a:custGeom>
            <a:avLst/>
            <a:gdLst/>
            <a:ahLst/>
            <a:cxnLst/>
            <a:rect l="l" t="t" r="r" b="b"/>
            <a:pathLst>
              <a:path w="2249561" h="1273828" extrusionOk="0">
                <a:moveTo>
                  <a:pt x="0" y="986957"/>
                </a:moveTo>
                <a:cubicBezTo>
                  <a:pt x="690087" y="358432"/>
                  <a:pt x="1188931" y="-294000"/>
                  <a:pt x="2249561" y="141287"/>
                </a:cubicBezTo>
                <a:lnTo>
                  <a:pt x="2249561" y="1273828"/>
                </a:lnTo>
                <a:cubicBezTo>
                  <a:pt x="1762671" y="1220039"/>
                  <a:pt x="570560" y="550676"/>
                  <a:pt x="0" y="98695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latin typeface="Arial"/>
                <a:ea typeface="Arial"/>
                <a:cs typeface="Arial"/>
                <a:sym typeface="Arial"/>
              </a:rPr>
              <a:t> </a:t>
            </a:r>
            <a:endParaRPr/>
          </a:p>
        </p:txBody>
      </p:sp>
      <p:sp>
        <p:nvSpPr>
          <p:cNvPr id="65" name="Google Shape;65;p9"/>
          <p:cNvSpPr txBox="1">
            <a:spLocks noGrp="1"/>
          </p:cNvSpPr>
          <p:nvPr>
            <p:ph type="title"/>
          </p:nvPr>
        </p:nvSpPr>
        <p:spPr>
          <a:xfrm>
            <a:off x="695326" y="1700811"/>
            <a:ext cx="10768680" cy="1224137"/>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accent1"/>
              </a:buClr>
              <a:buSzPts val="4200"/>
              <a:buFont typeface="Arial"/>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695326" y="3113744"/>
            <a:ext cx="10768680" cy="2043451"/>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00"/>
              </a:spcBef>
              <a:spcAft>
                <a:spcPts val="0"/>
              </a:spcAft>
              <a:buSzPts val="2700"/>
              <a:buNone/>
              <a:defRPr sz="2700">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9"/>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68" name="Google Shape;68;p9"/>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69" name="Google Shape;69;p9"/>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71" name="Google Shape;71;p9"/>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1"/>
        <p:cNvGrpSpPr/>
        <p:nvPr/>
      </p:nvGrpSpPr>
      <p:grpSpPr>
        <a:xfrm>
          <a:off x="0" y="0"/>
          <a:ext cx="0" cy="0"/>
          <a:chOff x="0" y="0"/>
          <a:chExt cx="0" cy="0"/>
        </a:xfrm>
      </p:grpSpPr>
      <p:sp>
        <p:nvSpPr>
          <p:cNvPr id="82" name="Google Shape;82;p11"/>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3" name="Google Shape;83;p11"/>
          <p:cNvSpPr txBox="1">
            <a:spLocks noGrp="1"/>
          </p:cNvSpPr>
          <p:nvPr>
            <p:ph type="body" idx="1"/>
          </p:nvPr>
        </p:nvSpPr>
        <p:spPr>
          <a:xfrm>
            <a:off x="695325" y="1700213"/>
            <a:ext cx="5218859"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sz="2400"/>
            </a:lvl5pPr>
            <a:lvl6pPr marL="2743200" lvl="5" indent="-228600" algn="l">
              <a:spcBef>
                <a:spcPts val="600"/>
              </a:spcBef>
              <a:spcAft>
                <a:spcPts val="0"/>
              </a:spcAft>
              <a:buClr>
                <a:schemeClr val="accent1"/>
              </a:buClr>
              <a:buSzPts val="2000"/>
              <a:buNone/>
              <a:defRPr sz="2000"/>
            </a:lvl6pPr>
            <a:lvl7pPr marL="3200400" lvl="6" indent="-355600" algn="l">
              <a:spcBef>
                <a:spcPts val="400"/>
              </a:spcBef>
              <a:spcAft>
                <a:spcPts val="0"/>
              </a:spcAft>
              <a:buClr>
                <a:schemeClr val="dk1"/>
              </a:buClr>
              <a:buSzPts val="2000"/>
              <a:buChar char="•"/>
              <a:defRPr/>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4" name="Google Shape;84;p11"/>
          <p:cNvSpPr txBox="1">
            <a:spLocks noGrp="1"/>
          </p:cNvSpPr>
          <p:nvPr>
            <p:ph type="body" idx="2"/>
          </p:nvPr>
        </p:nvSpPr>
        <p:spPr>
          <a:xfrm>
            <a:off x="6288619" y="1700213"/>
            <a:ext cx="5220000"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1"/>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87" name="Google Shape;87;p11"/>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88" name="Google Shape;88;p11"/>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ubtitle &amp; Content">
  <p:cSld name="Title, Subtitle &amp; Content">
    <p:spTree>
      <p:nvGrpSpPr>
        <p:cNvPr id="1" name="Shape 91"/>
        <p:cNvGrpSpPr/>
        <p:nvPr/>
      </p:nvGrpSpPr>
      <p:grpSpPr>
        <a:xfrm>
          <a:off x="0" y="0"/>
          <a:ext cx="0" cy="0"/>
          <a:chOff x="0" y="0"/>
          <a:chExt cx="0" cy="0"/>
        </a:xfrm>
      </p:grpSpPr>
      <p:sp>
        <p:nvSpPr>
          <p:cNvPr id="92" name="Google Shape;92;p12"/>
          <p:cNvSpPr txBox="1">
            <a:spLocks noGrp="1"/>
          </p:cNvSpPr>
          <p:nvPr>
            <p:ph type="body" idx="1"/>
          </p:nvPr>
        </p:nvSpPr>
        <p:spPr>
          <a:xfrm>
            <a:off x="695326" y="2276872"/>
            <a:ext cx="10801350" cy="4031853"/>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12"/>
          <p:cNvSpPr txBox="1">
            <a:spLocks noGrp="1"/>
          </p:cNvSpPr>
          <p:nvPr>
            <p:ph type="body" idx="2"/>
          </p:nvPr>
        </p:nvSpPr>
        <p:spPr>
          <a:xfrm>
            <a:off x="695325" y="1700808"/>
            <a:ext cx="10801350" cy="50482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2000"/>
              <a:buNone/>
              <a:defRPr sz="2000" b="1">
                <a:solidFill>
                  <a:schemeClr val="accent1"/>
                </a:solidFill>
              </a:defRPr>
            </a:lvl1pPr>
            <a:lvl2pPr marL="914400" lvl="1" indent="-228600" algn="l">
              <a:lnSpc>
                <a:spcPct val="110000"/>
              </a:lnSpc>
              <a:spcBef>
                <a:spcPts val="300"/>
              </a:spcBef>
              <a:spcAft>
                <a:spcPts val="0"/>
              </a:spcAft>
              <a:buSzPts val="1800"/>
              <a:buNone/>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12"/>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5" name="Google Shape;95;p12"/>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6" name="Google Shape;96;p12"/>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97" name="Google Shape;97;p12"/>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2"/>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ubtitle, 2 Graphs">
  <p:cSld name="Title, Subtitle, 2 Graphs">
    <p:spTree>
      <p:nvGrpSpPr>
        <p:cNvPr id="1" name="Shape 101"/>
        <p:cNvGrpSpPr/>
        <p:nvPr/>
      </p:nvGrpSpPr>
      <p:grpSpPr>
        <a:xfrm>
          <a:off x="0" y="0"/>
          <a:ext cx="0" cy="0"/>
          <a:chOff x="0" y="0"/>
          <a:chExt cx="0" cy="0"/>
        </a:xfrm>
      </p:grpSpPr>
      <p:sp>
        <p:nvSpPr>
          <p:cNvPr id="102" name="Google Shape;102;p13"/>
          <p:cNvSpPr txBox="1">
            <a:spLocks noGrp="1"/>
          </p:cNvSpPr>
          <p:nvPr>
            <p:ph type="body" idx="1"/>
          </p:nvPr>
        </p:nvSpPr>
        <p:spPr>
          <a:xfrm>
            <a:off x="695326" y="2279553"/>
            <a:ext cx="5220000" cy="36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SzPts val="1200"/>
              <a:buNone/>
              <a:defRPr sz="1200">
                <a:solidFill>
                  <a:schemeClr val="accent1"/>
                </a:solidFill>
              </a:defRPr>
            </a:lvl1pPr>
            <a:lvl2pPr marL="914400" lvl="1" indent="-304800" algn="l">
              <a:lnSpc>
                <a:spcPct val="110000"/>
              </a:lnSpc>
              <a:spcBef>
                <a:spcPts val="300"/>
              </a:spcBef>
              <a:spcAft>
                <a:spcPts val="0"/>
              </a:spcAft>
              <a:buSzPts val="1200"/>
              <a:buChar char="•"/>
              <a:defRPr sz="1200">
                <a:solidFill>
                  <a:schemeClr val="accent1"/>
                </a:solidFill>
              </a:defRPr>
            </a:lvl2pPr>
            <a:lvl3pPr marL="1371600" lvl="2" indent="-304800" algn="l">
              <a:lnSpc>
                <a:spcPct val="110000"/>
              </a:lnSpc>
              <a:spcBef>
                <a:spcPts val="300"/>
              </a:spcBef>
              <a:spcAft>
                <a:spcPts val="0"/>
              </a:spcAft>
              <a:buSzPts val="1200"/>
              <a:buChar char="­"/>
              <a:defRPr sz="1200">
                <a:solidFill>
                  <a:schemeClr val="accent1"/>
                </a:solidFill>
              </a:defRPr>
            </a:lvl3pPr>
            <a:lvl4pPr marL="1828800" lvl="3" indent="-304800" algn="l">
              <a:lnSpc>
                <a:spcPct val="110000"/>
              </a:lnSpc>
              <a:spcBef>
                <a:spcPts val="200"/>
              </a:spcBef>
              <a:spcAft>
                <a:spcPts val="0"/>
              </a:spcAft>
              <a:buClr>
                <a:schemeClr val="accent1"/>
              </a:buClr>
              <a:buSzPts val="1200"/>
              <a:buChar char="•"/>
              <a:defRPr sz="1200">
                <a:solidFill>
                  <a:schemeClr val="accent1"/>
                </a:solidFill>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b="0"/>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3" name="Google Shape;103;p13"/>
          <p:cNvSpPr txBox="1">
            <a:spLocks noGrp="1"/>
          </p:cNvSpPr>
          <p:nvPr>
            <p:ph type="body" idx="2"/>
          </p:nvPr>
        </p:nvSpPr>
        <p:spPr>
          <a:xfrm>
            <a:off x="695326" y="2696388"/>
            <a:ext cx="5220000" cy="3612337"/>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4" name="Google Shape;104;p13"/>
          <p:cNvSpPr txBox="1">
            <a:spLocks noGrp="1"/>
          </p:cNvSpPr>
          <p:nvPr>
            <p:ph type="body" idx="3"/>
          </p:nvPr>
        </p:nvSpPr>
        <p:spPr>
          <a:xfrm>
            <a:off x="6279511" y="2279553"/>
            <a:ext cx="5220000" cy="36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SzPts val="1200"/>
              <a:buNone/>
              <a:defRPr sz="1200">
                <a:solidFill>
                  <a:schemeClr val="accent1"/>
                </a:solidFill>
              </a:defRPr>
            </a:lvl1pPr>
            <a:lvl2pPr marL="914400" lvl="1" indent="-304800" algn="l">
              <a:lnSpc>
                <a:spcPct val="110000"/>
              </a:lnSpc>
              <a:spcBef>
                <a:spcPts val="300"/>
              </a:spcBef>
              <a:spcAft>
                <a:spcPts val="0"/>
              </a:spcAft>
              <a:buSzPts val="1200"/>
              <a:buChar char="•"/>
              <a:defRPr sz="1200">
                <a:solidFill>
                  <a:schemeClr val="accent1"/>
                </a:solidFill>
              </a:defRPr>
            </a:lvl2pPr>
            <a:lvl3pPr marL="1371600" lvl="2" indent="-304800" algn="l">
              <a:lnSpc>
                <a:spcPct val="110000"/>
              </a:lnSpc>
              <a:spcBef>
                <a:spcPts val="300"/>
              </a:spcBef>
              <a:spcAft>
                <a:spcPts val="0"/>
              </a:spcAft>
              <a:buSzPts val="1200"/>
              <a:buChar char="­"/>
              <a:defRPr sz="1200">
                <a:solidFill>
                  <a:schemeClr val="accent1"/>
                </a:solidFill>
              </a:defRPr>
            </a:lvl3pPr>
            <a:lvl4pPr marL="1828800" lvl="3" indent="-304800" algn="l">
              <a:lnSpc>
                <a:spcPct val="110000"/>
              </a:lnSpc>
              <a:spcBef>
                <a:spcPts val="200"/>
              </a:spcBef>
              <a:spcAft>
                <a:spcPts val="0"/>
              </a:spcAft>
              <a:buClr>
                <a:schemeClr val="accent1"/>
              </a:buClr>
              <a:buSzPts val="1200"/>
              <a:buChar char="•"/>
              <a:defRPr sz="1200">
                <a:solidFill>
                  <a:schemeClr val="accent1"/>
                </a:solidFill>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b="0"/>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5" name="Google Shape;105;p13"/>
          <p:cNvSpPr txBox="1">
            <a:spLocks noGrp="1"/>
          </p:cNvSpPr>
          <p:nvPr>
            <p:ph type="body" idx="4"/>
          </p:nvPr>
        </p:nvSpPr>
        <p:spPr>
          <a:xfrm>
            <a:off x="6279511" y="2696388"/>
            <a:ext cx="5220000" cy="3612337"/>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6" name="Google Shape;106;p13"/>
          <p:cNvSpPr txBox="1">
            <a:spLocks noGrp="1"/>
          </p:cNvSpPr>
          <p:nvPr>
            <p:ph type="body" idx="5"/>
          </p:nvPr>
        </p:nvSpPr>
        <p:spPr>
          <a:xfrm>
            <a:off x="695327" y="1699200"/>
            <a:ext cx="10772776" cy="50482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2000"/>
              <a:buNone/>
              <a:defRPr sz="2000" b="1">
                <a:solidFill>
                  <a:schemeClr val="accent1"/>
                </a:solidFill>
              </a:defRPr>
            </a:lvl1pPr>
            <a:lvl2pPr marL="914400" lvl="1" indent="-228600" algn="l">
              <a:lnSpc>
                <a:spcPct val="110000"/>
              </a:lnSpc>
              <a:spcBef>
                <a:spcPts val="300"/>
              </a:spcBef>
              <a:spcAft>
                <a:spcPts val="0"/>
              </a:spcAft>
              <a:buSzPts val="1800"/>
              <a:buNone/>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7" name="Google Shape;107;p13"/>
          <p:cNvSpPr txBox="1">
            <a:spLocks noGrp="1"/>
          </p:cNvSpPr>
          <p:nvPr>
            <p:ph type="body" idx="6"/>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13"/>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13"/>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10" name="Google Shape;110;p13"/>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13"/>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3"/>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3"/>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Layout Horizontal">
  <p:cSld name="Two Content Layout Horizontal">
    <p:spTree>
      <p:nvGrpSpPr>
        <p:cNvPr id="1" name="Shape 114"/>
        <p:cNvGrpSpPr/>
        <p:nvPr/>
      </p:nvGrpSpPr>
      <p:grpSpPr>
        <a:xfrm>
          <a:off x="0" y="0"/>
          <a:ext cx="0" cy="0"/>
          <a:chOff x="0" y="0"/>
          <a:chExt cx="0" cy="0"/>
        </a:xfrm>
      </p:grpSpPr>
      <p:sp>
        <p:nvSpPr>
          <p:cNvPr id="115" name="Google Shape;115;p14"/>
          <p:cNvSpPr txBox="1">
            <a:spLocks noGrp="1"/>
          </p:cNvSpPr>
          <p:nvPr>
            <p:ph type="body" idx="1"/>
          </p:nvPr>
        </p:nvSpPr>
        <p:spPr>
          <a:xfrm>
            <a:off x="695325" y="1700212"/>
            <a:ext cx="10801350" cy="2160000"/>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14"/>
          <p:cNvSpPr txBox="1">
            <a:spLocks noGrp="1"/>
          </p:cNvSpPr>
          <p:nvPr>
            <p:ph type="body" idx="2"/>
          </p:nvPr>
        </p:nvSpPr>
        <p:spPr>
          <a:xfrm>
            <a:off x="695325" y="4149320"/>
            <a:ext cx="10801350" cy="2160000"/>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14"/>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8" name="Google Shape;118;p14"/>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19" name="Google Shape;119;p14"/>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20" name="Google Shape;120;p14"/>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14"/>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4"/>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4"/>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marR="0" lvl="0" algn="l" rtl="0">
              <a:lnSpc>
                <a:spcPct val="90000"/>
              </a:lnSpc>
              <a:spcBef>
                <a:spcPts val="0"/>
              </a:spcBef>
              <a:spcAft>
                <a:spcPts val="0"/>
              </a:spcAft>
              <a:buClr>
                <a:schemeClr val="accent1"/>
              </a:buClr>
              <a:buSzPts val="3400"/>
              <a:buFont typeface="Arial"/>
              <a:buNone/>
              <a:defRPr sz="3400"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800" b="0" i="0" u="none" strike="noStrike" cap="none">
                <a:solidFill>
                  <a:schemeClr val="dk1"/>
                </a:solidFill>
                <a:latin typeface="Arial"/>
                <a:ea typeface="Arial"/>
                <a:cs typeface="Arial"/>
                <a:sym typeface="Arial"/>
              </a:defRPr>
            </a:lvl1pPr>
            <a:lvl2pPr marL="0" marR="0" lvl="1" indent="0" algn="r" rtl="0">
              <a:spcBef>
                <a:spcPts val="0"/>
              </a:spcBef>
              <a:buNone/>
              <a:defRPr sz="800" b="0" i="0" u="none" strike="noStrike" cap="none">
                <a:solidFill>
                  <a:schemeClr val="dk1"/>
                </a:solidFill>
                <a:latin typeface="Arial"/>
                <a:ea typeface="Arial"/>
                <a:cs typeface="Arial"/>
                <a:sym typeface="Arial"/>
              </a:defRPr>
            </a:lvl2pPr>
            <a:lvl3pPr marL="0" marR="0" lvl="2" indent="0" algn="r" rtl="0">
              <a:spcBef>
                <a:spcPts val="0"/>
              </a:spcBef>
              <a:buNone/>
              <a:defRPr sz="800" b="0" i="0" u="none" strike="noStrike" cap="none">
                <a:solidFill>
                  <a:schemeClr val="dk1"/>
                </a:solidFill>
                <a:latin typeface="Arial"/>
                <a:ea typeface="Arial"/>
                <a:cs typeface="Arial"/>
                <a:sym typeface="Arial"/>
              </a:defRPr>
            </a:lvl3pPr>
            <a:lvl4pPr marL="0" marR="0" lvl="3" indent="0" algn="r" rtl="0">
              <a:spcBef>
                <a:spcPts val="0"/>
              </a:spcBef>
              <a:buNone/>
              <a:defRPr sz="800" b="0" i="0" u="none" strike="noStrike" cap="none">
                <a:solidFill>
                  <a:schemeClr val="dk1"/>
                </a:solidFill>
                <a:latin typeface="Arial"/>
                <a:ea typeface="Arial"/>
                <a:cs typeface="Arial"/>
                <a:sym typeface="Arial"/>
              </a:defRPr>
            </a:lvl4pPr>
            <a:lvl5pPr marL="0" marR="0" lvl="4" indent="0" algn="r" rtl="0">
              <a:spcBef>
                <a:spcPts val="0"/>
              </a:spcBef>
              <a:buNone/>
              <a:defRPr sz="800" b="0" i="0" u="none" strike="noStrike" cap="none">
                <a:solidFill>
                  <a:schemeClr val="dk1"/>
                </a:solidFill>
                <a:latin typeface="Arial"/>
                <a:ea typeface="Arial"/>
                <a:cs typeface="Arial"/>
                <a:sym typeface="Arial"/>
              </a:defRPr>
            </a:lvl5pPr>
            <a:lvl6pPr marL="0" marR="0" lvl="5" indent="0" algn="r" rtl="0">
              <a:spcBef>
                <a:spcPts val="0"/>
              </a:spcBef>
              <a:buNone/>
              <a:defRPr sz="800" b="0" i="0" u="none" strike="noStrike" cap="none">
                <a:solidFill>
                  <a:schemeClr val="dk1"/>
                </a:solidFill>
                <a:latin typeface="Arial"/>
                <a:ea typeface="Arial"/>
                <a:cs typeface="Arial"/>
                <a:sym typeface="Arial"/>
              </a:defRPr>
            </a:lvl6pPr>
            <a:lvl7pPr marL="0" marR="0" lvl="6" indent="0" algn="r" rtl="0">
              <a:spcBef>
                <a:spcPts val="0"/>
              </a:spcBef>
              <a:buNone/>
              <a:defRPr sz="800" b="0" i="0" u="none" strike="noStrike" cap="none">
                <a:solidFill>
                  <a:schemeClr val="dk1"/>
                </a:solidFill>
                <a:latin typeface="Arial"/>
                <a:ea typeface="Arial"/>
                <a:cs typeface="Arial"/>
                <a:sym typeface="Arial"/>
              </a:defRPr>
            </a:lvl7pPr>
            <a:lvl8pPr marL="0" marR="0" lvl="7" indent="0" algn="r" rtl="0">
              <a:spcBef>
                <a:spcPts val="0"/>
              </a:spcBef>
              <a:buNone/>
              <a:defRPr sz="800" b="0" i="0" u="none" strike="noStrike" cap="none">
                <a:solidFill>
                  <a:schemeClr val="dk1"/>
                </a:solidFill>
                <a:latin typeface="Arial"/>
                <a:ea typeface="Arial"/>
                <a:cs typeface="Arial"/>
                <a:sym typeface="Arial"/>
              </a:defRPr>
            </a:lvl8pPr>
            <a:lvl9pPr marL="0" marR="0" lvl="8" indent="0" algn="r" rtl="0">
              <a:spcBef>
                <a:spcPts val="0"/>
              </a:spcBef>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13" name="Google Shape;13;p1"/>
          <p:cNvSpPr txBox="1">
            <a:spLocks noGrp="1"/>
          </p:cNvSpPr>
          <p:nvPr>
            <p:ph type="body" idx="1"/>
          </p:nvPr>
        </p:nvSpPr>
        <p:spPr>
          <a:xfrm>
            <a:off x="695326" y="1700213"/>
            <a:ext cx="10801349" cy="4608515"/>
          </a:xfrm>
          <a:prstGeom prst="rect">
            <a:avLst/>
          </a:prstGeom>
          <a:noFill/>
          <a:ln>
            <a:noFill/>
          </a:ln>
        </p:spPr>
        <p:txBody>
          <a:bodyPr spcFirstLastPara="1" wrap="square" lIns="0" tIns="0" rIns="0" bIns="0" anchor="t" anchorCtr="0">
            <a:normAutofit/>
          </a:bodyPr>
          <a:lstStyle>
            <a:lvl1pPr marL="457200" marR="0" lvl="0" indent="-228600" algn="l" rtl="0">
              <a:lnSpc>
                <a:spcPct val="110000"/>
              </a:lnSpc>
              <a:spcBef>
                <a:spcPts val="3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L="2743200" marR="0" lvl="5" indent="-228600"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90" r:id="rId38"/>
    <p:sldLayoutId id="2147483691" r:id="rId39"/>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8">
          <p15:clr>
            <a:srgbClr val="F26B43"/>
          </p15:clr>
        </p15:guide>
        <p15:guide id="4" orient="horz" pos="3974">
          <p15:clr>
            <a:srgbClr val="F26B43"/>
          </p15:clr>
        </p15:guide>
        <p15:guide id="5" orient="horz" pos="663">
          <p15:clr>
            <a:srgbClr val="F26B43"/>
          </p15:clr>
        </p15:guide>
        <p15:guide id="6" pos="3961">
          <p15:clr>
            <a:srgbClr val="F26B43"/>
          </p15:clr>
        </p15:guide>
        <p15:guide id="7" pos="3719">
          <p15:clr>
            <a:srgbClr val="F26B43"/>
          </p15:clr>
        </p15:guide>
        <p15:guide id="8" orient="horz" pos="4110">
          <p15:clr>
            <a:srgbClr val="F26B43"/>
          </p15:clr>
        </p15:guide>
        <p15:guide id="9" pos="7242">
          <p15:clr>
            <a:srgbClr val="F26B43"/>
          </p15:clr>
        </p15:guide>
        <p15:guide id="10" orient="horz" pos="981">
          <p15:clr>
            <a:srgbClr val="F26B43"/>
          </p15:clr>
        </p15:guide>
        <p15:guide id="11" pos="2772">
          <p15:clr>
            <a:srgbClr val="F26B43"/>
          </p15:clr>
        </p15:guide>
        <p15:guide id="12" pos="2570">
          <p15:clr>
            <a:srgbClr val="F26B43"/>
          </p15:clr>
        </p15:guide>
        <p15:guide id="13" pos="5110">
          <p15:clr>
            <a:srgbClr val="F26B43"/>
          </p15:clr>
        </p15:guide>
        <p15:guide id="14" pos="4908">
          <p15:clr>
            <a:srgbClr val="F26B43"/>
          </p15:clr>
        </p15:guide>
        <p15:guide id="15" orient="horz" pos="107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hyperlink" Target="mailto:m.schweinberger@uq.edu.au" TargetMode="External"/><Relationship Id="rId1" Type="http://schemas.openxmlformats.org/officeDocument/2006/relationships/slideLayout" Target="../slideLayouts/slideLayout3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g"/><Relationship Id="rId9"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2987-6E68-47E6-931F-15CD6EAC4FB8}"/>
              </a:ext>
            </a:extLst>
          </p:cNvPr>
          <p:cNvSpPr>
            <a:spLocks noGrp="1"/>
          </p:cNvSpPr>
          <p:nvPr>
            <p:ph type="title"/>
          </p:nvPr>
        </p:nvSpPr>
        <p:spPr>
          <a:xfrm>
            <a:off x="695325" y="1496291"/>
            <a:ext cx="10738247" cy="2315688"/>
          </a:xfrm>
        </p:spPr>
        <p:txBody>
          <a:bodyPr/>
          <a:lstStyle/>
          <a:p>
            <a:pPr algn="ctr"/>
            <a:r>
              <a:rPr lang="en-AU" dirty="0"/>
              <a:t>A Corpus-Based Analysis of General Extenders in Irish English</a:t>
            </a:r>
            <a:br>
              <a:rPr lang="en-AU" dirty="0"/>
            </a:br>
            <a:br>
              <a:rPr lang="en-AU" dirty="0"/>
            </a:br>
            <a:r>
              <a:rPr lang="en-AU" sz="2700" dirty="0"/>
              <a:t>Martin Schweinberger</a:t>
            </a:r>
          </a:p>
        </p:txBody>
      </p:sp>
      <p:sp>
        <p:nvSpPr>
          <p:cNvPr id="4" name="Text Placeholder 3">
            <a:extLst>
              <a:ext uri="{FF2B5EF4-FFF2-40B4-BE49-F238E27FC236}">
                <a16:creationId xmlns:a16="http://schemas.microsoft.com/office/drawing/2014/main" id="{3F91891B-CDDB-4FE8-9BA2-4CC0FB67BF9F}"/>
              </a:ext>
            </a:extLst>
          </p:cNvPr>
          <p:cNvSpPr>
            <a:spLocks noGrp="1"/>
          </p:cNvSpPr>
          <p:nvPr>
            <p:ph type="body" sz="quarter" idx="10"/>
          </p:nvPr>
        </p:nvSpPr>
        <p:spPr>
          <a:xfrm>
            <a:off x="695298" y="4275116"/>
            <a:ext cx="10747200" cy="954087"/>
          </a:xfrm>
        </p:spPr>
        <p:txBody>
          <a:bodyPr/>
          <a:lstStyle/>
          <a:p>
            <a:pPr algn="ctr"/>
            <a:r>
              <a:rPr lang="en-AU" dirty="0"/>
              <a:t>NPIE 7, Cork, June 8-10, 2022</a:t>
            </a:r>
          </a:p>
        </p:txBody>
      </p:sp>
      <p:pic>
        <p:nvPicPr>
          <p:cNvPr id="7" name="Picture 6">
            <a:extLst>
              <a:ext uri="{FF2B5EF4-FFF2-40B4-BE49-F238E27FC236}">
                <a16:creationId xmlns:a16="http://schemas.microsoft.com/office/drawing/2014/main" id="{EF1ECBA5-B263-4C40-9E09-C67315EA43A6}"/>
              </a:ext>
            </a:extLst>
          </p:cNvPr>
          <p:cNvPicPr>
            <a:picLocks noChangeAspect="1"/>
          </p:cNvPicPr>
          <p:nvPr/>
        </p:nvPicPr>
        <p:blipFill>
          <a:blip r:embed="rId2"/>
          <a:stretch>
            <a:fillRect/>
          </a:stretch>
        </p:blipFill>
        <p:spPr>
          <a:xfrm>
            <a:off x="2837764" y="4943767"/>
            <a:ext cx="6453367" cy="1541657"/>
          </a:xfrm>
          <a:prstGeom prst="rect">
            <a:avLst/>
          </a:prstGeom>
        </p:spPr>
      </p:pic>
    </p:spTree>
    <p:extLst>
      <p:ext uri="{BB962C8B-B14F-4D97-AF65-F5344CB8AC3E}">
        <p14:creationId xmlns:p14="http://schemas.microsoft.com/office/powerpoint/2010/main" val="12174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D8555E-477D-44BC-BDDC-42530E956E6E}"/>
              </a:ext>
            </a:extLst>
          </p:cNvPr>
          <p:cNvSpPr>
            <a:spLocks noGrp="1"/>
          </p:cNvSpPr>
          <p:nvPr>
            <p:ph type="body" idx="1"/>
          </p:nvPr>
        </p:nvSpPr>
        <p:spPr>
          <a:xfrm>
            <a:off x="695298" y="3077737"/>
            <a:ext cx="10747200" cy="1633544"/>
          </a:xfrm>
        </p:spPr>
        <p:txBody>
          <a:bodyPr>
            <a:normAutofit/>
          </a:bodyPr>
          <a:lstStyle/>
          <a:p>
            <a:pPr algn="ctr"/>
            <a:r>
              <a:rPr lang="en-AU" sz="3600" dirty="0"/>
              <a:t>Results | Findings</a:t>
            </a:r>
          </a:p>
        </p:txBody>
      </p:sp>
    </p:spTree>
    <p:extLst>
      <p:ext uri="{BB962C8B-B14F-4D97-AF65-F5344CB8AC3E}">
        <p14:creationId xmlns:p14="http://schemas.microsoft.com/office/powerpoint/2010/main" val="3317773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016A96-8A22-49FD-A0CF-C6DF7DE36E82}"/>
              </a:ext>
            </a:extLst>
          </p:cNvPr>
          <p:cNvSpPr>
            <a:spLocks noGrp="1"/>
          </p:cNvSpPr>
          <p:nvPr>
            <p:ph type="body" sz="quarter" idx="15"/>
          </p:nvPr>
        </p:nvSpPr>
        <p:spPr/>
        <p:txBody>
          <a:bodyPr/>
          <a:lstStyle/>
          <a:p>
            <a:endParaRPr lang="en-AU"/>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11</a:t>
            </a:fld>
            <a:endParaRPr lang="en-AU" dirty="0"/>
          </a:p>
        </p:txBody>
      </p:sp>
      <p:pic>
        <p:nvPicPr>
          <p:cNvPr id="6" name="Picture 5">
            <a:extLst>
              <a:ext uri="{FF2B5EF4-FFF2-40B4-BE49-F238E27FC236}">
                <a16:creationId xmlns:a16="http://schemas.microsoft.com/office/drawing/2014/main" id="{533ACD71-4837-D5F6-0019-AF8B84CFB360}"/>
              </a:ext>
            </a:extLst>
          </p:cNvPr>
          <p:cNvPicPr>
            <a:picLocks noChangeAspect="1"/>
          </p:cNvPicPr>
          <p:nvPr/>
        </p:nvPicPr>
        <p:blipFill>
          <a:blip r:embed="rId2"/>
          <a:stretch>
            <a:fillRect/>
          </a:stretch>
        </p:blipFill>
        <p:spPr>
          <a:xfrm>
            <a:off x="-43196" y="646772"/>
            <a:ext cx="12235196" cy="6212926"/>
          </a:xfrm>
          <a:prstGeom prst="rect">
            <a:avLst/>
          </a:prstGeom>
        </p:spPr>
      </p:pic>
      <p:pic>
        <p:nvPicPr>
          <p:cNvPr id="3" name="Picture 2">
            <a:extLst>
              <a:ext uri="{FF2B5EF4-FFF2-40B4-BE49-F238E27FC236}">
                <a16:creationId xmlns:a16="http://schemas.microsoft.com/office/drawing/2014/main" id="{5E1B6124-729A-5A7D-3870-4AF8E779D7CF}"/>
              </a:ext>
            </a:extLst>
          </p:cNvPr>
          <p:cNvPicPr>
            <a:picLocks noChangeAspect="1"/>
          </p:cNvPicPr>
          <p:nvPr/>
        </p:nvPicPr>
        <p:blipFill>
          <a:blip r:embed="rId3"/>
          <a:stretch>
            <a:fillRect/>
          </a:stretch>
        </p:blipFill>
        <p:spPr>
          <a:xfrm>
            <a:off x="8947230" y="816917"/>
            <a:ext cx="3057629" cy="3513296"/>
          </a:xfrm>
          <a:prstGeom prst="rect">
            <a:avLst/>
          </a:prstGeom>
        </p:spPr>
      </p:pic>
    </p:spTree>
    <p:extLst>
      <p:ext uri="{BB962C8B-B14F-4D97-AF65-F5344CB8AC3E}">
        <p14:creationId xmlns:p14="http://schemas.microsoft.com/office/powerpoint/2010/main" val="349922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6E95391-6EF0-5A50-0740-0513C5246BA0}"/>
              </a:ext>
            </a:extLst>
          </p:cNvPr>
          <p:cNvPicPr>
            <a:picLocks noChangeAspect="1"/>
          </p:cNvPicPr>
          <p:nvPr/>
        </p:nvPicPr>
        <p:blipFill>
          <a:blip r:embed="rId2"/>
          <a:stretch>
            <a:fillRect/>
          </a:stretch>
        </p:blipFill>
        <p:spPr>
          <a:xfrm>
            <a:off x="1165125" y="389336"/>
            <a:ext cx="9523714" cy="7140769"/>
          </a:xfrm>
          <a:prstGeom prst="rect">
            <a:avLst/>
          </a:prstGeom>
        </p:spPr>
      </p:pic>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Results</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12</a:t>
            </a:fld>
            <a:endParaRPr lang="en-AU" dirty="0"/>
          </a:p>
        </p:txBody>
      </p:sp>
      <p:sp>
        <p:nvSpPr>
          <p:cNvPr id="22" name="Content Placeholder 1">
            <a:extLst>
              <a:ext uri="{FF2B5EF4-FFF2-40B4-BE49-F238E27FC236}">
                <a16:creationId xmlns:a16="http://schemas.microsoft.com/office/drawing/2014/main" id="{4038A4DF-616B-561B-C190-381B996A2D5A}"/>
              </a:ext>
            </a:extLst>
          </p:cNvPr>
          <p:cNvSpPr>
            <a:spLocks noGrp="1"/>
          </p:cNvSpPr>
          <p:nvPr>
            <p:ph sz="quarter" idx="10"/>
          </p:nvPr>
        </p:nvSpPr>
        <p:spPr>
          <a:xfrm>
            <a:off x="695326" y="1700213"/>
            <a:ext cx="2947526" cy="4608512"/>
          </a:xfrm>
        </p:spPr>
        <p:txBody>
          <a:bodyPr>
            <a:normAutofit/>
          </a:bodyPr>
          <a:lstStyle/>
          <a:p>
            <a:pPr marL="228600" indent="0"/>
            <a:r>
              <a:rPr lang="en-AU" sz="2400" dirty="0">
                <a:solidFill>
                  <a:schemeClr val="accent1"/>
                </a:solidFill>
              </a:rPr>
              <a:t>Conditional Inference Tree </a:t>
            </a:r>
            <a:r>
              <a:rPr lang="en-AU" sz="1500" dirty="0">
                <a:solidFill>
                  <a:schemeClr val="bg1">
                    <a:lumMod val="50000"/>
                  </a:schemeClr>
                </a:solidFill>
              </a:rPr>
              <a:t>(partitioning of the data)</a:t>
            </a:r>
            <a:endParaRPr lang="en-AU" sz="2400" dirty="0">
              <a:solidFill>
                <a:schemeClr val="accent1"/>
              </a:solidFill>
            </a:endParaRPr>
          </a:p>
        </p:txBody>
      </p:sp>
    </p:spTree>
    <p:extLst>
      <p:ext uri="{BB962C8B-B14F-4D97-AF65-F5344CB8AC3E}">
        <p14:creationId xmlns:p14="http://schemas.microsoft.com/office/powerpoint/2010/main" val="88130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Results</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13</a:t>
            </a:fld>
            <a:endParaRPr lang="en-AU" dirty="0"/>
          </a:p>
        </p:txBody>
      </p:sp>
      <p:sp>
        <p:nvSpPr>
          <p:cNvPr id="22" name="Content Placeholder 1">
            <a:extLst>
              <a:ext uri="{FF2B5EF4-FFF2-40B4-BE49-F238E27FC236}">
                <a16:creationId xmlns:a16="http://schemas.microsoft.com/office/drawing/2014/main" id="{4038A4DF-616B-561B-C190-381B996A2D5A}"/>
              </a:ext>
            </a:extLst>
          </p:cNvPr>
          <p:cNvSpPr>
            <a:spLocks noGrp="1"/>
          </p:cNvSpPr>
          <p:nvPr>
            <p:ph sz="quarter" idx="10"/>
          </p:nvPr>
        </p:nvSpPr>
        <p:spPr>
          <a:xfrm>
            <a:off x="695325" y="1700213"/>
            <a:ext cx="5572739" cy="4608512"/>
          </a:xfrm>
        </p:spPr>
        <p:txBody>
          <a:bodyPr>
            <a:normAutofit/>
          </a:bodyPr>
          <a:lstStyle/>
          <a:p>
            <a:pPr marL="228600" indent="0"/>
            <a:r>
              <a:rPr lang="en-AU" sz="2400" dirty="0">
                <a:solidFill>
                  <a:schemeClr val="accent1"/>
                </a:solidFill>
              </a:rPr>
              <a:t>Configural Frequency Analysis (CFA) </a:t>
            </a:r>
            <a:r>
              <a:rPr lang="en-AU" sz="1500" dirty="0">
                <a:solidFill>
                  <a:schemeClr val="bg1">
                    <a:lumMod val="50000"/>
                  </a:schemeClr>
                </a:solidFill>
              </a:rPr>
              <a:t>(over- and underuse)</a:t>
            </a:r>
            <a:endParaRPr lang="en-AU" sz="2400" dirty="0">
              <a:solidFill>
                <a:schemeClr val="accent1"/>
              </a:solidFill>
            </a:endParaRPr>
          </a:p>
        </p:txBody>
      </p:sp>
      <p:graphicFrame>
        <p:nvGraphicFramePr>
          <p:cNvPr id="7" name="Table 6">
            <a:extLst>
              <a:ext uri="{FF2B5EF4-FFF2-40B4-BE49-F238E27FC236}">
                <a16:creationId xmlns:a16="http://schemas.microsoft.com/office/drawing/2014/main" id="{A095B0BF-7536-9654-ACAC-34287D698BCF}"/>
              </a:ext>
            </a:extLst>
          </p:cNvPr>
          <p:cNvGraphicFramePr>
            <a:graphicFrameLocks noGrp="1"/>
          </p:cNvGraphicFramePr>
          <p:nvPr>
            <p:extLst>
              <p:ext uri="{D42A27DB-BD31-4B8C-83A1-F6EECF244321}">
                <p14:modId xmlns:p14="http://schemas.microsoft.com/office/powerpoint/2010/main" val="2115643645"/>
              </p:ext>
            </p:extLst>
          </p:nvPr>
        </p:nvGraphicFramePr>
        <p:xfrm>
          <a:off x="887050" y="2920178"/>
          <a:ext cx="10801273" cy="2692876"/>
        </p:xfrm>
        <a:graphic>
          <a:graphicData uri="http://schemas.openxmlformats.org/drawingml/2006/table">
            <a:tbl>
              <a:tblPr firstRow="1" firstCol="1" bandRow="1">
                <a:tableStyleId>{5C22544A-7EE6-4342-B048-85BDC9FD1C3A}</a:tableStyleId>
              </a:tblPr>
              <a:tblGrid>
                <a:gridCol w="3311655">
                  <a:extLst>
                    <a:ext uri="{9D8B030D-6E8A-4147-A177-3AD203B41FA5}">
                      <a16:colId xmlns:a16="http://schemas.microsoft.com/office/drawing/2014/main" val="3865681971"/>
                    </a:ext>
                  </a:extLst>
                </a:gridCol>
                <a:gridCol w="1464671">
                  <a:extLst>
                    <a:ext uri="{9D8B030D-6E8A-4147-A177-3AD203B41FA5}">
                      <a16:colId xmlns:a16="http://schemas.microsoft.com/office/drawing/2014/main" val="2512215368"/>
                    </a:ext>
                  </a:extLst>
                </a:gridCol>
                <a:gridCol w="1687400">
                  <a:extLst>
                    <a:ext uri="{9D8B030D-6E8A-4147-A177-3AD203B41FA5}">
                      <a16:colId xmlns:a16="http://schemas.microsoft.com/office/drawing/2014/main" val="747692702"/>
                    </a:ext>
                  </a:extLst>
                </a:gridCol>
                <a:gridCol w="850711">
                  <a:extLst>
                    <a:ext uri="{9D8B030D-6E8A-4147-A177-3AD203B41FA5}">
                      <a16:colId xmlns:a16="http://schemas.microsoft.com/office/drawing/2014/main" val="3571293918"/>
                    </a:ext>
                  </a:extLst>
                </a:gridCol>
                <a:gridCol w="1019893">
                  <a:extLst>
                    <a:ext uri="{9D8B030D-6E8A-4147-A177-3AD203B41FA5}">
                      <a16:colId xmlns:a16="http://schemas.microsoft.com/office/drawing/2014/main" val="768038820"/>
                    </a:ext>
                  </a:extLst>
                </a:gridCol>
                <a:gridCol w="850711">
                  <a:extLst>
                    <a:ext uri="{9D8B030D-6E8A-4147-A177-3AD203B41FA5}">
                      <a16:colId xmlns:a16="http://schemas.microsoft.com/office/drawing/2014/main" val="2894512296"/>
                    </a:ext>
                  </a:extLst>
                </a:gridCol>
                <a:gridCol w="1616232">
                  <a:extLst>
                    <a:ext uri="{9D8B030D-6E8A-4147-A177-3AD203B41FA5}">
                      <a16:colId xmlns:a16="http://schemas.microsoft.com/office/drawing/2014/main" val="1449578073"/>
                    </a:ext>
                  </a:extLst>
                </a:gridCol>
              </a:tblGrid>
              <a:tr h="825908">
                <a:tc>
                  <a:txBody>
                    <a:bodyPr/>
                    <a:lstStyle/>
                    <a:p>
                      <a:pPr>
                        <a:lnSpc>
                          <a:spcPct val="107000"/>
                        </a:lnSpc>
                        <a:spcAft>
                          <a:spcPts val="800"/>
                        </a:spcAft>
                      </a:pPr>
                      <a:r>
                        <a:rPr lang="en-AU" sz="2000" dirty="0">
                          <a:effectLst/>
                        </a:rPr>
                        <a:t>Configuration</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Frequency </a:t>
                      </a:r>
                      <a:br>
                        <a:rPr lang="en-AU" sz="2000" dirty="0">
                          <a:effectLst/>
                        </a:rPr>
                      </a:br>
                      <a:r>
                        <a:rPr lang="en-AU" sz="2000" dirty="0">
                          <a:effectLst/>
                        </a:rPr>
                        <a:t>(obs.)</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Frequency (exp.)</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Q</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χ</a:t>
                      </a:r>
                      <a:r>
                        <a:rPr lang="en-AU" sz="2000" baseline="30000">
                          <a:effectLst/>
                        </a:rPr>
                        <a:t>2</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z</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AU" sz="2000">
                          <a:effectLst/>
                        </a:rPr>
                        <a:t>p-value (z)</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46682008"/>
                  </a:ext>
                </a:extLst>
              </a:tr>
              <a:tr h="442452">
                <a:tc>
                  <a:txBody>
                    <a:bodyPr/>
                    <a:lstStyle/>
                    <a:p>
                      <a:pPr>
                        <a:lnSpc>
                          <a:spcPct val="107000"/>
                        </a:lnSpc>
                        <a:spcAft>
                          <a:spcPts val="800"/>
                        </a:spcAft>
                      </a:pPr>
                      <a:r>
                        <a:rPr lang="en-AU" sz="2000" b="0" dirty="0" err="1">
                          <a:effectLst/>
                        </a:rPr>
                        <a:t>RoI</a:t>
                      </a:r>
                      <a:r>
                        <a:rPr lang="en-AU" sz="2000" b="0" dirty="0">
                          <a:effectLst/>
                        </a:rPr>
                        <a:t>   male   </a:t>
                      </a:r>
                      <a:r>
                        <a:rPr lang="en-AU" sz="2000" b="0" i="1" dirty="0">
                          <a:effectLst/>
                        </a:rPr>
                        <a:t>or all        </a:t>
                      </a:r>
                      <a:endParaRPr lang="en-AU" sz="20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3</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0.6</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0</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10.74</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3.28</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AU" sz="2000">
                          <a:effectLst/>
                        </a:rPr>
                        <a:t>0.0005***</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9183760"/>
                  </a:ext>
                </a:extLst>
              </a:tr>
              <a:tr h="501445">
                <a:tc>
                  <a:txBody>
                    <a:bodyPr/>
                    <a:lstStyle/>
                    <a:p>
                      <a:pPr>
                        <a:lnSpc>
                          <a:spcPct val="107000"/>
                        </a:lnSpc>
                        <a:spcAft>
                          <a:spcPts val="800"/>
                        </a:spcAft>
                      </a:pPr>
                      <a:r>
                        <a:rPr lang="en-AU" sz="2000" b="0" dirty="0" err="1">
                          <a:effectLst/>
                        </a:rPr>
                        <a:t>RoI</a:t>
                      </a:r>
                      <a:r>
                        <a:rPr lang="en-AU" sz="2000" b="0" dirty="0">
                          <a:effectLst/>
                        </a:rPr>
                        <a:t>   male   </a:t>
                      </a:r>
                      <a:r>
                        <a:rPr lang="en-AU" sz="2000" b="0" i="1" dirty="0">
                          <a:effectLst/>
                        </a:rPr>
                        <a:t>and so on     </a:t>
                      </a:r>
                      <a:endParaRPr lang="en-AU" sz="20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2</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0.3</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0</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10.66</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3.27</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AU" sz="2000">
                          <a:effectLst/>
                        </a:rPr>
                        <a:t>0.0005***</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7013584"/>
                  </a:ext>
                </a:extLst>
              </a:tr>
              <a:tr h="508832">
                <a:tc>
                  <a:txBody>
                    <a:bodyPr/>
                    <a:lstStyle/>
                    <a:p>
                      <a:pPr>
                        <a:lnSpc>
                          <a:spcPct val="107000"/>
                        </a:lnSpc>
                        <a:spcAft>
                          <a:spcPts val="800"/>
                        </a:spcAft>
                      </a:pPr>
                      <a:r>
                        <a:rPr lang="en-AU" sz="2000" b="0" dirty="0">
                          <a:effectLst/>
                        </a:rPr>
                        <a:t>Mixed female </a:t>
                      </a:r>
                      <a:r>
                        <a:rPr lang="en-AU" sz="2000" b="0" i="1" dirty="0">
                          <a:effectLst/>
                        </a:rPr>
                        <a:t>or whatever   </a:t>
                      </a:r>
                      <a:endParaRPr lang="en-AU" sz="20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8</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2.8</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0.01</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9.46</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3.08</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AU" sz="2000" dirty="0">
                          <a:effectLst/>
                        </a:rPr>
                        <a:t>0.0011**</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1533782"/>
                  </a:ext>
                </a:extLst>
              </a:tr>
              <a:tr h="414239">
                <a:tc>
                  <a:txBody>
                    <a:bodyPr/>
                    <a:lstStyle/>
                    <a:p>
                      <a:pPr>
                        <a:lnSpc>
                          <a:spcPct val="107000"/>
                        </a:lnSpc>
                        <a:spcAft>
                          <a:spcPts val="800"/>
                        </a:spcAft>
                      </a:pPr>
                      <a:r>
                        <a:rPr lang="en-AU" sz="2000" b="0" dirty="0" err="1">
                          <a:effectLst/>
                        </a:rPr>
                        <a:t>RoI</a:t>
                      </a:r>
                      <a:r>
                        <a:rPr lang="en-AU" sz="2000" b="0" dirty="0">
                          <a:effectLst/>
                        </a:rPr>
                        <a:t>   female </a:t>
                      </a:r>
                      <a:r>
                        <a:rPr lang="en-AU" sz="2000" b="0" i="1" dirty="0">
                          <a:effectLst/>
                        </a:rPr>
                        <a:t>and all       </a:t>
                      </a:r>
                      <a:endParaRPr lang="en-AU" sz="20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16</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33.9</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0.04</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9.43</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3.07</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AU" sz="2000" dirty="0">
                          <a:effectLst/>
                        </a:rPr>
                        <a:t>0.0011**</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642444"/>
                  </a:ext>
                </a:extLst>
              </a:tr>
            </a:tbl>
          </a:graphicData>
        </a:graphic>
      </p:graphicFrame>
      <p:sp>
        <p:nvSpPr>
          <p:cNvPr id="8" name="Text Placeholder 3">
            <a:extLst>
              <a:ext uri="{FF2B5EF4-FFF2-40B4-BE49-F238E27FC236}">
                <a16:creationId xmlns:a16="http://schemas.microsoft.com/office/drawing/2014/main" id="{D5B8B11F-E3DE-12F6-7C9E-8CB642869DD7}"/>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105914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D8555E-477D-44BC-BDDC-42530E956E6E}"/>
              </a:ext>
            </a:extLst>
          </p:cNvPr>
          <p:cNvSpPr>
            <a:spLocks noGrp="1"/>
          </p:cNvSpPr>
          <p:nvPr>
            <p:ph type="body" idx="1"/>
          </p:nvPr>
        </p:nvSpPr>
        <p:spPr>
          <a:xfrm>
            <a:off x="695298" y="3016332"/>
            <a:ext cx="10747200" cy="2230211"/>
          </a:xfrm>
        </p:spPr>
        <p:txBody>
          <a:bodyPr>
            <a:normAutofit/>
          </a:bodyPr>
          <a:lstStyle/>
          <a:p>
            <a:pPr algn="ctr"/>
            <a:r>
              <a:rPr lang="en-AU" sz="3600" dirty="0"/>
              <a:t>Discussion and Outlook</a:t>
            </a:r>
          </a:p>
        </p:txBody>
      </p:sp>
    </p:spTree>
    <p:extLst>
      <p:ext uri="{BB962C8B-B14F-4D97-AF65-F5344CB8AC3E}">
        <p14:creationId xmlns:p14="http://schemas.microsoft.com/office/powerpoint/2010/main" val="371367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925A9-5BCE-40EE-A110-F8ECD9DC7A57}"/>
              </a:ext>
            </a:extLst>
          </p:cNvPr>
          <p:cNvSpPr>
            <a:spLocks noGrp="1"/>
          </p:cNvSpPr>
          <p:nvPr>
            <p:ph sz="quarter" idx="10"/>
          </p:nvPr>
        </p:nvSpPr>
        <p:spPr/>
        <p:txBody>
          <a:bodyPr>
            <a:normAutofit fontScale="92500" lnSpcReduction="20000"/>
          </a:bodyPr>
          <a:lstStyle/>
          <a:p>
            <a:pPr marL="228600" indent="0"/>
            <a:r>
              <a:rPr lang="en-AU" sz="2400" dirty="0">
                <a:solidFill>
                  <a:schemeClr val="accent1"/>
                </a:solidFill>
              </a:rPr>
              <a:t>Findings</a:t>
            </a:r>
          </a:p>
          <a:p>
            <a:pPr marL="571500" indent="-342900">
              <a:buFont typeface="Arial" panose="020B0604020202020204" pitchFamily="34" charset="0"/>
              <a:buChar char="•"/>
            </a:pPr>
            <a:r>
              <a:rPr lang="en-AU" sz="2400" i="1" dirty="0">
                <a:solidFill>
                  <a:schemeClr val="accent1"/>
                </a:solidFill>
              </a:rPr>
              <a:t>General extenders are stratified along social (not linguistic) dimensions</a:t>
            </a:r>
            <a:r>
              <a:rPr lang="en-AU" sz="2400" dirty="0">
                <a:solidFill>
                  <a:schemeClr val="accent1"/>
                </a:solidFill>
              </a:rPr>
              <a:t>: Age (young vs old), Region (</a:t>
            </a:r>
            <a:r>
              <a:rPr lang="en-AU" sz="2400" dirty="0" err="1">
                <a:solidFill>
                  <a:schemeClr val="accent1"/>
                </a:solidFill>
              </a:rPr>
              <a:t>RoI</a:t>
            </a:r>
            <a:r>
              <a:rPr lang="en-AU" sz="2400" dirty="0">
                <a:solidFill>
                  <a:schemeClr val="accent1"/>
                </a:solidFill>
              </a:rPr>
              <a:t> vs NI + Mixed), Gender (Men vs Women)</a:t>
            </a:r>
            <a:r>
              <a:rPr lang="en-AU" sz="2400" dirty="0">
                <a:solidFill>
                  <a:schemeClr val="bg1">
                    <a:lumMod val="50000"/>
                  </a:schemeClr>
                </a:solidFill>
              </a:rPr>
              <a:t> </a:t>
            </a:r>
            <a:br>
              <a:rPr lang="en-AU" sz="2400" dirty="0">
                <a:solidFill>
                  <a:schemeClr val="bg1">
                    <a:lumMod val="50000"/>
                  </a:schemeClr>
                </a:solidFill>
              </a:rPr>
            </a:br>
            <a:r>
              <a:rPr lang="en-AU" sz="1500" dirty="0">
                <a:solidFill>
                  <a:schemeClr val="bg1">
                    <a:lumMod val="50000"/>
                  </a:schemeClr>
                </a:solidFill>
              </a:rPr>
              <a:t>(shows that general extenders have social meaning)</a:t>
            </a:r>
          </a:p>
          <a:p>
            <a:pPr marL="571500" indent="-342900">
              <a:buFont typeface="Arial" panose="020B0604020202020204" pitchFamily="34" charset="0"/>
              <a:buChar char="•"/>
            </a:pPr>
            <a:r>
              <a:rPr lang="en-AU" sz="2400" dirty="0">
                <a:solidFill>
                  <a:schemeClr val="accent1"/>
                </a:solidFill>
              </a:rPr>
              <a:t>Forms</a:t>
            </a:r>
          </a:p>
          <a:p>
            <a:pPr marL="1028700" lvl="1">
              <a:buFont typeface="Arial" panose="020B0604020202020204" pitchFamily="34" charset="0"/>
              <a:buChar char="•"/>
            </a:pPr>
            <a:r>
              <a:rPr lang="en-AU" sz="2400" i="1" dirty="0">
                <a:solidFill>
                  <a:schemeClr val="accent1"/>
                </a:solidFill>
              </a:rPr>
              <a:t>and all </a:t>
            </a:r>
            <a:r>
              <a:rPr lang="en-AU" sz="2400" dirty="0">
                <a:solidFill>
                  <a:schemeClr val="accent1"/>
                </a:solidFill>
              </a:rPr>
              <a:t>as well as </a:t>
            </a:r>
            <a:r>
              <a:rPr lang="en-AU" sz="2400" i="1" dirty="0">
                <a:solidFill>
                  <a:schemeClr val="accent1"/>
                </a:solidFill>
              </a:rPr>
              <a:t>or something </a:t>
            </a:r>
            <a:r>
              <a:rPr lang="en-AU" sz="2400" dirty="0">
                <a:solidFill>
                  <a:schemeClr val="accent1"/>
                </a:solidFill>
              </a:rPr>
              <a:t>are the dominant general extenders in </a:t>
            </a:r>
            <a:r>
              <a:rPr lang="en-AU" sz="2400" dirty="0" err="1">
                <a:solidFill>
                  <a:schemeClr val="accent1"/>
                </a:solidFill>
              </a:rPr>
              <a:t>IrE</a:t>
            </a:r>
            <a:endParaRPr lang="en-AU" sz="2400" dirty="0">
              <a:solidFill>
                <a:schemeClr val="accent1"/>
              </a:solidFill>
            </a:endParaRPr>
          </a:p>
          <a:p>
            <a:pPr marL="1028700" lvl="1">
              <a:buFont typeface="Arial" panose="020B0604020202020204" pitchFamily="34" charset="0"/>
              <a:buChar char="•"/>
            </a:pPr>
            <a:r>
              <a:rPr lang="en-AU" sz="2400" dirty="0">
                <a:solidFill>
                  <a:schemeClr val="accent1"/>
                </a:solidFill>
              </a:rPr>
              <a:t>Variants with </a:t>
            </a:r>
            <a:r>
              <a:rPr lang="en-AU" sz="2400" i="1" dirty="0">
                <a:solidFill>
                  <a:schemeClr val="accent1"/>
                </a:solidFill>
              </a:rPr>
              <a:t>thing</a:t>
            </a:r>
            <a:r>
              <a:rPr lang="en-AU" sz="2400" dirty="0">
                <a:solidFill>
                  <a:schemeClr val="accent1"/>
                </a:solidFill>
              </a:rPr>
              <a:t> dominant over variants with </a:t>
            </a:r>
            <a:r>
              <a:rPr lang="en-AU" sz="2400" i="1" dirty="0">
                <a:solidFill>
                  <a:schemeClr val="accent1"/>
                </a:solidFill>
              </a:rPr>
              <a:t>stuff</a:t>
            </a:r>
            <a:r>
              <a:rPr lang="en-AU" sz="2400" dirty="0">
                <a:solidFill>
                  <a:schemeClr val="accent1"/>
                </a:solidFill>
              </a:rPr>
              <a:t> | </a:t>
            </a:r>
            <a:r>
              <a:rPr lang="en-AU" sz="2400" i="1" dirty="0">
                <a:solidFill>
                  <a:schemeClr val="accent1"/>
                </a:solidFill>
              </a:rPr>
              <a:t>shit</a:t>
            </a:r>
            <a:endParaRPr lang="en-AU" sz="1500" i="1" dirty="0">
              <a:solidFill>
                <a:schemeClr val="bg1">
                  <a:lumMod val="50000"/>
                </a:schemeClr>
              </a:solidFill>
            </a:endParaRPr>
          </a:p>
          <a:p>
            <a:pPr marL="571500" indent="-342900">
              <a:buFont typeface="Arial" panose="020B0604020202020204" pitchFamily="34" charset="0"/>
              <a:buChar char="•"/>
            </a:pPr>
            <a:r>
              <a:rPr lang="en-AU" sz="2400" dirty="0">
                <a:solidFill>
                  <a:schemeClr val="accent1"/>
                </a:solidFill>
              </a:rPr>
              <a:t>Configurations</a:t>
            </a:r>
          </a:p>
          <a:p>
            <a:pPr marL="1028700" lvl="1">
              <a:buFont typeface="Arial" panose="020B0604020202020204" pitchFamily="34" charset="0"/>
              <a:buChar char="•"/>
            </a:pPr>
            <a:r>
              <a:rPr lang="en-AU" sz="2400" dirty="0">
                <a:solidFill>
                  <a:schemeClr val="accent1"/>
                </a:solidFill>
              </a:rPr>
              <a:t>Men from the republic underuse </a:t>
            </a:r>
            <a:r>
              <a:rPr lang="en-AU" sz="2400" i="1" dirty="0">
                <a:solidFill>
                  <a:schemeClr val="accent1"/>
                </a:solidFill>
              </a:rPr>
              <a:t>or all </a:t>
            </a:r>
            <a:r>
              <a:rPr lang="en-AU" sz="2400" dirty="0">
                <a:solidFill>
                  <a:schemeClr val="accent1"/>
                </a:solidFill>
              </a:rPr>
              <a:t>as well as </a:t>
            </a:r>
            <a:r>
              <a:rPr lang="en-AU" sz="2400" i="1" dirty="0">
                <a:solidFill>
                  <a:schemeClr val="accent1"/>
                </a:solidFill>
              </a:rPr>
              <a:t>and so on.</a:t>
            </a:r>
          </a:p>
          <a:p>
            <a:pPr marL="1028700" lvl="1">
              <a:buFont typeface="Arial" panose="020B0604020202020204" pitchFamily="34" charset="0"/>
              <a:buChar char="•"/>
            </a:pPr>
            <a:r>
              <a:rPr lang="en-AU" sz="2400" dirty="0">
                <a:solidFill>
                  <a:schemeClr val="accent1"/>
                </a:solidFill>
              </a:rPr>
              <a:t>Women from the republic underuse </a:t>
            </a:r>
            <a:r>
              <a:rPr lang="en-AU" sz="2400" i="1" dirty="0">
                <a:solidFill>
                  <a:schemeClr val="accent1"/>
                </a:solidFill>
              </a:rPr>
              <a:t>and all</a:t>
            </a:r>
            <a:r>
              <a:rPr lang="en-AU" sz="2400" dirty="0">
                <a:solidFill>
                  <a:schemeClr val="accent1"/>
                </a:solidFill>
              </a:rPr>
              <a:t>. </a:t>
            </a:r>
          </a:p>
          <a:p>
            <a:pPr marL="1028700" lvl="1">
              <a:buFont typeface="Arial" panose="020B0604020202020204" pitchFamily="34" charset="0"/>
              <a:buChar char="•"/>
            </a:pPr>
            <a:r>
              <a:rPr lang="en-AU" sz="2400" dirty="0">
                <a:solidFill>
                  <a:schemeClr val="accent1"/>
                </a:solidFill>
              </a:rPr>
              <a:t>Women that have ties to both the republic and Northern Ireland overuse </a:t>
            </a:r>
            <a:r>
              <a:rPr lang="en-AU" sz="2400" i="1" dirty="0">
                <a:solidFill>
                  <a:schemeClr val="accent1"/>
                </a:solidFill>
              </a:rPr>
              <a:t>or whatever</a:t>
            </a:r>
            <a:r>
              <a:rPr lang="en-AU" sz="2400" dirty="0">
                <a:solidFill>
                  <a:schemeClr val="accent1"/>
                </a:solidFill>
              </a:rPr>
              <a:t>.</a:t>
            </a:r>
            <a:endParaRPr lang="en-AU" sz="1500" dirty="0">
              <a:solidFill>
                <a:schemeClr val="bg1">
                  <a:lumMod val="50000"/>
                </a:schemeClr>
              </a:solidFill>
            </a:endParaRPr>
          </a:p>
          <a:p>
            <a:pPr marL="571500" indent="-342900">
              <a:buFont typeface="Arial" panose="020B0604020202020204" pitchFamily="34" charset="0"/>
              <a:buChar char="•"/>
            </a:pPr>
            <a:r>
              <a:rPr lang="en-AU" sz="2400" dirty="0">
                <a:solidFill>
                  <a:schemeClr val="accent1"/>
                </a:solidFill>
              </a:rPr>
              <a:t>Study shows that variability in the use of general extenders is socially motivated.</a:t>
            </a:r>
            <a:endParaRPr lang="en-AU" sz="1500" dirty="0">
              <a:solidFill>
                <a:schemeClr val="bg1">
                  <a:lumMod val="50000"/>
                </a:schemeClr>
              </a:solidFill>
            </a:endParaRPr>
          </a:p>
        </p:txBody>
      </p:sp>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Summary</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15</a:t>
            </a:fld>
            <a:endParaRPr lang="en-AU" dirty="0"/>
          </a:p>
        </p:txBody>
      </p:sp>
      <p:sp>
        <p:nvSpPr>
          <p:cNvPr id="6" name="Text Placeholder 3">
            <a:extLst>
              <a:ext uri="{FF2B5EF4-FFF2-40B4-BE49-F238E27FC236}">
                <a16:creationId xmlns:a16="http://schemas.microsoft.com/office/drawing/2014/main" id="{0860B4B2-4142-5C25-3661-B40B64959366}"/>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29407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925A9-5BCE-40EE-A110-F8ECD9DC7A57}"/>
              </a:ext>
            </a:extLst>
          </p:cNvPr>
          <p:cNvSpPr>
            <a:spLocks noGrp="1"/>
          </p:cNvSpPr>
          <p:nvPr>
            <p:ph sz="quarter" idx="10"/>
          </p:nvPr>
        </p:nvSpPr>
        <p:spPr/>
        <p:txBody>
          <a:bodyPr>
            <a:normAutofit/>
          </a:bodyPr>
          <a:lstStyle/>
          <a:p>
            <a:pPr marL="228600" indent="0"/>
            <a:r>
              <a:rPr lang="en-AU" sz="2400" dirty="0">
                <a:solidFill>
                  <a:schemeClr val="accent1"/>
                </a:solidFill>
              </a:rPr>
              <a:t>Corpus-based analyses allow us to investigate a wide variety of linguistic phenomena both within and across varieties of English</a:t>
            </a:r>
          </a:p>
          <a:p>
            <a:pPr marL="571500" indent="-342900">
              <a:buFont typeface="Arial" panose="020B0604020202020204" pitchFamily="34" charset="0"/>
              <a:buChar char="•"/>
            </a:pPr>
            <a:r>
              <a:rPr lang="en-AU" sz="2400" dirty="0">
                <a:solidFill>
                  <a:schemeClr val="accent1"/>
                </a:solidFill>
              </a:rPr>
              <a:t>General extenders allow us to inspect mechanisms of ongoing change due to their interchangeability and variability as well as lack of overt social stigmatization (exceptions are, of course, general extenders which contain taboo words such as </a:t>
            </a:r>
            <a:r>
              <a:rPr lang="en-AU" sz="2400" i="1" dirty="0">
                <a:solidFill>
                  <a:schemeClr val="accent1"/>
                </a:solidFill>
              </a:rPr>
              <a:t>shit</a:t>
            </a:r>
            <a:r>
              <a:rPr lang="en-AU" sz="2400" dirty="0">
                <a:solidFill>
                  <a:schemeClr val="accent1"/>
                </a:solidFill>
              </a:rPr>
              <a:t>).</a:t>
            </a:r>
          </a:p>
          <a:p>
            <a:pPr marL="571500" indent="-342900">
              <a:buFont typeface="Arial" panose="020B0604020202020204" pitchFamily="34" charset="0"/>
              <a:buChar char="•"/>
            </a:pPr>
            <a:r>
              <a:rPr lang="en-AU" sz="2400" dirty="0">
                <a:solidFill>
                  <a:schemeClr val="accent1"/>
                </a:solidFill>
              </a:rPr>
              <a:t>Multivariate statistics allow us to determine the effects (or the impact) of various predictors simultaneously (at the same time) which is a major advantage because this safeguards from confounding (and thus wrong |inaccurate) results.</a:t>
            </a:r>
          </a:p>
        </p:txBody>
      </p:sp>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Discussion</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16</a:t>
            </a:fld>
            <a:endParaRPr lang="en-AU" dirty="0"/>
          </a:p>
        </p:txBody>
      </p:sp>
      <p:sp>
        <p:nvSpPr>
          <p:cNvPr id="6" name="Text Placeholder 3">
            <a:extLst>
              <a:ext uri="{FF2B5EF4-FFF2-40B4-BE49-F238E27FC236}">
                <a16:creationId xmlns:a16="http://schemas.microsoft.com/office/drawing/2014/main" id="{890999E9-B7B2-EA41-4C36-BE0AC139AFDB}"/>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322969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925A9-5BCE-40EE-A110-F8ECD9DC7A57}"/>
              </a:ext>
            </a:extLst>
          </p:cNvPr>
          <p:cNvSpPr>
            <a:spLocks noGrp="1"/>
          </p:cNvSpPr>
          <p:nvPr>
            <p:ph sz="quarter" idx="10"/>
          </p:nvPr>
        </p:nvSpPr>
        <p:spPr/>
        <p:txBody>
          <a:bodyPr>
            <a:normAutofit fontScale="92500" lnSpcReduction="10000"/>
          </a:bodyPr>
          <a:lstStyle/>
          <a:p>
            <a:pPr marL="228600" indent="0"/>
            <a:r>
              <a:rPr lang="en-AU" sz="2400" b="1" dirty="0">
                <a:solidFill>
                  <a:schemeClr val="accent1"/>
                </a:solidFill>
              </a:rPr>
              <a:t>Limitations</a:t>
            </a:r>
          </a:p>
          <a:p>
            <a:pPr marL="571500" indent="-342900">
              <a:buFont typeface="Arial" panose="020B0604020202020204" pitchFamily="34" charset="0"/>
              <a:buChar char="•"/>
            </a:pPr>
            <a:r>
              <a:rPr lang="en-AU" sz="2400" dirty="0">
                <a:solidFill>
                  <a:schemeClr val="accent1"/>
                </a:solidFill>
              </a:rPr>
              <a:t>Although ICE Ireland has the advantage that it is accompanied by detailed information about speakers, it is comparatively moderate in size which renders analyses of innovative variants and ongoing change among non-pervasive features difficult. </a:t>
            </a:r>
          </a:p>
          <a:p>
            <a:pPr marL="571500" indent="-342900">
              <a:buFont typeface="Arial" panose="020B0604020202020204" pitchFamily="34" charset="0"/>
              <a:buChar char="•"/>
            </a:pPr>
            <a:r>
              <a:rPr lang="en-AU" sz="2400" dirty="0">
                <a:solidFill>
                  <a:schemeClr val="accent1"/>
                </a:solidFill>
              </a:rPr>
              <a:t>Semantic features of the host element and discourse variables were not considered in this study. </a:t>
            </a:r>
          </a:p>
          <a:p>
            <a:pPr marL="228600" indent="0"/>
            <a:r>
              <a:rPr lang="en-AU" sz="2400" b="1" dirty="0">
                <a:solidFill>
                  <a:schemeClr val="accent1"/>
                </a:solidFill>
              </a:rPr>
              <a:t>Future directions</a:t>
            </a:r>
          </a:p>
          <a:p>
            <a:pPr marL="571500" indent="-342900">
              <a:buFont typeface="Arial" panose="020B0604020202020204" pitchFamily="34" charset="0"/>
              <a:buChar char="•"/>
            </a:pPr>
            <a:r>
              <a:rPr lang="en-AU" sz="2400" dirty="0">
                <a:solidFill>
                  <a:schemeClr val="accent1"/>
                </a:solidFill>
              </a:rPr>
              <a:t>Apply analysis to </a:t>
            </a:r>
            <a:r>
              <a:rPr lang="en-AU" sz="2400" dirty="0" err="1">
                <a:solidFill>
                  <a:schemeClr val="accent1"/>
                </a:solidFill>
              </a:rPr>
              <a:t>GloWbE</a:t>
            </a:r>
            <a:r>
              <a:rPr lang="en-AU" sz="2400" dirty="0">
                <a:solidFill>
                  <a:schemeClr val="accent1"/>
                </a:solidFill>
              </a:rPr>
              <a:t> to analyse patterns of use across a range of varieties of English but social characteristics of users are difficult to ascertain.</a:t>
            </a:r>
          </a:p>
          <a:p>
            <a:pPr marL="571500" indent="-342900">
              <a:buFont typeface="Arial" panose="020B0604020202020204" pitchFamily="34" charset="0"/>
              <a:buChar char="•"/>
            </a:pPr>
            <a:r>
              <a:rPr lang="en-AU" sz="2400" dirty="0">
                <a:solidFill>
                  <a:schemeClr val="accent1"/>
                </a:solidFill>
              </a:rPr>
              <a:t>Future research will extend this study by adding information on semantic features of the host phrase.</a:t>
            </a:r>
          </a:p>
        </p:txBody>
      </p:sp>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Outlook</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17</a:t>
            </a:fld>
            <a:endParaRPr lang="en-AU" dirty="0"/>
          </a:p>
        </p:txBody>
      </p:sp>
      <p:sp>
        <p:nvSpPr>
          <p:cNvPr id="6" name="Text Placeholder 3">
            <a:extLst>
              <a:ext uri="{FF2B5EF4-FFF2-40B4-BE49-F238E27FC236}">
                <a16:creationId xmlns:a16="http://schemas.microsoft.com/office/drawing/2014/main" id="{D4F00851-7518-F77D-619B-9F3AFF195F66}"/>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23026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CE4916-EB57-4F00-A2D5-0E974864A491}"/>
              </a:ext>
            </a:extLst>
          </p:cNvPr>
          <p:cNvSpPr>
            <a:spLocks noGrp="1"/>
          </p:cNvSpPr>
          <p:nvPr>
            <p:ph sz="quarter" idx="10"/>
          </p:nvPr>
        </p:nvSpPr>
        <p:spPr/>
        <p:txBody>
          <a:bodyPr>
            <a:normAutofit fontScale="92500" lnSpcReduction="20000"/>
          </a:bodyPr>
          <a:lstStyle/>
          <a:p>
            <a:pPr>
              <a:lnSpc>
                <a:spcPct val="107000"/>
              </a:lnSpc>
              <a:spcAft>
                <a:spcPts val="600"/>
              </a:spcAft>
            </a:pPr>
            <a:r>
              <a:rPr lang="en-AU" sz="1800" dirty="0">
                <a:solidFill>
                  <a:schemeClr val="accent1"/>
                </a:solidFill>
              </a:rPr>
              <a:t>Biber, Douglas, </a:t>
            </a:r>
            <a:r>
              <a:rPr lang="en-AU" sz="1800" dirty="0" err="1">
                <a:solidFill>
                  <a:schemeClr val="accent1"/>
                </a:solidFill>
              </a:rPr>
              <a:t>Stig</a:t>
            </a:r>
            <a:r>
              <a:rPr lang="en-AU" sz="1800" dirty="0">
                <a:solidFill>
                  <a:schemeClr val="accent1"/>
                </a:solidFill>
              </a:rPr>
              <a:t> Johansson, Geoffrey Leech, Susan Conrad, Eric </a:t>
            </a:r>
            <a:r>
              <a:rPr lang="en-AU" sz="1800" dirty="0" err="1">
                <a:solidFill>
                  <a:schemeClr val="accent1"/>
                </a:solidFill>
              </a:rPr>
              <a:t>Finegan</a:t>
            </a:r>
            <a:r>
              <a:rPr lang="en-AU" sz="1800" dirty="0">
                <a:solidFill>
                  <a:schemeClr val="accent1"/>
                </a:solidFill>
              </a:rPr>
              <a:t>, &amp; Randolph Quirk (1999). </a:t>
            </a:r>
            <a:r>
              <a:rPr lang="en-AU" sz="1800" i="1" dirty="0">
                <a:solidFill>
                  <a:schemeClr val="accent1"/>
                </a:solidFill>
              </a:rPr>
              <a:t>Longman Grammar of Spoken and Written English</a:t>
            </a:r>
            <a:r>
              <a:rPr lang="en-AU" sz="1800" dirty="0">
                <a:solidFill>
                  <a:schemeClr val="accent1"/>
                </a:solidFill>
              </a:rPr>
              <a:t>. London: </a:t>
            </a:r>
            <a:r>
              <a:rPr lang="en-AU" dirty="0">
                <a:solidFill>
                  <a:schemeClr val="accent1"/>
                </a:solidFill>
              </a:rPr>
              <a:t>L</a:t>
            </a:r>
            <a:r>
              <a:rPr lang="en-AU" sz="1800" dirty="0">
                <a:solidFill>
                  <a:schemeClr val="accent1"/>
                </a:solidFill>
              </a:rPr>
              <a:t>ongman.</a:t>
            </a:r>
          </a:p>
          <a:p>
            <a:pPr>
              <a:lnSpc>
                <a:spcPct val="107000"/>
              </a:lnSpc>
              <a:spcAft>
                <a:spcPts val="600"/>
              </a:spcAft>
            </a:pPr>
            <a:r>
              <a:rPr lang="en-AU" sz="1800" dirty="0" err="1">
                <a:solidFill>
                  <a:schemeClr val="accent1"/>
                </a:solidFill>
              </a:rPr>
              <a:t>Channell</a:t>
            </a:r>
            <a:r>
              <a:rPr lang="en-AU" sz="1800" dirty="0">
                <a:solidFill>
                  <a:schemeClr val="accent1"/>
                </a:solidFill>
              </a:rPr>
              <a:t>, Joanna (1994). </a:t>
            </a:r>
            <a:r>
              <a:rPr lang="en-AU" sz="1800" i="1" dirty="0">
                <a:solidFill>
                  <a:schemeClr val="accent1"/>
                </a:solidFill>
              </a:rPr>
              <a:t>Vague Language</a:t>
            </a:r>
            <a:r>
              <a:rPr lang="en-AU" sz="1800" dirty="0">
                <a:solidFill>
                  <a:schemeClr val="accent1"/>
                </a:solidFill>
              </a:rPr>
              <a:t>. Oxford: Oxford University Press.</a:t>
            </a:r>
          </a:p>
          <a:p>
            <a:pPr>
              <a:lnSpc>
                <a:spcPct val="107000"/>
              </a:lnSpc>
              <a:spcAft>
                <a:spcPts val="600"/>
              </a:spcAft>
            </a:pPr>
            <a:r>
              <a:rPr lang="en-AU" sz="1800" dirty="0">
                <a:solidFill>
                  <a:schemeClr val="accent1"/>
                </a:solidFill>
              </a:rPr>
              <a:t>Cheshire, Jenny (2007). Discourse variation, </a:t>
            </a:r>
            <a:r>
              <a:rPr lang="en-AU" sz="1800" dirty="0" err="1">
                <a:solidFill>
                  <a:schemeClr val="accent1"/>
                </a:solidFill>
              </a:rPr>
              <a:t>grammaticalisation</a:t>
            </a:r>
            <a:r>
              <a:rPr lang="en-AU" sz="1800" dirty="0">
                <a:solidFill>
                  <a:schemeClr val="accent1"/>
                </a:solidFill>
              </a:rPr>
              <a:t> and stuff like that. </a:t>
            </a:r>
            <a:r>
              <a:rPr lang="en-AU" sz="1800" i="1" dirty="0">
                <a:solidFill>
                  <a:schemeClr val="accent1"/>
                </a:solidFill>
              </a:rPr>
              <a:t>Journal of Sociolinguistics </a:t>
            </a:r>
            <a:r>
              <a:rPr lang="en-AU" sz="1800" dirty="0">
                <a:solidFill>
                  <a:schemeClr val="accent1"/>
                </a:solidFill>
              </a:rPr>
              <a:t>11(2): 155-193.</a:t>
            </a:r>
          </a:p>
          <a:p>
            <a:pPr>
              <a:lnSpc>
                <a:spcPct val="107000"/>
              </a:lnSpc>
              <a:spcAft>
                <a:spcPts val="600"/>
              </a:spcAft>
            </a:pPr>
            <a:r>
              <a:rPr lang="en-AU" sz="1800" dirty="0">
                <a:solidFill>
                  <a:schemeClr val="accent1"/>
                </a:solidFill>
              </a:rPr>
              <a:t>Dines, Elizabeth R. (1980). Variation in discourse – and stuff like that. </a:t>
            </a:r>
            <a:r>
              <a:rPr lang="en-AU" sz="1800" i="1" dirty="0">
                <a:solidFill>
                  <a:schemeClr val="accent1"/>
                </a:solidFill>
              </a:rPr>
              <a:t>Language in Society </a:t>
            </a:r>
            <a:r>
              <a:rPr lang="en-AU" sz="1800" dirty="0">
                <a:solidFill>
                  <a:schemeClr val="accent1"/>
                </a:solidFill>
              </a:rPr>
              <a:t>9(1): 13-31.</a:t>
            </a:r>
          </a:p>
          <a:p>
            <a:pPr>
              <a:lnSpc>
                <a:spcPct val="107000"/>
              </a:lnSpc>
              <a:spcAft>
                <a:spcPts val="600"/>
              </a:spcAft>
            </a:pPr>
            <a:r>
              <a:rPr lang="en-AU" sz="1800" dirty="0">
                <a:solidFill>
                  <a:schemeClr val="accent1"/>
                </a:solidFill>
              </a:rPr>
              <a:t>Dubois, Sylvie. (1992). Extension particles etc. </a:t>
            </a:r>
            <a:r>
              <a:rPr lang="en-AU" sz="1800" i="1" dirty="0">
                <a:solidFill>
                  <a:schemeClr val="accent1"/>
                </a:solidFill>
              </a:rPr>
              <a:t>Language Variation and Change </a:t>
            </a:r>
            <a:r>
              <a:rPr lang="en-AU" sz="1800" dirty="0">
                <a:solidFill>
                  <a:schemeClr val="accent1"/>
                </a:solidFill>
              </a:rPr>
              <a:t>4: 179–204.</a:t>
            </a:r>
          </a:p>
          <a:p>
            <a:pPr>
              <a:lnSpc>
                <a:spcPct val="107000"/>
              </a:lnSpc>
              <a:spcAft>
                <a:spcPts val="600"/>
              </a:spcAft>
            </a:pPr>
            <a:r>
              <a:rPr lang="en-AU" sz="1800" dirty="0" err="1">
                <a:solidFill>
                  <a:schemeClr val="accent1"/>
                </a:solidFill>
              </a:rPr>
              <a:t>Kallen</a:t>
            </a:r>
            <a:r>
              <a:rPr lang="en-AU" sz="1800" dirty="0">
                <a:solidFill>
                  <a:schemeClr val="accent1"/>
                </a:solidFill>
              </a:rPr>
              <a:t>, Jeffrey C., and John Kirk (2007). ICE-Ireland: Local variations on global standards. In Joan Beal, Karen Corrigan, and Hermann </a:t>
            </a:r>
            <a:r>
              <a:rPr lang="en-AU" sz="1800" dirty="0" err="1">
                <a:solidFill>
                  <a:schemeClr val="accent1"/>
                </a:solidFill>
              </a:rPr>
              <a:t>Moisl</a:t>
            </a:r>
            <a:r>
              <a:rPr lang="en-AU" sz="1800" dirty="0">
                <a:solidFill>
                  <a:schemeClr val="accent1"/>
                </a:solidFill>
              </a:rPr>
              <a:t> (eds.), </a:t>
            </a:r>
            <a:r>
              <a:rPr lang="en-AU" sz="1800" i="1" dirty="0">
                <a:solidFill>
                  <a:schemeClr val="accent1"/>
                </a:solidFill>
              </a:rPr>
              <a:t>Creating and Digitizing </a:t>
            </a:r>
            <a:r>
              <a:rPr lang="en-AU" i="1" dirty="0">
                <a:solidFill>
                  <a:schemeClr val="accent1"/>
                </a:solidFill>
              </a:rPr>
              <a:t>L</a:t>
            </a:r>
            <a:r>
              <a:rPr lang="en-AU" sz="1800" i="1" dirty="0">
                <a:solidFill>
                  <a:schemeClr val="accent1"/>
                </a:solidFill>
              </a:rPr>
              <a:t>anguage </a:t>
            </a:r>
            <a:r>
              <a:rPr lang="en-AU" i="1" dirty="0">
                <a:solidFill>
                  <a:schemeClr val="accent1"/>
                </a:solidFill>
              </a:rPr>
              <a:t>C</a:t>
            </a:r>
            <a:r>
              <a:rPr lang="en-AU" sz="1800" i="1" dirty="0">
                <a:solidFill>
                  <a:schemeClr val="accent1"/>
                </a:solidFill>
              </a:rPr>
              <a:t>orpora</a:t>
            </a:r>
            <a:r>
              <a:rPr lang="en-AU" sz="1800" dirty="0">
                <a:solidFill>
                  <a:schemeClr val="accent1"/>
                </a:solidFill>
              </a:rPr>
              <a:t>, 121-162. London: Palgrave Macmillan.</a:t>
            </a:r>
          </a:p>
          <a:p>
            <a:pPr>
              <a:lnSpc>
                <a:spcPct val="107000"/>
              </a:lnSpc>
              <a:spcAft>
                <a:spcPts val="600"/>
              </a:spcAft>
            </a:pPr>
            <a:r>
              <a:rPr lang="en-AU" sz="1800" dirty="0" err="1">
                <a:solidFill>
                  <a:schemeClr val="accent1"/>
                </a:solidFill>
              </a:rPr>
              <a:t>Stubbe</a:t>
            </a:r>
            <a:r>
              <a:rPr lang="en-AU" sz="1800" dirty="0">
                <a:solidFill>
                  <a:schemeClr val="accent1"/>
                </a:solidFill>
              </a:rPr>
              <a:t>,   Maria   and   Janet   Holmes (1995). You   know and   other   exasperating expressions:  An  analysis  of  social  and  stylistic  variation  in  the  use  of  pragmatic devices  in  a  sample  of  New  Zealand  English. </a:t>
            </a:r>
            <a:r>
              <a:rPr lang="en-AU" sz="1800" i="1" dirty="0">
                <a:solidFill>
                  <a:schemeClr val="accent1"/>
                </a:solidFill>
              </a:rPr>
              <a:t>Language  and  Communication </a:t>
            </a:r>
            <a:r>
              <a:rPr lang="en-AU" sz="1800" dirty="0">
                <a:solidFill>
                  <a:schemeClr val="accent1"/>
                </a:solidFill>
              </a:rPr>
              <a:t>15: 63–88.</a:t>
            </a:r>
          </a:p>
          <a:p>
            <a:pPr>
              <a:lnSpc>
                <a:spcPct val="107000"/>
              </a:lnSpc>
              <a:spcAft>
                <a:spcPts val="600"/>
              </a:spcAft>
            </a:pPr>
            <a:r>
              <a:rPr lang="en-AU" sz="1800" dirty="0" err="1">
                <a:solidFill>
                  <a:schemeClr val="accent1"/>
                </a:solidFill>
              </a:rPr>
              <a:t>Tagliamonte</a:t>
            </a:r>
            <a:r>
              <a:rPr lang="en-AU" sz="1800" dirty="0">
                <a:solidFill>
                  <a:schemeClr val="accent1"/>
                </a:solidFill>
              </a:rPr>
              <a:t>, </a:t>
            </a:r>
            <a:r>
              <a:rPr lang="en-AU" sz="1800" dirty="0" err="1">
                <a:solidFill>
                  <a:schemeClr val="accent1"/>
                </a:solidFill>
              </a:rPr>
              <a:t>Sali</a:t>
            </a:r>
            <a:r>
              <a:rPr lang="en-AU" sz="1800" dirty="0">
                <a:solidFill>
                  <a:schemeClr val="accent1"/>
                </a:solidFill>
              </a:rPr>
              <a:t> A. and Derek Denis (2010). The stuff of change: General extenders in Toronto, Canada. </a:t>
            </a:r>
            <a:r>
              <a:rPr lang="en-AU" sz="1800" i="1" dirty="0">
                <a:solidFill>
                  <a:schemeClr val="accent1"/>
                </a:solidFill>
              </a:rPr>
              <a:t>Journal of </a:t>
            </a:r>
            <a:r>
              <a:rPr lang="en-AU" i="1" dirty="0">
                <a:solidFill>
                  <a:schemeClr val="accent1"/>
                </a:solidFill>
              </a:rPr>
              <a:t>E</a:t>
            </a:r>
            <a:r>
              <a:rPr lang="en-AU" sz="1800" i="1" dirty="0">
                <a:solidFill>
                  <a:schemeClr val="accent1"/>
                </a:solidFill>
              </a:rPr>
              <a:t>nglish Linguistics </a:t>
            </a:r>
            <a:r>
              <a:rPr lang="en-AU" sz="1800" dirty="0">
                <a:solidFill>
                  <a:schemeClr val="accent1"/>
                </a:solidFill>
              </a:rPr>
              <a:t>38(4): 335-368.</a:t>
            </a:r>
          </a:p>
        </p:txBody>
      </p:sp>
      <p:sp>
        <p:nvSpPr>
          <p:cNvPr id="3" name="Title 2">
            <a:extLst>
              <a:ext uri="{FF2B5EF4-FFF2-40B4-BE49-F238E27FC236}">
                <a16:creationId xmlns:a16="http://schemas.microsoft.com/office/drawing/2014/main" id="{293FA256-DDF4-41BE-B6B5-6F01D7476CFD}"/>
              </a:ext>
            </a:extLst>
          </p:cNvPr>
          <p:cNvSpPr>
            <a:spLocks noGrp="1"/>
          </p:cNvSpPr>
          <p:nvPr>
            <p:ph type="title"/>
          </p:nvPr>
        </p:nvSpPr>
        <p:spPr/>
        <p:txBody>
          <a:bodyPr/>
          <a:lstStyle/>
          <a:p>
            <a:r>
              <a:rPr lang="de-DE" dirty="0"/>
              <a:t>References</a:t>
            </a:r>
            <a:endParaRPr lang="en-AU" dirty="0"/>
          </a:p>
        </p:txBody>
      </p:sp>
      <p:sp>
        <p:nvSpPr>
          <p:cNvPr id="5" name="Slide Number Placeholder 4">
            <a:extLst>
              <a:ext uri="{FF2B5EF4-FFF2-40B4-BE49-F238E27FC236}">
                <a16:creationId xmlns:a16="http://schemas.microsoft.com/office/drawing/2014/main" id="{4B36124C-E5AC-44D2-A447-DE27DA94242E}"/>
              </a:ext>
            </a:extLst>
          </p:cNvPr>
          <p:cNvSpPr>
            <a:spLocks noGrp="1"/>
          </p:cNvSpPr>
          <p:nvPr>
            <p:ph type="sldNum" sz="quarter" idx="18"/>
          </p:nvPr>
        </p:nvSpPr>
        <p:spPr/>
        <p:txBody>
          <a:bodyPr/>
          <a:lstStyle/>
          <a:p>
            <a:fld id="{E917DE0E-AFB1-41FD-BC35-27DB61CA125F}" type="slidenum">
              <a:rPr lang="en-AU" smtClean="0"/>
              <a:pPr/>
              <a:t>18</a:t>
            </a:fld>
            <a:endParaRPr lang="en-AU" dirty="0"/>
          </a:p>
        </p:txBody>
      </p:sp>
      <p:sp>
        <p:nvSpPr>
          <p:cNvPr id="6" name="Text Placeholder 3">
            <a:extLst>
              <a:ext uri="{FF2B5EF4-FFF2-40B4-BE49-F238E27FC236}">
                <a16:creationId xmlns:a16="http://schemas.microsoft.com/office/drawing/2014/main" id="{367D163A-8660-19A5-6549-8046BA523292}"/>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272888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2987-6E68-47E6-931F-15CD6EAC4FB8}"/>
              </a:ext>
            </a:extLst>
          </p:cNvPr>
          <p:cNvSpPr>
            <a:spLocks noGrp="1"/>
          </p:cNvSpPr>
          <p:nvPr>
            <p:ph type="title"/>
          </p:nvPr>
        </p:nvSpPr>
        <p:spPr>
          <a:xfrm>
            <a:off x="695325" y="1496291"/>
            <a:ext cx="10738247" cy="2685416"/>
          </a:xfrm>
        </p:spPr>
        <p:txBody>
          <a:bodyPr/>
          <a:lstStyle/>
          <a:p>
            <a:pPr algn="ctr"/>
            <a:r>
              <a:rPr lang="en-AU" dirty="0"/>
              <a:t>Thanks a lot and stuff!</a:t>
            </a:r>
            <a:br>
              <a:rPr lang="en-AU" dirty="0"/>
            </a:br>
            <a:br>
              <a:rPr lang="en-AU" dirty="0"/>
            </a:br>
            <a:r>
              <a:rPr lang="en-AU" sz="2800" dirty="0"/>
              <a:t>A Corpus-Based Analysis of General Extenders in Irish English</a:t>
            </a:r>
            <a:br>
              <a:rPr lang="en-AU" sz="2700" dirty="0"/>
            </a:br>
            <a:r>
              <a:rPr lang="en-AU" sz="2700" dirty="0"/>
              <a:t>Martin Schweinberger (m.schweinberger@uq.edu.au)</a:t>
            </a:r>
          </a:p>
        </p:txBody>
      </p:sp>
      <p:sp>
        <p:nvSpPr>
          <p:cNvPr id="4" name="Text Placeholder 3">
            <a:extLst>
              <a:ext uri="{FF2B5EF4-FFF2-40B4-BE49-F238E27FC236}">
                <a16:creationId xmlns:a16="http://schemas.microsoft.com/office/drawing/2014/main" id="{3F91891B-CDDB-4FE8-9BA2-4CC0FB67BF9F}"/>
              </a:ext>
            </a:extLst>
          </p:cNvPr>
          <p:cNvSpPr>
            <a:spLocks noGrp="1"/>
          </p:cNvSpPr>
          <p:nvPr>
            <p:ph type="body" sz="quarter" idx="10"/>
          </p:nvPr>
        </p:nvSpPr>
        <p:spPr>
          <a:xfrm>
            <a:off x="695298" y="4275116"/>
            <a:ext cx="10747200" cy="954087"/>
          </a:xfrm>
        </p:spPr>
        <p:txBody>
          <a:bodyPr>
            <a:normAutofit/>
          </a:bodyPr>
          <a:lstStyle/>
          <a:p>
            <a:pPr algn="ctr"/>
            <a:r>
              <a:rPr lang="en-AU" dirty="0"/>
              <a:t>NPIE 7, Cork, June 8-10, 2022</a:t>
            </a:r>
          </a:p>
        </p:txBody>
      </p:sp>
      <p:pic>
        <p:nvPicPr>
          <p:cNvPr id="7" name="Picture 6">
            <a:extLst>
              <a:ext uri="{FF2B5EF4-FFF2-40B4-BE49-F238E27FC236}">
                <a16:creationId xmlns:a16="http://schemas.microsoft.com/office/drawing/2014/main" id="{EF1ECBA5-B263-4C40-9E09-C67315EA43A6}"/>
              </a:ext>
            </a:extLst>
          </p:cNvPr>
          <p:cNvPicPr>
            <a:picLocks noChangeAspect="1"/>
          </p:cNvPicPr>
          <p:nvPr/>
        </p:nvPicPr>
        <p:blipFill>
          <a:blip r:embed="rId2"/>
          <a:stretch>
            <a:fillRect/>
          </a:stretch>
        </p:blipFill>
        <p:spPr>
          <a:xfrm>
            <a:off x="2837764" y="4943767"/>
            <a:ext cx="6453367" cy="1541657"/>
          </a:xfrm>
          <a:prstGeom prst="rect">
            <a:avLst/>
          </a:prstGeom>
        </p:spPr>
      </p:pic>
    </p:spTree>
    <p:extLst>
      <p:ext uri="{BB962C8B-B14F-4D97-AF65-F5344CB8AC3E}">
        <p14:creationId xmlns:p14="http://schemas.microsoft.com/office/powerpoint/2010/main" val="136062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A506F7-2B74-4B37-BA30-91C6CD520523}"/>
              </a:ext>
            </a:extLst>
          </p:cNvPr>
          <p:cNvSpPr>
            <a:spLocks noGrp="1"/>
          </p:cNvSpPr>
          <p:nvPr>
            <p:ph sz="quarter" idx="10"/>
          </p:nvPr>
        </p:nvSpPr>
        <p:spPr>
          <a:xfrm>
            <a:off x="695325" y="1700213"/>
            <a:ext cx="11113815" cy="4608512"/>
          </a:xfrm>
        </p:spPr>
        <p:txBody>
          <a:bodyPr>
            <a:normAutofit fontScale="92500" lnSpcReduction="20000"/>
          </a:bodyPr>
          <a:lstStyle/>
          <a:p>
            <a:pPr marL="228600" indent="0">
              <a:buClr>
                <a:schemeClr val="bg2"/>
              </a:buClr>
              <a:buSzPct val="100000"/>
            </a:pPr>
            <a:r>
              <a:rPr lang="en-AU" sz="2400" dirty="0">
                <a:solidFill>
                  <a:srgbClr val="51247A"/>
                </a:solidFill>
              </a:rPr>
              <a:t>(1)	Adjunctive general extenders </a:t>
            </a:r>
          </a:p>
          <a:p>
            <a:pPr marL="685800" indent="-457200">
              <a:buClr>
                <a:schemeClr val="bg2"/>
              </a:buClr>
              <a:buSzPct val="100000"/>
              <a:buFont typeface="+mj-lt"/>
              <a:buAutoNum type="alphaLcParenR"/>
            </a:pPr>
            <a:r>
              <a:rPr lang="en-AU" sz="2400" dirty="0">
                <a:solidFill>
                  <a:schemeClr val="bg1">
                    <a:lumMod val="50000"/>
                  </a:schemeClr>
                </a:solidFill>
              </a:rPr>
              <a:t>She 's her bag packed and &lt;,&gt; washed out and &lt;,&gt; her pencil case filled </a:t>
            </a:r>
            <a:r>
              <a:rPr lang="en-AU" sz="2400" b="1" dirty="0">
                <a:solidFill>
                  <a:srgbClr val="51247A"/>
                </a:solidFill>
              </a:rPr>
              <a:t>and so on</a:t>
            </a:r>
            <a:r>
              <a:rPr lang="en-AU" sz="2400" b="1" dirty="0">
                <a:solidFill>
                  <a:schemeClr val="bg1">
                    <a:lumMod val="50000"/>
                  </a:schemeClr>
                </a:solidFill>
              </a:rPr>
              <a:t> </a:t>
            </a:r>
            <a:r>
              <a:rPr lang="en-AU" sz="1700" dirty="0">
                <a:solidFill>
                  <a:schemeClr val="bg1">
                    <a:lumMod val="50000"/>
                  </a:schemeClr>
                </a:solidFill>
              </a:rPr>
              <a:t>(ICE-Ire: S1A-001$B)</a:t>
            </a:r>
          </a:p>
          <a:p>
            <a:pPr marL="685800" indent="-457200">
              <a:buClr>
                <a:schemeClr val="bg2"/>
              </a:buClr>
              <a:buSzPct val="100000"/>
              <a:buFont typeface="+mj-lt"/>
              <a:buAutoNum type="alphaLcParenR"/>
            </a:pPr>
            <a:r>
              <a:rPr lang="en-AU" sz="2400" dirty="0">
                <a:solidFill>
                  <a:schemeClr val="bg1">
                    <a:lumMod val="50000"/>
                  </a:schemeClr>
                </a:solidFill>
              </a:rPr>
              <a:t>But because it 's a real Protestant thing they were never treated with the right respect </a:t>
            </a:r>
            <a:r>
              <a:rPr lang="en-AU" sz="2400" b="1" dirty="0">
                <a:solidFill>
                  <a:srgbClr val="51247A"/>
                </a:solidFill>
              </a:rPr>
              <a:t>and all this sort of stuff </a:t>
            </a:r>
            <a:r>
              <a:rPr lang="en-AU" sz="1700" dirty="0">
                <a:solidFill>
                  <a:schemeClr val="bg1">
                    <a:lumMod val="50000"/>
                  </a:schemeClr>
                </a:solidFill>
              </a:rPr>
              <a:t>(ICE-Ire: S1A-005$A)</a:t>
            </a:r>
          </a:p>
          <a:p>
            <a:pPr marL="685800" indent="-457200">
              <a:buClr>
                <a:schemeClr val="bg2"/>
              </a:buClr>
              <a:buSzPct val="100000"/>
              <a:buFont typeface="+mj-lt"/>
              <a:buAutoNum type="alphaLcParenR"/>
            </a:pPr>
            <a:r>
              <a:rPr lang="en-AU" sz="2400" dirty="0">
                <a:solidFill>
                  <a:schemeClr val="bg1">
                    <a:lumMod val="50000"/>
                  </a:schemeClr>
                </a:solidFill>
              </a:rPr>
              <a:t>Sure people 're bringing in fruit for people </a:t>
            </a:r>
            <a:r>
              <a:rPr lang="en-AU" sz="2400" b="1" dirty="0">
                <a:solidFill>
                  <a:srgbClr val="51247A"/>
                </a:solidFill>
              </a:rPr>
              <a:t>and stuff  </a:t>
            </a:r>
            <a:r>
              <a:rPr lang="en-AU" sz="1700" dirty="0">
                <a:solidFill>
                  <a:schemeClr val="bg1">
                    <a:lumMod val="50000"/>
                  </a:schemeClr>
                </a:solidFill>
              </a:rPr>
              <a:t>(ICE-Ire: S1A-005$A)</a:t>
            </a:r>
          </a:p>
          <a:p>
            <a:pPr marL="228600" indent="0">
              <a:buClr>
                <a:schemeClr val="bg2"/>
              </a:buClr>
              <a:buSzPct val="100000"/>
            </a:pPr>
            <a:endParaRPr lang="en-AU" sz="1700" dirty="0">
              <a:solidFill>
                <a:schemeClr val="bg1">
                  <a:lumMod val="50000"/>
                </a:schemeClr>
              </a:solidFill>
            </a:endParaRPr>
          </a:p>
          <a:p>
            <a:pPr marL="228600" indent="0">
              <a:buClr>
                <a:schemeClr val="bg2"/>
              </a:buClr>
              <a:buSzPct val="100000"/>
            </a:pPr>
            <a:r>
              <a:rPr lang="en-AU" sz="2400" dirty="0">
                <a:solidFill>
                  <a:srgbClr val="51247A"/>
                </a:solidFill>
              </a:rPr>
              <a:t>(2)	Disjunctive general extenders</a:t>
            </a:r>
          </a:p>
          <a:p>
            <a:pPr marL="685800" indent="-457200">
              <a:buClr>
                <a:schemeClr val="bg2"/>
              </a:buClr>
              <a:buSzPct val="100000"/>
              <a:buFont typeface="+mj-lt"/>
              <a:buAutoNum type="alphaLcParenR"/>
            </a:pPr>
            <a:r>
              <a:rPr lang="en-AU" sz="2400" dirty="0">
                <a:solidFill>
                  <a:schemeClr val="bg1">
                    <a:lumMod val="50000"/>
                  </a:schemeClr>
                </a:solidFill>
              </a:rPr>
              <a:t>You 'd think it was hot </a:t>
            </a:r>
            <a:r>
              <a:rPr lang="en-AU" sz="2400" dirty="0">
                <a:solidFill>
                  <a:srgbClr val="51247A"/>
                </a:solidFill>
              </a:rPr>
              <a:t>or something </a:t>
            </a:r>
            <a:r>
              <a:rPr lang="en-AU" sz="2400" dirty="0">
                <a:solidFill>
                  <a:schemeClr val="bg1">
                    <a:lumMod val="50000"/>
                  </a:schemeClr>
                </a:solidFill>
              </a:rPr>
              <a:t>&lt;&amp;&gt; laughter &lt;/&amp;&gt; </a:t>
            </a:r>
            <a:r>
              <a:rPr lang="en-AU" sz="1700" dirty="0">
                <a:solidFill>
                  <a:schemeClr val="bg1">
                    <a:lumMod val="50000"/>
                  </a:schemeClr>
                </a:solidFill>
              </a:rPr>
              <a:t>(ICE-Ire: S1A-003$B)</a:t>
            </a:r>
          </a:p>
          <a:p>
            <a:pPr marL="685800" indent="-457200">
              <a:buClr>
                <a:schemeClr val="bg2"/>
              </a:buClr>
              <a:buSzPct val="100000"/>
              <a:buFont typeface="+mj-lt"/>
              <a:buAutoNum type="alphaLcParenR"/>
            </a:pPr>
            <a:r>
              <a:rPr lang="en-AU" sz="2400" dirty="0">
                <a:solidFill>
                  <a:schemeClr val="bg1">
                    <a:lumMod val="50000"/>
                  </a:schemeClr>
                </a:solidFill>
              </a:rPr>
              <a:t>I don't know what he was writing whether it was the cars </a:t>
            </a:r>
            <a:r>
              <a:rPr lang="en-AU" sz="2400" b="1" dirty="0">
                <a:solidFill>
                  <a:srgbClr val="51247A"/>
                </a:solidFill>
              </a:rPr>
              <a:t>or whatever </a:t>
            </a:r>
            <a:r>
              <a:rPr lang="en-AU" sz="2400" dirty="0">
                <a:solidFill>
                  <a:schemeClr val="bg1">
                    <a:lumMod val="50000"/>
                  </a:schemeClr>
                </a:solidFill>
              </a:rPr>
              <a:t>you know </a:t>
            </a:r>
            <a:r>
              <a:rPr lang="en-AU" sz="1700" dirty="0">
                <a:solidFill>
                  <a:schemeClr val="bg1">
                    <a:lumMod val="50000"/>
                  </a:schemeClr>
                </a:solidFill>
              </a:rPr>
              <a:t>(ICE-Ire: S1A-012$A)</a:t>
            </a:r>
          </a:p>
          <a:p>
            <a:pPr marL="228600" indent="0">
              <a:buClr>
                <a:schemeClr val="bg2"/>
              </a:buClr>
              <a:buSzPct val="100000"/>
            </a:pPr>
            <a:endParaRPr lang="en-AU" sz="2400" dirty="0">
              <a:solidFill>
                <a:srgbClr val="51247A"/>
              </a:solidFill>
            </a:endParaRPr>
          </a:p>
          <a:p>
            <a:pPr marL="228600" indent="0">
              <a:buClr>
                <a:schemeClr val="bg2"/>
              </a:buClr>
              <a:buSzPct val="100000"/>
            </a:pPr>
            <a:r>
              <a:rPr lang="en-AU" sz="2400" dirty="0">
                <a:solidFill>
                  <a:srgbClr val="51247A"/>
                </a:solidFill>
              </a:rPr>
              <a:t>Common pattern </a:t>
            </a:r>
            <a:br>
              <a:rPr lang="en-AU" sz="2400" dirty="0">
                <a:solidFill>
                  <a:srgbClr val="51247A"/>
                </a:solidFill>
              </a:rPr>
            </a:br>
            <a:r>
              <a:rPr lang="en-AU" sz="1700" b="1" dirty="0">
                <a:solidFill>
                  <a:srgbClr val="51247A"/>
                </a:solidFill>
              </a:rPr>
              <a:t>Connector</a:t>
            </a:r>
            <a:r>
              <a:rPr lang="en-AU" sz="1700" dirty="0">
                <a:solidFill>
                  <a:srgbClr val="51247A"/>
                </a:solidFill>
              </a:rPr>
              <a:t> </a:t>
            </a:r>
            <a:r>
              <a:rPr lang="en-AU" sz="1700" dirty="0">
                <a:solidFill>
                  <a:schemeClr val="bg2"/>
                </a:solidFill>
              </a:rPr>
              <a:t>(and | or) </a:t>
            </a:r>
            <a:r>
              <a:rPr lang="en-AU" sz="1700" dirty="0">
                <a:solidFill>
                  <a:srgbClr val="51247A"/>
                </a:solidFill>
              </a:rPr>
              <a:t>+ [</a:t>
            </a:r>
            <a:r>
              <a:rPr lang="en-AU" sz="1700" b="1" dirty="0">
                <a:solidFill>
                  <a:srgbClr val="51247A"/>
                </a:solidFill>
              </a:rPr>
              <a:t>quantifier</a:t>
            </a:r>
            <a:r>
              <a:rPr lang="en-AU" sz="1700" dirty="0">
                <a:solidFill>
                  <a:srgbClr val="51247A"/>
                </a:solidFill>
              </a:rPr>
              <a:t> </a:t>
            </a:r>
            <a:r>
              <a:rPr lang="en-AU" sz="1700" dirty="0">
                <a:solidFill>
                  <a:schemeClr val="bg2"/>
                </a:solidFill>
              </a:rPr>
              <a:t>(all | some) </a:t>
            </a:r>
            <a:r>
              <a:rPr lang="en-AU" sz="1700" dirty="0">
                <a:solidFill>
                  <a:srgbClr val="51247A"/>
                </a:solidFill>
              </a:rPr>
              <a:t>+]  </a:t>
            </a:r>
            <a:r>
              <a:rPr lang="en-AU" sz="1700" b="1" dirty="0">
                <a:solidFill>
                  <a:srgbClr val="51247A"/>
                </a:solidFill>
              </a:rPr>
              <a:t>generic NP </a:t>
            </a:r>
            <a:r>
              <a:rPr lang="en-AU" sz="1700" dirty="0">
                <a:solidFill>
                  <a:schemeClr val="bg2"/>
                </a:solidFill>
              </a:rPr>
              <a:t>(thing | that stuff) </a:t>
            </a:r>
            <a:r>
              <a:rPr lang="en-AU" sz="1700" dirty="0">
                <a:solidFill>
                  <a:srgbClr val="51247A"/>
                </a:solidFill>
              </a:rPr>
              <a:t>[+ </a:t>
            </a:r>
            <a:r>
              <a:rPr lang="en-AU" sz="1700" b="1" dirty="0">
                <a:solidFill>
                  <a:srgbClr val="51247A"/>
                </a:solidFill>
              </a:rPr>
              <a:t>comparative PP </a:t>
            </a:r>
            <a:r>
              <a:rPr lang="en-AU" sz="1700" dirty="0">
                <a:solidFill>
                  <a:schemeClr val="bg2"/>
                </a:solidFill>
              </a:rPr>
              <a:t>(like this | like that)</a:t>
            </a:r>
            <a:r>
              <a:rPr lang="en-AU" sz="1700" dirty="0">
                <a:solidFill>
                  <a:schemeClr val="accent1"/>
                </a:solidFill>
              </a:rPr>
              <a:t>]</a:t>
            </a:r>
            <a:endParaRPr lang="en-AU" sz="2400" dirty="0">
              <a:solidFill>
                <a:schemeClr val="accent1"/>
              </a:solidFill>
            </a:endParaRPr>
          </a:p>
        </p:txBody>
      </p:sp>
      <p:sp>
        <p:nvSpPr>
          <p:cNvPr id="3" name="Title 2">
            <a:extLst>
              <a:ext uri="{FF2B5EF4-FFF2-40B4-BE49-F238E27FC236}">
                <a16:creationId xmlns:a16="http://schemas.microsoft.com/office/drawing/2014/main" id="{3AD58EE0-F76D-4864-94E0-6A400137729E}"/>
              </a:ext>
            </a:extLst>
          </p:cNvPr>
          <p:cNvSpPr>
            <a:spLocks noGrp="1"/>
          </p:cNvSpPr>
          <p:nvPr>
            <p:ph type="title"/>
          </p:nvPr>
        </p:nvSpPr>
        <p:spPr/>
        <p:txBody>
          <a:bodyPr/>
          <a:lstStyle/>
          <a:p>
            <a:r>
              <a:rPr lang="en-AU" dirty="0"/>
              <a:t>What are General Extenders?</a:t>
            </a:r>
          </a:p>
        </p:txBody>
      </p:sp>
      <p:sp>
        <p:nvSpPr>
          <p:cNvPr id="4" name="Text Placeholder 3">
            <a:extLst>
              <a:ext uri="{FF2B5EF4-FFF2-40B4-BE49-F238E27FC236}">
                <a16:creationId xmlns:a16="http://schemas.microsoft.com/office/drawing/2014/main" id="{C71C43EB-F4C4-46E2-8389-A4C44EB717FB}"/>
              </a:ext>
            </a:extLst>
          </p:cNvPr>
          <p:cNvSpPr>
            <a:spLocks noGrp="1"/>
          </p:cNvSpPr>
          <p:nvPr>
            <p:ph type="body" sz="quarter" idx="15"/>
          </p:nvPr>
        </p:nvSpPr>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
        <p:nvSpPr>
          <p:cNvPr id="5" name="Slide Number Placeholder 4">
            <a:extLst>
              <a:ext uri="{FF2B5EF4-FFF2-40B4-BE49-F238E27FC236}">
                <a16:creationId xmlns:a16="http://schemas.microsoft.com/office/drawing/2014/main" id="{92F37648-B987-405C-833F-DD5D4F4F78D9}"/>
              </a:ext>
            </a:extLst>
          </p:cNvPr>
          <p:cNvSpPr>
            <a:spLocks noGrp="1"/>
          </p:cNvSpPr>
          <p:nvPr>
            <p:ph type="sldNum" sz="quarter" idx="18"/>
          </p:nvPr>
        </p:nvSpPr>
        <p:spPr/>
        <p:txBody>
          <a:bodyPr/>
          <a:lstStyle/>
          <a:p>
            <a:fld id="{E917DE0E-AFB1-41FD-BC35-27DB61CA125F}" type="slidenum">
              <a:rPr lang="en-AU" smtClean="0"/>
              <a:pPr/>
              <a:t>2</a:t>
            </a:fld>
            <a:endParaRPr lang="en-AU" dirty="0"/>
          </a:p>
        </p:txBody>
      </p:sp>
    </p:spTree>
    <p:extLst>
      <p:ext uri="{BB962C8B-B14F-4D97-AF65-F5344CB8AC3E}">
        <p14:creationId xmlns:p14="http://schemas.microsoft.com/office/powerpoint/2010/main" val="285647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16B31EBA-3EDF-4CD4-9C72-F8985F10F232}"/>
              </a:ext>
            </a:extLst>
          </p:cNvPr>
          <p:cNvSpPr>
            <a:spLocks noGrp="1"/>
          </p:cNvSpPr>
          <p:nvPr>
            <p:ph sz="quarter" idx="10"/>
          </p:nvPr>
        </p:nvSpPr>
        <p:spPr/>
        <p:txBody>
          <a:bodyPr>
            <a:normAutofit/>
          </a:bodyPr>
          <a:lstStyle/>
          <a:p>
            <a:pPr marL="0" indent="0" rtl="0">
              <a:spcBef>
                <a:spcPts val="1000"/>
              </a:spcBef>
              <a:spcAft>
                <a:spcPts val="1000"/>
              </a:spcAft>
            </a:pPr>
            <a:r>
              <a:rPr lang="en-AU" sz="2400" dirty="0">
                <a:solidFill>
                  <a:srgbClr val="51247A"/>
                </a:solidFill>
              </a:rPr>
              <a:t>Martin Schweinberger</a:t>
            </a:r>
          </a:p>
          <a:p>
            <a:pPr marL="0" indent="0" rtl="0">
              <a:spcBef>
                <a:spcPts val="1000"/>
              </a:spcBef>
              <a:spcAft>
                <a:spcPts val="1000"/>
              </a:spcAft>
            </a:pPr>
            <a:r>
              <a:rPr lang="en-AU" sz="2400" dirty="0">
                <a:solidFill>
                  <a:srgbClr val="51247A"/>
                </a:solidFill>
              </a:rPr>
              <a:t>T: +61 7 3365 6374</a:t>
            </a:r>
            <a:br>
              <a:rPr lang="en-AU" sz="2400" dirty="0">
                <a:solidFill>
                  <a:srgbClr val="51247A"/>
                </a:solidFill>
              </a:rPr>
            </a:br>
            <a:r>
              <a:rPr lang="en-AU" sz="2400" dirty="0">
                <a:solidFill>
                  <a:srgbClr val="51247A"/>
                </a:solidFill>
              </a:rPr>
              <a:t>E: </a:t>
            </a:r>
            <a:r>
              <a:rPr lang="en-AU" sz="2400" dirty="0">
                <a:solidFill>
                  <a:srgbClr val="51247A"/>
                </a:solidFill>
                <a:hlinkClick r:id="rId2"/>
              </a:rPr>
              <a:t>m.schweinberger@uq.edu.au</a:t>
            </a:r>
            <a:br>
              <a:rPr lang="en-AU" sz="2400" dirty="0">
                <a:solidFill>
                  <a:srgbClr val="51247A"/>
                </a:solidFill>
              </a:rPr>
            </a:br>
            <a:r>
              <a:rPr lang="en-AU" sz="2400" dirty="0">
                <a:solidFill>
                  <a:srgbClr val="51247A"/>
                </a:solidFill>
              </a:rPr>
              <a:t>H: martinschweinberger.de</a:t>
            </a:r>
          </a:p>
          <a:p>
            <a:pPr marL="0" indent="0" rtl="0">
              <a:spcBef>
                <a:spcPts val="1000"/>
              </a:spcBef>
              <a:spcAft>
                <a:spcPts val="1000"/>
              </a:spcAft>
            </a:pPr>
            <a:r>
              <a:rPr lang="en-AU" sz="2400" dirty="0">
                <a:solidFill>
                  <a:srgbClr val="51247A"/>
                </a:solidFill>
              </a:rPr>
              <a:t>School of Languages and Cultures </a:t>
            </a:r>
            <a:br>
              <a:rPr lang="en-AU" sz="2400" dirty="0">
                <a:solidFill>
                  <a:srgbClr val="51247A"/>
                </a:solidFill>
              </a:rPr>
            </a:br>
            <a:r>
              <a:rPr lang="en-AU" sz="2400" dirty="0">
                <a:solidFill>
                  <a:srgbClr val="51247A"/>
                </a:solidFill>
              </a:rPr>
              <a:t>Gordon Greenwood Building</a:t>
            </a:r>
            <a:br>
              <a:rPr lang="en-AU" sz="2400" dirty="0">
                <a:solidFill>
                  <a:srgbClr val="51247A"/>
                </a:solidFill>
              </a:rPr>
            </a:br>
            <a:r>
              <a:rPr lang="en-AU" sz="2400" dirty="0">
                <a:solidFill>
                  <a:srgbClr val="51247A"/>
                </a:solidFill>
              </a:rPr>
              <a:t>The University of Queensland</a:t>
            </a:r>
            <a:br>
              <a:rPr lang="en-AU" sz="2400" dirty="0">
                <a:solidFill>
                  <a:srgbClr val="51247A"/>
                </a:solidFill>
              </a:rPr>
            </a:br>
            <a:r>
              <a:rPr lang="en-AU" sz="2400" dirty="0">
                <a:solidFill>
                  <a:srgbClr val="51247A"/>
                </a:solidFill>
              </a:rPr>
              <a:t>St Lucia Qld 4072 Australia</a:t>
            </a:r>
          </a:p>
          <a:p>
            <a:pPr rtl="0">
              <a:spcBef>
                <a:spcPts val="1000"/>
              </a:spcBef>
              <a:spcAft>
                <a:spcPts val="1000"/>
              </a:spcAft>
            </a:pPr>
            <a:endParaRPr lang="en-AU" sz="2400" b="0" i="0" u="none" strike="noStrike" dirty="0">
              <a:solidFill>
                <a:srgbClr val="51247A"/>
              </a:solidFill>
              <a:effectLst/>
            </a:endParaRPr>
          </a:p>
        </p:txBody>
      </p:sp>
      <p:sp>
        <p:nvSpPr>
          <p:cNvPr id="17" name="Title 16">
            <a:extLst>
              <a:ext uri="{FF2B5EF4-FFF2-40B4-BE49-F238E27FC236}">
                <a16:creationId xmlns:a16="http://schemas.microsoft.com/office/drawing/2014/main" id="{874DCFB3-9A0C-4F92-935E-30715453BD12}"/>
              </a:ext>
            </a:extLst>
          </p:cNvPr>
          <p:cNvSpPr>
            <a:spLocks noGrp="1"/>
          </p:cNvSpPr>
          <p:nvPr>
            <p:ph type="title"/>
          </p:nvPr>
        </p:nvSpPr>
        <p:spPr/>
        <p:txBody>
          <a:bodyPr>
            <a:normAutofit/>
          </a:bodyPr>
          <a:lstStyle/>
          <a:p>
            <a:r>
              <a:rPr lang="de-DE" dirty="0"/>
              <a:t>Contact</a:t>
            </a:r>
            <a:endParaRPr lang="en-AU" dirty="0"/>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20</a:t>
            </a:fld>
            <a:endParaRPr lang="en-AU" dirty="0"/>
          </a:p>
        </p:txBody>
      </p:sp>
      <p:pic>
        <p:nvPicPr>
          <p:cNvPr id="2050" name="Picture 2">
            <a:extLst>
              <a:ext uri="{FF2B5EF4-FFF2-40B4-BE49-F238E27FC236}">
                <a16:creationId xmlns:a16="http://schemas.microsoft.com/office/drawing/2014/main" id="{47A36124-30A6-48FC-B23F-6D7DFB246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5435" y="1037063"/>
            <a:ext cx="1509660" cy="164870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B53B9B5C-C7EB-42AE-AEB8-6D271665C217}"/>
              </a:ext>
            </a:extLst>
          </p:cNvPr>
          <p:cNvSpPr>
            <a:spLocks noGrp="1"/>
          </p:cNvSpPr>
          <p:nvPr>
            <p:ph type="ftr" sz="quarter" idx="17"/>
          </p:nvPr>
        </p:nvSpPr>
        <p:spPr/>
        <p:txBody>
          <a:bodyPr/>
          <a:lstStyle/>
          <a:p>
            <a:r>
              <a:rPr lang="en-AU"/>
              <a:t>SLAT7806 Research Methods</a:t>
            </a:r>
            <a:endParaRPr lang="en-AU" dirty="0"/>
          </a:p>
        </p:txBody>
      </p:sp>
      <p:pic>
        <p:nvPicPr>
          <p:cNvPr id="6" name="Picture 5">
            <a:extLst>
              <a:ext uri="{FF2B5EF4-FFF2-40B4-BE49-F238E27FC236}">
                <a16:creationId xmlns:a16="http://schemas.microsoft.com/office/drawing/2014/main" id="{E1DF64CE-142C-A639-7B47-4433DD51F4F3}"/>
              </a:ext>
            </a:extLst>
          </p:cNvPr>
          <p:cNvPicPr>
            <a:picLocks noChangeAspect="1"/>
          </p:cNvPicPr>
          <p:nvPr/>
        </p:nvPicPr>
        <p:blipFill>
          <a:blip r:embed="rId4"/>
          <a:stretch>
            <a:fillRect/>
          </a:stretch>
        </p:blipFill>
        <p:spPr>
          <a:xfrm>
            <a:off x="7980650" y="4237990"/>
            <a:ext cx="4055433" cy="2281181"/>
          </a:xfrm>
          <a:prstGeom prst="rect">
            <a:avLst/>
          </a:prstGeom>
        </p:spPr>
      </p:pic>
      <p:pic>
        <p:nvPicPr>
          <p:cNvPr id="8" name="Picture 7">
            <a:extLst>
              <a:ext uri="{FF2B5EF4-FFF2-40B4-BE49-F238E27FC236}">
                <a16:creationId xmlns:a16="http://schemas.microsoft.com/office/drawing/2014/main" id="{484958E4-E1FD-4B7A-19AB-7D4D8F04B6BB}"/>
              </a:ext>
            </a:extLst>
          </p:cNvPr>
          <p:cNvPicPr>
            <a:picLocks noChangeAspect="1"/>
          </p:cNvPicPr>
          <p:nvPr/>
        </p:nvPicPr>
        <p:blipFill>
          <a:blip r:embed="rId5"/>
          <a:stretch>
            <a:fillRect/>
          </a:stretch>
        </p:blipFill>
        <p:spPr>
          <a:xfrm>
            <a:off x="5835376" y="2723485"/>
            <a:ext cx="6200707" cy="1337231"/>
          </a:xfrm>
          <a:prstGeom prst="rect">
            <a:avLst/>
          </a:prstGeom>
        </p:spPr>
      </p:pic>
      <p:pic>
        <p:nvPicPr>
          <p:cNvPr id="10" name="Picture 9">
            <a:extLst>
              <a:ext uri="{FF2B5EF4-FFF2-40B4-BE49-F238E27FC236}">
                <a16:creationId xmlns:a16="http://schemas.microsoft.com/office/drawing/2014/main" id="{5D13671C-D84D-9DFC-CF33-11B3A8B34999}"/>
              </a:ext>
            </a:extLst>
          </p:cNvPr>
          <p:cNvPicPr>
            <a:picLocks noChangeAspect="1"/>
          </p:cNvPicPr>
          <p:nvPr/>
        </p:nvPicPr>
        <p:blipFill>
          <a:blip r:embed="rId6"/>
          <a:stretch>
            <a:fillRect/>
          </a:stretch>
        </p:blipFill>
        <p:spPr>
          <a:xfrm>
            <a:off x="8995279" y="788847"/>
            <a:ext cx="2959600" cy="1139965"/>
          </a:xfrm>
          <a:prstGeom prst="rect">
            <a:avLst/>
          </a:prstGeom>
        </p:spPr>
      </p:pic>
      <p:pic>
        <p:nvPicPr>
          <p:cNvPr id="15" name="Picture 14">
            <a:extLst>
              <a:ext uri="{FF2B5EF4-FFF2-40B4-BE49-F238E27FC236}">
                <a16:creationId xmlns:a16="http://schemas.microsoft.com/office/drawing/2014/main" id="{ECD5FEC5-2EEC-9361-CA4A-4926DBBF4220}"/>
              </a:ext>
            </a:extLst>
          </p:cNvPr>
          <p:cNvPicPr>
            <a:picLocks noChangeAspect="1"/>
          </p:cNvPicPr>
          <p:nvPr/>
        </p:nvPicPr>
        <p:blipFill>
          <a:blip r:embed="rId7"/>
          <a:stretch>
            <a:fillRect/>
          </a:stretch>
        </p:blipFill>
        <p:spPr>
          <a:xfrm>
            <a:off x="4918395" y="5156384"/>
            <a:ext cx="2824976" cy="1408074"/>
          </a:xfrm>
          <a:prstGeom prst="rect">
            <a:avLst/>
          </a:prstGeom>
        </p:spPr>
      </p:pic>
      <p:pic>
        <p:nvPicPr>
          <p:cNvPr id="19" name="Picture 18">
            <a:extLst>
              <a:ext uri="{FF2B5EF4-FFF2-40B4-BE49-F238E27FC236}">
                <a16:creationId xmlns:a16="http://schemas.microsoft.com/office/drawing/2014/main" id="{E0AE22A7-EF9F-991C-6B41-70019CFB81DF}"/>
              </a:ext>
            </a:extLst>
          </p:cNvPr>
          <p:cNvPicPr>
            <a:picLocks noChangeAspect="1"/>
          </p:cNvPicPr>
          <p:nvPr/>
        </p:nvPicPr>
        <p:blipFill>
          <a:blip r:embed="rId8"/>
          <a:stretch>
            <a:fillRect/>
          </a:stretch>
        </p:blipFill>
        <p:spPr>
          <a:xfrm>
            <a:off x="5835376" y="915647"/>
            <a:ext cx="1891538" cy="1891538"/>
          </a:xfrm>
          <a:prstGeom prst="rect">
            <a:avLst/>
          </a:prstGeom>
        </p:spPr>
      </p:pic>
      <p:pic>
        <p:nvPicPr>
          <p:cNvPr id="21" name="Picture 20">
            <a:extLst>
              <a:ext uri="{FF2B5EF4-FFF2-40B4-BE49-F238E27FC236}">
                <a16:creationId xmlns:a16="http://schemas.microsoft.com/office/drawing/2014/main" id="{A5F1346E-71BE-650B-6A8C-D6025602306C}"/>
              </a:ext>
            </a:extLst>
          </p:cNvPr>
          <p:cNvPicPr>
            <a:picLocks noChangeAspect="1"/>
          </p:cNvPicPr>
          <p:nvPr/>
        </p:nvPicPr>
        <p:blipFill>
          <a:blip r:embed="rId9"/>
          <a:stretch>
            <a:fillRect/>
          </a:stretch>
        </p:blipFill>
        <p:spPr>
          <a:xfrm>
            <a:off x="7866174" y="1839832"/>
            <a:ext cx="2959742" cy="1125989"/>
          </a:xfrm>
          <a:prstGeom prst="rect">
            <a:avLst/>
          </a:prstGeom>
        </p:spPr>
      </p:pic>
    </p:spTree>
    <p:extLst>
      <p:ext uri="{BB962C8B-B14F-4D97-AF65-F5344CB8AC3E}">
        <p14:creationId xmlns:p14="http://schemas.microsoft.com/office/powerpoint/2010/main" val="283465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16B31EBA-3EDF-4CD4-9C72-F8985F10F232}"/>
              </a:ext>
            </a:extLst>
          </p:cNvPr>
          <p:cNvSpPr>
            <a:spLocks noGrp="1"/>
          </p:cNvSpPr>
          <p:nvPr>
            <p:ph sz="quarter" idx="10"/>
          </p:nvPr>
        </p:nvSpPr>
        <p:spPr/>
        <p:txBody>
          <a:bodyPr>
            <a:normAutofit fontScale="77500" lnSpcReduction="20000"/>
          </a:bodyPr>
          <a:lstStyle/>
          <a:p>
            <a:pPr rtl="0">
              <a:spcBef>
                <a:spcPts val="1000"/>
              </a:spcBef>
              <a:spcAft>
                <a:spcPts val="1000"/>
              </a:spcAft>
            </a:pPr>
            <a:r>
              <a:rPr lang="en-AU" sz="2400" dirty="0">
                <a:solidFill>
                  <a:srgbClr val="51247A"/>
                </a:solidFill>
              </a:rPr>
              <a:t>Also referred to “coordination tags” </a:t>
            </a:r>
            <a:r>
              <a:rPr lang="en-AU" sz="1600" dirty="0">
                <a:solidFill>
                  <a:schemeClr val="bg1">
                    <a:lumMod val="50000"/>
                  </a:schemeClr>
                </a:solidFill>
              </a:rPr>
              <a:t>(Biber et al. 1999: 115–116)</a:t>
            </a:r>
            <a:r>
              <a:rPr lang="en-AU" sz="2500" dirty="0">
                <a:solidFill>
                  <a:srgbClr val="51247A"/>
                </a:solidFill>
              </a:rPr>
              <a:t>,</a:t>
            </a:r>
            <a:r>
              <a:rPr lang="en-AU" sz="1600" dirty="0">
                <a:solidFill>
                  <a:schemeClr val="bg1">
                    <a:lumMod val="50000"/>
                  </a:schemeClr>
                </a:solidFill>
              </a:rPr>
              <a:t> </a:t>
            </a:r>
            <a:r>
              <a:rPr lang="en-AU" sz="2400" dirty="0">
                <a:solidFill>
                  <a:srgbClr val="51247A"/>
                </a:solidFill>
              </a:rPr>
              <a:t>“set marking tags” </a:t>
            </a:r>
            <a:r>
              <a:rPr lang="en-AU" sz="1600" dirty="0">
                <a:solidFill>
                  <a:schemeClr val="bg1">
                    <a:lumMod val="50000"/>
                  </a:schemeClr>
                </a:solidFill>
              </a:rPr>
              <a:t>(Dines 1980)</a:t>
            </a:r>
            <a:r>
              <a:rPr lang="en-AU" sz="2500" dirty="0">
                <a:solidFill>
                  <a:srgbClr val="51247A"/>
                </a:solidFill>
              </a:rPr>
              <a:t>,</a:t>
            </a:r>
            <a:r>
              <a:rPr lang="en-AU" sz="1600" dirty="0">
                <a:solidFill>
                  <a:schemeClr val="bg1">
                    <a:lumMod val="50000"/>
                  </a:schemeClr>
                </a:solidFill>
              </a:rPr>
              <a:t> </a:t>
            </a:r>
            <a:r>
              <a:rPr lang="en-AU" sz="2400" dirty="0">
                <a:solidFill>
                  <a:srgbClr val="51247A"/>
                </a:solidFill>
              </a:rPr>
              <a:t>“vague category identifiers” </a:t>
            </a:r>
            <a:r>
              <a:rPr lang="en-AU" sz="1600" dirty="0">
                <a:solidFill>
                  <a:schemeClr val="bg1">
                    <a:lumMod val="50000"/>
                  </a:schemeClr>
                </a:solidFill>
              </a:rPr>
              <a:t>(</a:t>
            </a:r>
            <a:r>
              <a:rPr lang="en-AU" sz="1600" dirty="0" err="1">
                <a:solidFill>
                  <a:schemeClr val="bg1">
                    <a:lumMod val="50000"/>
                  </a:schemeClr>
                </a:solidFill>
              </a:rPr>
              <a:t>Channell</a:t>
            </a:r>
            <a:r>
              <a:rPr lang="en-AU" sz="1600" dirty="0">
                <a:solidFill>
                  <a:schemeClr val="bg1">
                    <a:lumMod val="50000"/>
                  </a:schemeClr>
                </a:solidFill>
              </a:rPr>
              <a:t> 1994)</a:t>
            </a:r>
            <a:r>
              <a:rPr lang="en-AU" sz="2500" dirty="0">
                <a:solidFill>
                  <a:srgbClr val="51247A"/>
                </a:solidFill>
              </a:rPr>
              <a:t>, </a:t>
            </a:r>
            <a:r>
              <a:rPr lang="en-AU" sz="2400" dirty="0">
                <a:solidFill>
                  <a:srgbClr val="51247A"/>
                </a:solidFill>
              </a:rPr>
              <a:t>“extension particles” </a:t>
            </a:r>
            <a:r>
              <a:rPr lang="en-AU" sz="1600" dirty="0">
                <a:solidFill>
                  <a:schemeClr val="bg1">
                    <a:lumMod val="50000"/>
                  </a:schemeClr>
                </a:solidFill>
              </a:rPr>
              <a:t>(Dubois 1992</a:t>
            </a:r>
            <a:r>
              <a:rPr lang="en-AU" sz="1500" dirty="0">
                <a:solidFill>
                  <a:schemeClr val="bg1">
                    <a:lumMod val="50000"/>
                  </a:schemeClr>
                </a:solidFill>
              </a:rPr>
              <a:t>)</a:t>
            </a:r>
            <a:r>
              <a:rPr lang="en-AU" sz="2500" dirty="0">
                <a:solidFill>
                  <a:srgbClr val="51247A"/>
                </a:solidFill>
              </a:rPr>
              <a:t>, and “approximation markers” </a:t>
            </a:r>
            <a:r>
              <a:rPr lang="en-AU" sz="1600" dirty="0">
                <a:solidFill>
                  <a:schemeClr val="bg1">
                    <a:lumMod val="50000"/>
                  </a:schemeClr>
                </a:solidFill>
              </a:rPr>
              <a:t>(</a:t>
            </a:r>
            <a:r>
              <a:rPr lang="en-AU" sz="1600" dirty="0" err="1">
                <a:solidFill>
                  <a:schemeClr val="bg1">
                    <a:lumMod val="50000"/>
                  </a:schemeClr>
                </a:solidFill>
              </a:rPr>
              <a:t>Erman</a:t>
            </a:r>
            <a:r>
              <a:rPr lang="en-AU" sz="1600" dirty="0">
                <a:solidFill>
                  <a:schemeClr val="bg1">
                    <a:lumMod val="50000"/>
                  </a:schemeClr>
                </a:solidFill>
              </a:rPr>
              <a:t> 1995:136)</a:t>
            </a:r>
          </a:p>
          <a:p>
            <a:pPr rtl="0">
              <a:spcBef>
                <a:spcPts val="1000"/>
              </a:spcBef>
              <a:spcAft>
                <a:spcPts val="1000"/>
              </a:spcAft>
            </a:pPr>
            <a:r>
              <a:rPr lang="en-AU" sz="2400" dirty="0">
                <a:solidFill>
                  <a:srgbClr val="51247A"/>
                </a:solidFill>
              </a:rPr>
              <a:t>Grammatically optional + little propositional meaning (→ pragmatic marker)</a:t>
            </a:r>
          </a:p>
          <a:p>
            <a:pPr rtl="0">
              <a:spcBef>
                <a:spcPts val="1000"/>
              </a:spcBef>
              <a:spcAft>
                <a:spcPts val="1000"/>
              </a:spcAft>
            </a:pPr>
            <a:r>
              <a:rPr lang="en-AU" sz="2400" b="0" i="0" u="none" strike="noStrike" dirty="0">
                <a:solidFill>
                  <a:srgbClr val="51247A"/>
                </a:solidFill>
                <a:effectLst/>
              </a:rPr>
              <a:t>GEs have been found to </a:t>
            </a:r>
          </a:p>
          <a:p>
            <a:pPr marL="571500" indent="-342900" rtl="0">
              <a:spcBef>
                <a:spcPts val="1000"/>
              </a:spcBef>
              <a:spcAft>
                <a:spcPts val="1000"/>
              </a:spcAft>
              <a:buFont typeface="Arial" panose="020B0604020202020204" pitchFamily="34" charset="0"/>
              <a:buChar char="•"/>
            </a:pPr>
            <a:r>
              <a:rPr lang="en-AU" sz="2400" b="0" i="0" u="none" strike="noStrike" dirty="0">
                <a:solidFill>
                  <a:srgbClr val="51247A"/>
                </a:solidFill>
                <a:effectLst/>
              </a:rPr>
              <a:t>have genre-specific use</a:t>
            </a:r>
          </a:p>
          <a:p>
            <a:pPr marL="571500" indent="-342900" rtl="0">
              <a:spcBef>
                <a:spcPts val="1000"/>
              </a:spcBef>
              <a:spcAft>
                <a:spcPts val="1000"/>
              </a:spcAft>
              <a:buFont typeface="Arial" panose="020B0604020202020204" pitchFamily="34" charset="0"/>
              <a:buChar char="•"/>
            </a:pPr>
            <a:r>
              <a:rPr lang="en-AU" sz="2400" b="0" i="0" u="none" strike="noStrike" dirty="0">
                <a:solidFill>
                  <a:srgbClr val="51247A"/>
                </a:solidFill>
                <a:effectLst/>
              </a:rPr>
              <a:t>be social stratified along gender, age and socioeconomic dimensions in </a:t>
            </a:r>
            <a:r>
              <a:rPr lang="en-AU" sz="2400" b="0" i="0" u="none" strike="noStrike" dirty="0" err="1">
                <a:solidFill>
                  <a:srgbClr val="51247A"/>
                </a:solidFill>
                <a:effectLst/>
              </a:rPr>
              <a:t>BrE</a:t>
            </a:r>
            <a:r>
              <a:rPr lang="en-AU" sz="2400" b="0" i="0" u="none" strike="noStrike" dirty="0">
                <a:solidFill>
                  <a:srgbClr val="51247A"/>
                </a:solidFill>
                <a:effectLst/>
              </a:rPr>
              <a:t> </a:t>
            </a:r>
            <a:r>
              <a:rPr lang="en-AU" sz="1600" dirty="0">
                <a:solidFill>
                  <a:schemeClr val="bg1">
                    <a:lumMod val="50000"/>
                  </a:schemeClr>
                </a:solidFill>
              </a:rPr>
              <a:t>(Cheshire 2007)</a:t>
            </a:r>
            <a:r>
              <a:rPr lang="en-AU" sz="2400" dirty="0">
                <a:solidFill>
                  <a:srgbClr val="51247A"/>
                </a:solidFill>
              </a:rPr>
              <a:t>,</a:t>
            </a:r>
            <a:r>
              <a:rPr lang="en-AU" sz="1600" dirty="0">
                <a:solidFill>
                  <a:schemeClr val="bg1">
                    <a:lumMod val="50000"/>
                  </a:schemeClr>
                </a:solidFill>
              </a:rPr>
              <a:t> </a:t>
            </a:r>
            <a:r>
              <a:rPr lang="en-AU" sz="2400" b="0" i="0" u="none" strike="noStrike" dirty="0" err="1">
                <a:solidFill>
                  <a:srgbClr val="51247A"/>
                </a:solidFill>
                <a:effectLst/>
              </a:rPr>
              <a:t>AusE</a:t>
            </a:r>
            <a:r>
              <a:rPr lang="en-AU" sz="2400" b="0" i="0" u="none" strike="noStrike" dirty="0">
                <a:solidFill>
                  <a:srgbClr val="51247A"/>
                </a:solidFill>
                <a:effectLst/>
              </a:rPr>
              <a:t> </a:t>
            </a:r>
            <a:r>
              <a:rPr lang="en-AU" sz="1600" dirty="0">
                <a:solidFill>
                  <a:schemeClr val="bg1">
                    <a:lumMod val="50000"/>
                  </a:schemeClr>
                </a:solidFill>
              </a:rPr>
              <a:t>(Dines 1980) ,</a:t>
            </a:r>
            <a:r>
              <a:rPr lang="en-AU" sz="2400" b="0" i="0" u="none" strike="noStrike" dirty="0">
                <a:solidFill>
                  <a:srgbClr val="51247A"/>
                </a:solidFill>
                <a:effectLst/>
              </a:rPr>
              <a:t> NZE </a:t>
            </a:r>
            <a:r>
              <a:rPr lang="en-AU" sz="1600" dirty="0">
                <a:solidFill>
                  <a:schemeClr val="bg1">
                    <a:lumMod val="50000"/>
                  </a:schemeClr>
                </a:solidFill>
              </a:rPr>
              <a:t>(</a:t>
            </a:r>
            <a:r>
              <a:rPr lang="en-AU" sz="1600" dirty="0" err="1">
                <a:solidFill>
                  <a:schemeClr val="bg1">
                    <a:lumMod val="50000"/>
                  </a:schemeClr>
                </a:solidFill>
              </a:rPr>
              <a:t>Stubbe</a:t>
            </a:r>
            <a:r>
              <a:rPr lang="en-AU" sz="1600" dirty="0">
                <a:solidFill>
                  <a:schemeClr val="bg1">
                    <a:lumMod val="50000"/>
                  </a:schemeClr>
                </a:solidFill>
              </a:rPr>
              <a:t> &amp; Holmes 1995)</a:t>
            </a:r>
            <a:r>
              <a:rPr lang="en-AU" sz="2400" dirty="0">
                <a:solidFill>
                  <a:srgbClr val="51247A"/>
                </a:solidFill>
              </a:rPr>
              <a:t>,</a:t>
            </a:r>
            <a:r>
              <a:rPr lang="en-AU" sz="1600" dirty="0">
                <a:solidFill>
                  <a:schemeClr val="bg1">
                    <a:lumMod val="50000"/>
                  </a:schemeClr>
                </a:solidFill>
              </a:rPr>
              <a:t> </a:t>
            </a:r>
            <a:r>
              <a:rPr lang="en-AU" sz="2400" b="0" i="0" u="none" strike="noStrike" dirty="0">
                <a:solidFill>
                  <a:srgbClr val="51247A"/>
                </a:solidFill>
                <a:effectLst/>
              </a:rPr>
              <a:t>and Montreal French </a:t>
            </a:r>
            <a:r>
              <a:rPr lang="en-AU" sz="1600" dirty="0">
                <a:solidFill>
                  <a:schemeClr val="bg1">
                    <a:lumMod val="50000"/>
                  </a:schemeClr>
                </a:solidFill>
              </a:rPr>
              <a:t>(Dubois 1992) </a:t>
            </a:r>
          </a:p>
          <a:p>
            <a:pPr>
              <a:spcBef>
                <a:spcPts val="1000"/>
              </a:spcBef>
              <a:spcAft>
                <a:spcPts val="1000"/>
              </a:spcAft>
            </a:pPr>
            <a:r>
              <a:rPr lang="en-AU" sz="2400" dirty="0">
                <a:solidFill>
                  <a:srgbClr val="51247A"/>
                </a:solidFill>
              </a:rPr>
              <a:t>In Toronto English: </a:t>
            </a:r>
            <a:r>
              <a:rPr lang="en-AU" sz="2400" i="1" dirty="0">
                <a:solidFill>
                  <a:srgbClr val="51247A"/>
                </a:solidFill>
              </a:rPr>
              <a:t>stuff</a:t>
            </a:r>
            <a:r>
              <a:rPr lang="en-AU" sz="2400" dirty="0">
                <a:solidFill>
                  <a:srgbClr val="51247A"/>
                </a:solidFill>
              </a:rPr>
              <a:t> lexically replacing other NP elements </a:t>
            </a:r>
            <a:r>
              <a:rPr lang="en-AU" sz="1600" dirty="0">
                <a:solidFill>
                  <a:schemeClr val="bg1">
                    <a:lumMod val="50000"/>
                  </a:schemeClr>
                </a:solidFill>
              </a:rPr>
              <a:t>(</a:t>
            </a:r>
            <a:r>
              <a:rPr lang="en-AU" sz="1600" dirty="0" err="1">
                <a:solidFill>
                  <a:schemeClr val="bg1">
                    <a:lumMod val="50000"/>
                  </a:schemeClr>
                </a:solidFill>
              </a:rPr>
              <a:t>Tagliamonte</a:t>
            </a:r>
            <a:r>
              <a:rPr lang="en-AU" sz="1600" dirty="0">
                <a:solidFill>
                  <a:schemeClr val="bg1">
                    <a:lumMod val="50000"/>
                  </a:schemeClr>
                </a:solidFill>
              </a:rPr>
              <a:t> &amp; Denis 2010)</a:t>
            </a:r>
          </a:p>
          <a:p>
            <a:pPr rtl="0">
              <a:spcBef>
                <a:spcPts val="1000"/>
              </a:spcBef>
              <a:spcAft>
                <a:spcPts val="1000"/>
              </a:spcAft>
            </a:pPr>
            <a:r>
              <a:rPr lang="en-AU" sz="2400" b="0" i="0" u="none" strike="noStrike" dirty="0">
                <a:solidFill>
                  <a:srgbClr val="51247A"/>
                </a:solidFill>
                <a:effectLst/>
              </a:rPr>
              <a:t>In </a:t>
            </a:r>
            <a:r>
              <a:rPr lang="en-AU" sz="2400" b="0" i="0" u="none" strike="noStrike" dirty="0" err="1">
                <a:solidFill>
                  <a:srgbClr val="51247A"/>
                </a:solidFill>
                <a:effectLst/>
              </a:rPr>
              <a:t>BrE</a:t>
            </a:r>
            <a:r>
              <a:rPr lang="en-AU" sz="2400" b="0" i="0" u="none" strike="noStrike" dirty="0">
                <a:solidFill>
                  <a:srgbClr val="51247A"/>
                </a:solidFill>
                <a:effectLst/>
              </a:rPr>
              <a:t>, GEs are undergoing grammaticalization (bleaching of morphosyntactic properties and loss of agreement with host noun) </a:t>
            </a:r>
            <a:r>
              <a:rPr lang="en-AU" sz="1600" dirty="0">
                <a:solidFill>
                  <a:schemeClr val="bg1">
                    <a:lumMod val="50000"/>
                  </a:schemeClr>
                </a:solidFill>
              </a:rPr>
              <a:t>(Cheshire 2007)</a:t>
            </a:r>
          </a:p>
        </p:txBody>
      </p:sp>
      <p:sp>
        <p:nvSpPr>
          <p:cNvPr id="17" name="Title 16">
            <a:extLst>
              <a:ext uri="{FF2B5EF4-FFF2-40B4-BE49-F238E27FC236}">
                <a16:creationId xmlns:a16="http://schemas.microsoft.com/office/drawing/2014/main" id="{874DCFB3-9A0C-4F92-935E-30715453BD12}"/>
              </a:ext>
            </a:extLst>
          </p:cNvPr>
          <p:cNvSpPr>
            <a:spLocks noGrp="1"/>
          </p:cNvSpPr>
          <p:nvPr>
            <p:ph type="title"/>
          </p:nvPr>
        </p:nvSpPr>
        <p:spPr/>
        <p:txBody>
          <a:bodyPr>
            <a:normAutofit/>
          </a:bodyPr>
          <a:lstStyle/>
          <a:p>
            <a:r>
              <a:rPr lang="en-AU" dirty="0"/>
              <a:t>What are General Extenders?</a:t>
            </a:r>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3</a:t>
            </a:fld>
            <a:endParaRPr lang="en-AU" dirty="0"/>
          </a:p>
        </p:txBody>
      </p:sp>
      <p:sp>
        <p:nvSpPr>
          <p:cNvPr id="6" name="Text Placeholder 3">
            <a:extLst>
              <a:ext uri="{FF2B5EF4-FFF2-40B4-BE49-F238E27FC236}">
                <a16:creationId xmlns:a16="http://schemas.microsoft.com/office/drawing/2014/main" id="{1133ECC7-471C-28A0-334B-70A85BB8E4A5}"/>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20480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925A9-5BCE-40EE-A110-F8ECD9DC7A57}"/>
              </a:ext>
            </a:extLst>
          </p:cNvPr>
          <p:cNvSpPr>
            <a:spLocks noGrp="1"/>
          </p:cNvSpPr>
          <p:nvPr>
            <p:ph sz="quarter" idx="10"/>
          </p:nvPr>
        </p:nvSpPr>
        <p:spPr>
          <a:xfrm>
            <a:off x="695326" y="2620537"/>
            <a:ext cx="10801350" cy="3688188"/>
          </a:xfrm>
        </p:spPr>
        <p:txBody>
          <a:bodyPr>
            <a:normAutofit/>
          </a:bodyPr>
          <a:lstStyle/>
          <a:p>
            <a:pPr marL="685800" indent="-457200" algn="ctr">
              <a:buFont typeface="+mj-lt"/>
              <a:buAutoNum type="arabicPeriod"/>
            </a:pPr>
            <a:r>
              <a:rPr lang="en-AU" sz="2400" dirty="0">
                <a:solidFill>
                  <a:schemeClr val="accent1"/>
                </a:solidFill>
              </a:rPr>
              <a:t>What forms of GEs and how frequently are GEs used in </a:t>
            </a:r>
            <a:r>
              <a:rPr lang="en-AU" sz="2400" dirty="0" err="1">
                <a:solidFill>
                  <a:schemeClr val="accent1"/>
                </a:solidFill>
              </a:rPr>
              <a:t>IrE</a:t>
            </a:r>
            <a:r>
              <a:rPr lang="en-AU" sz="2400" dirty="0">
                <a:solidFill>
                  <a:schemeClr val="accent1"/>
                </a:solidFill>
              </a:rPr>
              <a:t>?</a:t>
            </a:r>
          </a:p>
          <a:p>
            <a:pPr marL="685800" indent="-457200" algn="ctr">
              <a:buFont typeface="+mj-lt"/>
              <a:buAutoNum type="arabicPeriod"/>
            </a:pPr>
            <a:endParaRPr lang="en-AU" sz="2400" dirty="0">
              <a:solidFill>
                <a:schemeClr val="accent1"/>
              </a:solidFill>
            </a:endParaRPr>
          </a:p>
          <a:p>
            <a:pPr marL="685800" indent="-457200" algn="ctr">
              <a:buFont typeface="+mj-lt"/>
              <a:buAutoNum type="arabicPeriod"/>
            </a:pPr>
            <a:r>
              <a:rPr lang="en-AU" sz="2400" dirty="0">
                <a:solidFill>
                  <a:schemeClr val="accent1"/>
                </a:solidFill>
              </a:rPr>
              <a:t>Is the </a:t>
            </a:r>
            <a:r>
              <a:rPr lang="en-AU" sz="2400" dirty="0" err="1">
                <a:solidFill>
                  <a:schemeClr val="accent1"/>
                </a:solidFill>
              </a:rPr>
              <a:t>IrE</a:t>
            </a:r>
            <a:r>
              <a:rPr lang="en-AU" sz="2400" dirty="0">
                <a:solidFill>
                  <a:schemeClr val="accent1"/>
                </a:solidFill>
              </a:rPr>
              <a:t> GE system currently undergoing change (are GEs stratified)?</a:t>
            </a:r>
          </a:p>
          <a:p>
            <a:pPr marL="685800" indent="-457200" algn="ctr">
              <a:buFont typeface="+mj-lt"/>
              <a:buAutoNum type="arabicPeriod"/>
            </a:pPr>
            <a:endParaRPr lang="en-AU" sz="2400" dirty="0">
              <a:solidFill>
                <a:schemeClr val="accent1"/>
              </a:solidFill>
            </a:endParaRPr>
          </a:p>
          <a:p>
            <a:pPr marL="685800" indent="-457200" algn="ctr">
              <a:buFont typeface="+mj-lt"/>
              <a:buAutoNum type="arabicPeriod"/>
            </a:pPr>
            <a:r>
              <a:rPr lang="en-AU" sz="2400" dirty="0">
                <a:solidFill>
                  <a:schemeClr val="accent1"/>
                </a:solidFill>
              </a:rPr>
              <a:t>What factors impact GE use in </a:t>
            </a:r>
            <a:r>
              <a:rPr lang="en-AU" sz="2400" dirty="0" err="1">
                <a:solidFill>
                  <a:schemeClr val="accent1"/>
                </a:solidFill>
              </a:rPr>
              <a:t>IrE</a:t>
            </a:r>
            <a:r>
              <a:rPr lang="en-AU" sz="2400" dirty="0">
                <a:solidFill>
                  <a:schemeClr val="accent1"/>
                </a:solidFill>
              </a:rPr>
              <a:t>? </a:t>
            </a:r>
            <a:endParaRPr lang="en-AU" sz="1600" dirty="0">
              <a:solidFill>
                <a:schemeClr val="bg1">
                  <a:lumMod val="50000"/>
                </a:schemeClr>
              </a:solidFill>
            </a:endParaRPr>
          </a:p>
        </p:txBody>
      </p:sp>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Research Questions</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4</a:t>
            </a:fld>
            <a:endParaRPr lang="en-AU" dirty="0"/>
          </a:p>
        </p:txBody>
      </p:sp>
      <p:sp>
        <p:nvSpPr>
          <p:cNvPr id="6" name="Rectangle 5">
            <a:extLst>
              <a:ext uri="{FF2B5EF4-FFF2-40B4-BE49-F238E27FC236}">
                <a16:creationId xmlns:a16="http://schemas.microsoft.com/office/drawing/2014/main" id="{74E14287-29CF-5C30-9229-3F332EF749A8}"/>
              </a:ext>
            </a:extLst>
          </p:cNvPr>
          <p:cNvSpPr/>
          <p:nvPr/>
        </p:nvSpPr>
        <p:spPr>
          <a:xfrm>
            <a:off x="983358" y="2263698"/>
            <a:ext cx="10513242" cy="298852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 Placeholder 3">
            <a:extLst>
              <a:ext uri="{FF2B5EF4-FFF2-40B4-BE49-F238E27FC236}">
                <a16:creationId xmlns:a16="http://schemas.microsoft.com/office/drawing/2014/main" id="{6B551C1C-2291-ADB0-663C-2B97D07A7DAC}"/>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144908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D8555E-477D-44BC-BDDC-42530E956E6E}"/>
              </a:ext>
            </a:extLst>
          </p:cNvPr>
          <p:cNvSpPr>
            <a:spLocks noGrp="1"/>
          </p:cNvSpPr>
          <p:nvPr>
            <p:ph type="body" idx="1"/>
          </p:nvPr>
        </p:nvSpPr>
        <p:spPr>
          <a:xfrm>
            <a:off x="695298" y="3077737"/>
            <a:ext cx="10747200" cy="1633544"/>
          </a:xfrm>
        </p:spPr>
        <p:txBody>
          <a:bodyPr>
            <a:normAutofit/>
          </a:bodyPr>
          <a:lstStyle/>
          <a:p>
            <a:pPr algn="ctr"/>
            <a:r>
              <a:rPr lang="en-AU" sz="3600" dirty="0"/>
              <a:t>Data and Data Processing</a:t>
            </a:r>
          </a:p>
        </p:txBody>
      </p:sp>
    </p:spTree>
    <p:extLst>
      <p:ext uri="{BB962C8B-B14F-4D97-AF65-F5344CB8AC3E}">
        <p14:creationId xmlns:p14="http://schemas.microsoft.com/office/powerpoint/2010/main" val="55312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925A9-5BCE-40EE-A110-F8ECD9DC7A57}"/>
              </a:ext>
            </a:extLst>
          </p:cNvPr>
          <p:cNvSpPr>
            <a:spLocks noGrp="1"/>
          </p:cNvSpPr>
          <p:nvPr>
            <p:ph sz="quarter" idx="10"/>
          </p:nvPr>
        </p:nvSpPr>
        <p:spPr/>
        <p:txBody>
          <a:bodyPr>
            <a:normAutofit/>
          </a:bodyPr>
          <a:lstStyle/>
          <a:p>
            <a:r>
              <a:rPr lang="en-AU" sz="2400" dirty="0">
                <a:solidFill>
                  <a:schemeClr val="accent1"/>
                </a:solidFill>
              </a:rPr>
              <a:t>Spoken data from the Irish component of the </a:t>
            </a:r>
            <a:r>
              <a:rPr lang="en-AU" sz="2400" i="1" dirty="0">
                <a:solidFill>
                  <a:schemeClr val="accent1"/>
                </a:solidFill>
              </a:rPr>
              <a:t>International Corpus of English </a:t>
            </a:r>
            <a:r>
              <a:rPr lang="en-AU" sz="2400" dirty="0">
                <a:solidFill>
                  <a:schemeClr val="accent1"/>
                </a:solidFill>
              </a:rPr>
              <a:t>(ICE-Ire)</a:t>
            </a:r>
          </a:p>
          <a:p>
            <a:pPr marL="571500" indent="-342900">
              <a:buFont typeface="Arial" panose="020B0604020202020204" pitchFamily="34" charset="0"/>
              <a:buChar char="•"/>
            </a:pPr>
            <a:r>
              <a:rPr lang="en-AU" sz="2400" dirty="0">
                <a:solidFill>
                  <a:schemeClr val="accent1"/>
                </a:solidFill>
              </a:rPr>
              <a:t>100 conversations</a:t>
            </a:r>
          </a:p>
          <a:p>
            <a:pPr marL="571500" indent="-342900">
              <a:buFont typeface="Arial" panose="020B0604020202020204" pitchFamily="34" charset="0"/>
              <a:buChar char="•"/>
            </a:pPr>
            <a:r>
              <a:rPr lang="en-AU" sz="2400" dirty="0">
                <a:solidFill>
                  <a:schemeClr val="accent1"/>
                </a:solidFill>
              </a:rPr>
              <a:t>app. 200,000 words</a:t>
            </a:r>
          </a:p>
          <a:p>
            <a:pPr marL="571500" indent="-342900">
              <a:buFont typeface="Arial" panose="020B0604020202020204" pitchFamily="34" charset="0"/>
              <a:buChar char="•"/>
            </a:pPr>
            <a:r>
              <a:rPr lang="en-AU" sz="2400" dirty="0">
                <a:solidFill>
                  <a:schemeClr val="accent1"/>
                </a:solidFill>
              </a:rPr>
              <a:t>167 speakers</a:t>
            </a:r>
          </a:p>
          <a:p>
            <a:pPr marL="571500" indent="-342900">
              <a:buFont typeface="Arial" panose="020B0604020202020204" pitchFamily="34" charset="0"/>
              <a:buChar char="•"/>
            </a:pPr>
            <a:r>
              <a:rPr lang="en-AU" sz="2400" dirty="0">
                <a:solidFill>
                  <a:schemeClr val="accent1"/>
                </a:solidFill>
              </a:rPr>
              <a:t>507 GEs</a:t>
            </a:r>
            <a:br>
              <a:rPr lang="en-AU" sz="2400" dirty="0">
                <a:solidFill>
                  <a:schemeClr val="accent1"/>
                </a:solidFill>
              </a:rPr>
            </a:br>
            <a:r>
              <a:rPr lang="en-AU" sz="1400" dirty="0">
                <a:solidFill>
                  <a:schemeClr val="bg1">
                    <a:lumMod val="50000"/>
                  </a:schemeClr>
                </a:solidFill>
              </a:rPr>
              <a:t>(after processing, 971 GEs across </a:t>
            </a:r>
            <a:br>
              <a:rPr lang="en-AU" sz="1400" dirty="0">
                <a:solidFill>
                  <a:schemeClr val="bg1">
                    <a:lumMod val="50000"/>
                  </a:schemeClr>
                </a:solidFill>
              </a:rPr>
            </a:br>
            <a:r>
              <a:rPr lang="en-AU" sz="1400" dirty="0">
                <a:solidFill>
                  <a:schemeClr val="bg1">
                    <a:lumMod val="50000"/>
                  </a:schemeClr>
                </a:solidFill>
              </a:rPr>
              <a:t>spoken text types)</a:t>
            </a:r>
          </a:p>
        </p:txBody>
      </p:sp>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Data</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6</a:t>
            </a:fld>
            <a:endParaRPr lang="en-AU" dirty="0"/>
          </a:p>
        </p:txBody>
      </p:sp>
      <p:pic>
        <p:nvPicPr>
          <p:cNvPr id="7" name="Picture 6">
            <a:extLst>
              <a:ext uri="{FF2B5EF4-FFF2-40B4-BE49-F238E27FC236}">
                <a16:creationId xmlns:a16="http://schemas.microsoft.com/office/drawing/2014/main" id="{B0126B49-168B-476B-A800-BD72A89F2276}"/>
              </a:ext>
            </a:extLst>
          </p:cNvPr>
          <p:cNvPicPr>
            <a:picLocks noChangeAspect="1"/>
          </p:cNvPicPr>
          <p:nvPr/>
        </p:nvPicPr>
        <p:blipFill>
          <a:blip r:embed="rId2"/>
          <a:stretch>
            <a:fillRect/>
          </a:stretch>
        </p:blipFill>
        <p:spPr>
          <a:xfrm>
            <a:off x="4923098" y="2758988"/>
            <a:ext cx="7133253" cy="3458931"/>
          </a:xfrm>
          <a:prstGeom prst="rect">
            <a:avLst/>
          </a:prstGeom>
        </p:spPr>
      </p:pic>
      <p:sp>
        <p:nvSpPr>
          <p:cNvPr id="8" name="Text Placeholder 3">
            <a:extLst>
              <a:ext uri="{FF2B5EF4-FFF2-40B4-BE49-F238E27FC236}">
                <a16:creationId xmlns:a16="http://schemas.microsoft.com/office/drawing/2014/main" id="{485AF744-4FEF-8413-CDD0-388F86A33EFB}"/>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370721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925A9-5BCE-40EE-A110-F8ECD9DC7A57}"/>
              </a:ext>
            </a:extLst>
          </p:cNvPr>
          <p:cNvSpPr>
            <a:spLocks noGrp="1"/>
          </p:cNvSpPr>
          <p:nvPr>
            <p:ph sz="quarter" idx="10"/>
          </p:nvPr>
        </p:nvSpPr>
        <p:spPr/>
        <p:txBody>
          <a:bodyPr>
            <a:normAutofit/>
          </a:bodyPr>
          <a:lstStyle/>
          <a:p>
            <a:pPr marL="571500" indent="-342900">
              <a:buFont typeface="Arial" panose="020B0604020202020204" pitchFamily="34" charset="0"/>
              <a:buChar char="•"/>
            </a:pPr>
            <a:r>
              <a:rPr lang="en-AU" sz="2400" dirty="0">
                <a:solidFill>
                  <a:schemeClr val="accent1"/>
                </a:solidFill>
              </a:rPr>
              <a:t>Loading the spoken section of the corpus</a:t>
            </a:r>
          </a:p>
          <a:p>
            <a:pPr marL="571500" indent="-342900">
              <a:buFont typeface="Arial" panose="020B0604020202020204" pitchFamily="34" charset="0"/>
              <a:buChar char="•"/>
            </a:pPr>
            <a:r>
              <a:rPr lang="en-AU" sz="2400" dirty="0">
                <a:solidFill>
                  <a:schemeClr val="accent1"/>
                </a:solidFill>
              </a:rPr>
              <a:t>Split data into utterances</a:t>
            </a:r>
          </a:p>
          <a:p>
            <a:pPr marL="571500" indent="-342900">
              <a:buFont typeface="Arial" panose="020B0604020202020204" pitchFamily="34" charset="0"/>
              <a:buChar char="•"/>
            </a:pPr>
            <a:r>
              <a:rPr lang="en-AU" sz="2400" dirty="0">
                <a:solidFill>
                  <a:schemeClr val="accent1"/>
                </a:solidFill>
              </a:rPr>
              <a:t>Retrieved all GEs using a regular expression* </a:t>
            </a:r>
            <a:r>
              <a:rPr lang="en-AU" sz="1600" dirty="0">
                <a:solidFill>
                  <a:schemeClr val="bg1">
                    <a:lumMod val="50000"/>
                  </a:schemeClr>
                </a:solidFill>
              </a:rPr>
              <a:t>(see below)</a:t>
            </a:r>
          </a:p>
          <a:p>
            <a:pPr marL="571500" indent="-342900">
              <a:buFont typeface="Arial" panose="020B0604020202020204" pitchFamily="34" charset="0"/>
              <a:buChar char="•"/>
            </a:pPr>
            <a:r>
              <a:rPr lang="en-AU" sz="2400" dirty="0">
                <a:solidFill>
                  <a:schemeClr val="accent1"/>
                </a:solidFill>
              </a:rPr>
              <a:t>Combine data with speaker and text information </a:t>
            </a:r>
            <a:br>
              <a:rPr lang="en-AU" sz="1600" dirty="0">
                <a:solidFill>
                  <a:schemeClr val="bg1">
                    <a:lumMod val="50000"/>
                  </a:schemeClr>
                </a:solidFill>
              </a:rPr>
            </a:br>
            <a:endParaRPr lang="en-AU" sz="1600" dirty="0">
              <a:solidFill>
                <a:schemeClr val="bg1">
                  <a:lumMod val="50000"/>
                </a:schemeClr>
              </a:solidFill>
            </a:endParaRPr>
          </a:p>
          <a:p>
            <a:pPr marL="228600" indent="0"/>
            <a:endParaRPr lang="en-AU" sz="1600" dirty="0">
              <a:solidFill>
                <a:schemeClr val="bg1">
                  <a:lumMod val="50000"/>
                </a:schemeClr>
              </a:solidFill>
            </a:endParaRPr>
          </a:p>
          <a:p>
            <a:pPr marL="228600" indent="0"/>
            <a:r>
              <a:rPr lang="en-AU" sz="1600" dirty="0">
                <a:solidFill>
                  <a:schemeClr val="accent1"/>
                </a:solidFill>
              </a:rPr>
              <a:t>*</a:t>
            </a:r>
            <a:r>
              <a:rPr lang="en-AU" sz="1600" dirty="0">
                <a:solidFill>
                  <a:schemeClr val="bg1">
                    <a:lumMod val="50000"/>
                  </a:schemeClr>
                </a:solidFill>
              </a:rPr>
              <a:t> "(</a:t>
            </a:r>
            <a:r>
              <a:rPr lang="en-AU" sz="1600" dirty="0" err="1">
                <a:solidFill>
                  <a:schemeClr val="bg1">
                    <a:lumMod val="50000"/>
                  </a:schemeClr>
                </a:solidFill>
              </a:rPr>
              <a:t>sort|sorts</a:t>
            </a:r>
            <a:r>
              <a:rPr lang="en-AU" sz="1600" dirty="0">
                <a:solidFill>
                  <a:schemeClr val="bg1">
                    <a:lumMod val="50000"/>
                  </a:schemeClr>
                </a:solidFill>
              </a:rPr>
              <a:t>) of (</a:t>
            </a:r>
            <a:r>
              <a:rPr lang="en-AU" sz="1600" dirty="0" err="1">
                <a:solidFill>
                  <a:schemeClr val="bg1">
                    <a:lumMod val="50000"/>
                  </a:schemeClr>
                </a:solidFill>
              </a:rPr>
              <a:t>stuff|shit</a:t>
            </a:r>
            <a:r>
              <a:rPr lang="en-AU" sz="1600" dirty="0">
                <a:solidFill>
                  <a:schemeClr val="bg1">
                    <a:lumMod val="50000"/>
                  </a:schemeClr>
                </a:solidFill>
              </a:rPr>
              <a:t>)|(\\</a:t>
            </a:r>
            <a:r>
              <a:rPr lang="en-AU" sz="1600" dirty="0" err="1">
                <a:solidFill>
                  <a:schemeClr val="bg1">
                    <a:lumMod val="50000"/>
                  </a:schemeClr>
                </a:solidFill>
              </a:rPr>
              <a:t>betc</a:t>
            </a:r>
            <a:r>
              <a:rPr lang="en-AU" sz="1600" dirty="0">
                <a:solidFill>
                  <a:schemeClr val="bg1">
                    <a:lumMod val="50000"/>
                  </a:schemeClr>
                </a:solidFill>
              </a:rPr>
              <a:t>\</a:t>
            </a:r>
            <a:r>
              <a:rPr lang="en-AU" sz="1600" dirty="0" err="1">
                <a:solidFill>
                  <a:schemeClr val="bg1">
                    <a:lumMod val="50000"/>
                  </a:schemeClr>
                </a:solidFill>
              </a:rPr>
              <a:t>bb|etcetera</a:t>
            </a:r>
            <a:r>
              <a:rPr lang="en-AU" sz="1600" dirty="0">
                <a:solidFill>
                  <a:schemeClr val="bg1">
                    <a:lumMod val="50000"/>
                  </a:schemeClr>
                </a:solidFill>
              </a:rPr>
              <a:t> </a:t>
            </a:r>
            <a:r>
              <a:rPr lang="en-AU" sz="1600" dirty="0" err="1">
                <a:solidFill>
                  <a:schemeClr val="bg1">
                    <a:lumMod val="50000"/>
                  </a:schemeClr>
                </a:solidFill>
              </a:rPr>
              <a:t>etcetera|etcetera|et</a:t>
            </a:r>
            <a:r>
              <a:rPr lang="en-AU" sz="1600" dirty="0">
                <a:solidFill>
                  <a:schemeClr val="bg1">
                    <a:lumMod val="50000"/>
                  </a:schemeClr>
                </a:solidFill>
              </a:rPr>
              <a:t> cetera)|(</a:t>
            </a:r>
            <a:r>
              <a:rPr lang="en-AU" sz="1600" dirty="0" err="1">
                <a:solidFill>
                  <a:schemeClr val="bg1">
                    <a:lumMod val="50000"/>
                  </a:schemeClr>
                </a:solidFill>
              </a:rPr>
              <a:t>and|or</a:t>
            </a:r>
            <a:r>
              <a:rPr lang="en-AU" sz="1600" dirty="0">
                <a:solidFill>
                  <a:schemeClr val="bg1">
                    <a:lumMod val="50000"/>
                  </a:schemeClr>
                </a:solidFill>
              </a:rPr>
              <a:t>) (</a:t>
            </a:r>
            <a:r>
              <a:rPr lang="en-AU" sz="1600" dirty="0" err="1">
                <a:solidFill>
                  <a:schemeClr val="bg1">
                    <a:lumMod val="50000"/>
                  </a:schemeClr>
                </a:solidFill>
              </a:rPr>
              <a:t>this|that</a:t>
            </a:r>
            <a:r>
              <a:rPr lang="en-AU" sz="1600" dirty="0">
                <a:solidFill>
                  <a:schemeClr val="bg1">
                    <a:lumMod val="50000"/>
                  </a:schemeClr>
                </a:solidFill>
              </a:rPr>
              <a:t>){0,4} {0,1}(</a:t>
            </a:r>
            <a:r>
              <a:rPr lang="en-AU" sz="1600" dirty="0" err="1">
                <a:solidFill>
                  <a:schemeClr val="bg1">
                    <a:lumMod val="50000"/>
                  </a:schemeClr>
                </a:solidFill>
              </a:rPr>
              <a:t>whatever|so</a:t>
            </a:r>
            <a:r>
              <a:rPr lang="en-AU" sz="1600" dirty="0">
                <a:solidFill>
                  <a:schemeClr val="bg1">
                    <a:lumMod val="50000"/>
                  </a:schemeClr>
                </a:solidFill>
              </a:rPr>
              <a:t> </a:t>
            </a:r>
            <a:r>
              <a:rPr lang="en-AU" sz="1600" dirty="0" err="1">
                <a:solidFill>
                  <a:schemeClr val="bg1">
                    <a:lumMod val="50000"/>
                  </a:schemeClr>
                </a:solidFill>
              </a:rPr>
              <a:t>on|so</a:t>
            </a:r>
            <a:r>
              <a:rPr lang="en-AU" sz="1600" dirty="0">
                <a:solidFill>
                  <a:schemeClr val="bg1">
                    <a:lumMod val="50000"/>
                  </a:schemeClr>
                </a:solidFill>
              </a:rPr>
              <a:t> </a:t>
            </a:r>
            <a:r>
              <a:rPr lang="en-AU" sz="1600" dirty="0" err="1">
                <a:solidFill>
                  <a:schemeClr val="bg1">
                    <a:lumMod val="50000"/>
                  </a:schemeClr>
                </a:solidFill>
              </a:rPr>
              <a:t>forth|all|something|everything|thing|things|stuff|shit</a:t>
            </a:r>
            <a:r>
              <a:rPr lang="en-AU" sz="1600" dirty="0">
                <a:solidFill>
                  <a:schemeClr val="bg1">
                    <a:lumMod val="50000"/>
                  </a:schemeClr>
                </a:solidFill>
              </a:rPr>
              <a:t>) {0,1}(</a:t>
            </a:r>
            <a:r>
              <a:rPr lang="en-AU" sz="1600" dirty="0" err="1">
                <a:solidFill>
                  <a:schemeClr val="bg1">
                    <a:lumMod val="50000"/>
                  </a:schemeClr>
                </a:solidFill>
              </a:rPr>
              <a:t>else|like</a:t>
            </a:r>
            <a:r>
              <a:rPr lang="en-AU" sz="1600" dirty="0">
                <a:solidFill>
                  <a:schemeClr val="bg1">
                    <a:lumMod val="50000"/>
                  </a:schemeClr>
                </a:solidFill>
              </a:rPr>
              <a:t>){0,4} {0,1}(</a:t>
            </a:r>
            <a:r>
              <a:rPr lang="en-AU" sz="1600" dirty="0" err="1">
                <a:solidFill>
                  <a:schemeClr val="bg1">
                    <a:lumMod val="50000"/>
                  </a:schemeClr>
                </a:solidFill>
              </a:rPr>
              <a:t>this|that|these|those</a:t>
            </a:r>
            <a:r>
              <a:rPr lang="en-AU" sz="1600" dirty="0">
                <a:solidFill>
                  <a:schemeClr val="bg1">
                    <a:lumMod val="50000"/>
                  </a:schemeClr>
                </a:solidFill>
              </a:rPr>
              <a:t>){0,5}"</a:t>
            </a:r>
          </a:p>
        </p:txBody>
      </p:sp>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Data processing</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7</a:t>
            </a:fld>
            <a:endParaRPr lang="en-AU" dirty="0"/>
          </a:p>
        </p:txBody>
      </p:sp>
      <p:sp>
        <p:nvSpPr>
          <p:cNvPr id="6" name="Text Placeholder 3">
            <a:extLst>
              <a:ext uri="{FF2B5EF4-FFF2-40B4-BE49-F238E27FC236}">
                <a16:creationId xmlns:a16="http://schemas.microsoft.com/office/drawing/2014/main" id="{BFF46090-D21B-C748-E0B3-0F1C06831A28}"/>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4714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Variable coding</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8</a:t>
            </a:fld>
            <a:endParaRPr lang="en-AU" dirty="0"/>
          </a:p>
        </p:txBody>
      </p:sp>
      <p:graphicFrame>
        <p:nvGraphicFramePr>
          <p:cNvPr id="2" name="Table 1">
            <a:extLst>
              <a:ext uri="{FF2B5EF4-FFF2-40B4-BE49-F238E27FC236}">
                <a16:creationId xmlns:a16="http://schemas.microsoft.com/office/drawing/2014/main" id="{2AB1CB68-F91D-C0E5-0F1B-E7471DC7AB56}"/>
              </a:ext>
            </a:extLst>
          </p:cNvPr>
          <p:cNvGraphicFramePr>
            <a:graphicFrameLocks noGrp="1"/>
          </p:cNvGraphicFramePr>
          <p:nvPr>
            <p:extLst>
              <p:ext uri="{D42A27DB-BD31-4B8C-83A1-F6EECF244321}">
                <p14:modId xmlns:p14="http://schemas.microsoft.com/office/powerpoint/2010/main" val="2607290495"/>
              </p:ext>
            </p:extLst>
          </p:nvPr>
        </p:nvGraphicFramePr>
        <p:xfrm>
          <a:off x="498551" y="1936637"/>
          <a:ext cx="11226598" cy="4201605"/>
        </p:xfrm>
        <a:graphic>
          <a:graphicData uri="http://schemas.openxmlformats.org/drawingml/2006/table">
            <a:tbl>
              <a:tblPr firstRow="1" firstCol="1" bandRow="1">
                <a:tableStyleId>{5C22544A-7EE6-4342-B048-85BDC9FD1C3A}</a:tableStyleId>
              </a:tblPr>
              <a:tblGrid>
                <a:gridCol w="2699723">
                  <a:extLst>
                    <a:ext uri="{9D8B030D-6E8A-4147-A177-3AD203B41FA5}">
                      <a16:colId xmlns:a16="http://schemas.microsoft.com/office/drawing/2014/main" val="3161941838"/>
                    </a:ext>
                  </a:extLst>
                </a:gridCol>
                <a:gridCol w="2699723">
                  <a:extLst>
                    <a:ext uri="{9D8B030D-6E8A-4147-A177-3AD203B41FA5}">
                      <a16:colId xmlns:a16="http://schemas.microsoft.com/office/drawing/2014/main" val="703218347"/>
                    </a:ext>
                  </a:extLst>
                </a:gridCol>
                <a:gridCol w="5827152">
                  <a:extLst>
                    <a:ext uri="{9D8B030D-6E8A-4147-A177-3AD203B41FA5}">
                      <a16:colId xmlns:a16="http://schemas.microsoft.com/office/drawing/2014/main" val="1769444215"/>
                    </a:ext>
                  </a:extLst>
                </a:gridCol>
              </a:tblGrid>
              <a:tr h="466845">
                <a:tc gridSpan="3">
                  <a:txBody>
                    <a:bodyPr/>
                    <a:lstStyle/>
                    <a:p>
                      <a:pPr algn="ctr">
                        <a:lnSpc>
                          <a:spcPct val="107000"/>
                        </a:lnSpc>
                        <a:spcAft>
                          <a:spcPts val="800"/>
                        </a:spcAft>
                        <a:tabLst>
                          <a:tab pos="1781175" algn="l"/>
                        </a:tabLst>
                      </a:pPr>
                      <a:r>
                        <a:rPr lang="en-AU" sz="2000" dirty="0">
                          <a:effectLst/>
                        </a:rPr>
                        <a:t>Dependent Variable(s)</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849137622"/>
                  </a:ext>
                </a:extLst>
              </a:tr>
              <a:tr h="466845">
                <a:tc>
                  <a:txBody>
                    <a:bodyPr/>
                    <a:lstStyle/>
                    <a:p>
                      <a:pPr>
                        <a:lnSpc>
                          <a:spcPct val="107000"/>
                        </a:lnSpc>
                        <a:spcAft>
                          <a:spcPts val="800"/>
                        </a:spcAft>
                      </a:pPr>
                      <a:r>
                        <a:rPr lang="en-AU" sz="2000" b="0" dirty="0">
                          <a:effectLst/>
                        </a:rPr>
                        <a:t>Variant</a:t>
                      </a:r>
                      <a:endParaRPr lang="en-AU"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dirty="0">
                          <a:effectLst/>
                        </a:rPr>
                        <a:t>categorical</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dirty="0">
                          <a:effectLst/>
                        </a:rPr>
                        <a:t>and stuff | or something | and things like that | etc.</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1398532"/>
                  </a:ext>
                </a:extLst>
              </a:tr>
              <a:tr h="466845">
                <a:tc gridSpan="3">
                  <a:txBody>
                    <a:bodyPr/>
                    <a:lstStyle/>
                    <a:p>
                      <a:pPr algn="ctr">
                        <a:lnSpc>
                          <a:spcPct val="107000"/>
                        </a:lnSpc>
                        <a:spcAft>
                          <a:spcPts val="800"/>
                        </a:spcAft>
                      </a:pPr>
                      <a:r>
                        <a:rPr lang="en-AU" sz="2000" dirty="0">
                          <a:effectLst/>
                        </a:rPr>
                        <a:t>Independent Variables</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810303490"/>
                  </a:ext>
                </a:extLst>
              </a:tr>
              <a:tr h="466845">
                <a:tc>
                  <a:txBody>
                    <a:bodyPr/>
                    <a:lstStyle/>
                    <a:p>
                      <a:pPr>
                        <a:lnSpc>
                          <a:spcPct val="107000"/>
                        </a:lnSpc>
                        <a:spcAft>
                          <a:spcPts val="800"/>
                        </a:spcAft>
                      </a:pPr>
                      <a:r>
                        <a:rPr lang="en-AU" sz="2000" b="0">
                          <a:effectLst/>
                        </a:rPr>
                        <a:t>Speaker</a:t>
                      </a:r>
                      <a:endParaRPr lang="en-AU"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a:effectLst/>
                        </a:rPr>
                        <a:t>categorical</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a:effectLst/>
                        </a:rPr>
                        <a:t>Speaker ids</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2296013"/>
                  </a:ext>
                </a:extLst>
              </a:tr>
              <a:tr h="466845">
                <a:tc>
                  <a:txBody>
                    <a:bodyPr/>
                    <a:lstStyle/>
                    <a:p>
                      <a:pPr>
                        <a:lnSpc>
                          <a:spcPct val="107000"/>
                        </a:lnSpc>
                        <a:spcAft>
                          <a:spcPts val="800"/>
                        </a:spcAft>
                      </a:pPr>
                      <a:r>
                        <a:rPr lang="en-AU" sz="2000" b="0">
                          <a:effectLst/>
                        </a:rPr>
                        <a:t>Age</a:t>
                      </a:r>
                      <a:endParaRPr lang="en-AU"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a:effectLst/>
                        </a:rPr>
                        <a:t>categorical</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dirty="0">
                          <a:effectLst/>
                        </a:rPr>
                        <a:t>19-25 | 26-33 | 34-49 | 50+</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9144191"/>
                  </a:ext>
                </a:extLst>
              </a:tr>
              <a:tr h="466845">
                <a:tc>
                  <a:txBody>
                    <a:bodyPr/>
                    <a:lstStyle/>
                    <a:p>
                      <a:pPr>
                        <a:lnSpc>
                          <a:spcPct val="107000"/>
                        </a:lnSpc>
                        <a:spcAft>
                          <a:spcPts val="800"/>
                        </a:spcAft>
                      </a:pPr>
                      <a:r>
                        <a:rPr lang="en-AU" sz="2000" b="0">
                          <a:effectLst/>
                        </a:rPr>
                        <a:t>Gender (Sex)</a:t>
                      </a:r>
                      <a:endParaRPr lang="en-AU"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a:effectLst/>
                        </a:rPr>
                        <a:t>nominal</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dirty="0">
                          <a:effectLst/>
                        </a:rPr>
                        <a:t>Female | male</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9544571"/>
                  </a:ext>
                </a:extLst>
              </a:tr>
              <a:tr h="466845">
                <a:tc>
                  <a:txBody>
                    <a:bodyPr/>
                    <a:lstStyle/>
                    <a:p>
                      <a:pPr>
                        <a:lnSpc>
                          <a:spcPct val="107000"/>
                        </a:lnSpc>
                        <a:spcAft>
                          <a:spcPts val="800"/>
                        </a:spcAft>
                      </a:pPr>
                      <a:r>
                        <a:rPr lang="en-AU" sz="2000" b="0">
                          <a:effectLst/>
                        </a:rPr>
                        <a:t>Region</a:t>
                      </a:r>
                      <a:endParaRPr lang="en-AU"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a:effectLst/>
                        </a:rPr>
                        <a:t>categorical</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dirty="0" err="1">
                          <a:effectLst/>
                        </a:rPr>
                        <a:t>RoI</a:t>
                      </a:r>
                      <a:r>
                        <a:rPr lang="en-AU" sz="2000" dirty="0">
                          <a:effectLst/>
                        </a:rPr>
                        <a:t> | NI | Mixed</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0958142"/>
                  </a:ext>
                </a:extLst>
              </a:tr>
              <a:tr h="466845">
                <a:tc>
                  <a:txBody>
                    <a:bodyPr/>
                    <a:lstStyle/>
                    <a:p>
                      <a:pPr>
                        <a:lnSpc>
                          <a:spcPct val="107000"/>
                        </a:lnSpc>
                        <a:spcAft>
                          <a:spcPts val="800"/>
                        </a:spcAft>
                      </a:pPr>
                      <a:r>
                        <a:rPr lang="en-AU" sz="2000" b="0">
                          <a:effectLst/>
                        </a:rPr>
                        <a:t>AudienceSize</a:t>
                      </a:r>
                      <a:endParaRPr lang="en-AU"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a:effectLst/>
                        </a:rPr>
                        <a:t>nominal</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dirty="0">
                          <a:effectLst/>
                        </a:rPr>
                        <a:t>Dyad | Multiple</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2118626"/>
                  </a:ext>
                </a:extLst>
              </a:tr>
              <a:tr h="466845">
                <a:tc>
                  <a:txBody>
                    <a:bodyPr/>
                    <a:lstStyle/>
                    <a:p>
                      <a:pPr>
                        <a:lnSpc>
                          <a:spcPct val="107000"/>
                        </a:lnSpc>
                        <a:spcAft>
                          <a:spcPts val="800"/>
                        </a:spcAft>
                      </a:pPr>
                      <a:r>
                        <a:rPr lang="en-AU" sz="2000" b="0" dirty="0" err="1">
                          <a:effectLst/>
                        </a:rPr>
                        <a:t>ConversationType</a:t>
                      </a:r>
                      <a:endParaRPr lang="en-AU"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a:effectLst/>
                        </a:rPr>
                        <a:t>nominal</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dirty="0">
                          <a:effectLst/>
                        </a:rPr>
                        <a:t>Same | Mixed</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030404"/>
                  </a:ext>
                </a:extLst>
              </a:tr>
            </a:tbl>
          </a:graphicData>
        </a:graphic>
      </p:graphicFrame>
      <p:sp>
        <p:nvSpPr>
          <p:cNvPr id="6" name="Text Placeholder 3">
            <a:extLst>
              <a:ext uri="{FF2B5EF4-FFF2-40B4-BE49-F238E27FC236}">
                <a16:creationId xmlns:a16="http://schemas.microsoft.com/office/drawing/2014/main" id="{D4C32974-9A0B-C5E4-825E-8B8CFC77D799}"/>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232901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925A9-5BCE-40EE-A110-F8ECD9DC7A57}"/>
              </a:ext>
            </a:extLst>
          </p:cNvPr>
          <p:cNvSpPr>
            <a:spLocks noGrp="1"/>
          </p:cNvSpPr>
          <p:nvPr>
            <p:ph sz="quarter" idx="10"/>
          </p:nvPr>
        </p:nvSpPr>
        <p:spPr/>
        <p:txBody>
          <a:bodyPr>
            <a:normAutofit/>
          </a:bodyPr>
          <a:lstStyle/>
          <a:p>
            <a:pPr marL="228600" indent="0"/>
            <a:r>
              <a:rPr lang="en-AU" sz="2400" dirty="0">
                <a:solidFill>
                  <a:schemeClr val="accent1"/>
                </a:solidFill>
              </a:rPr>
              <a:t>Boruta </a:t>
            </a:r>
            <a:r>
              <a:rPr lang="en-AU" sz="1500" dirty="0">
                <a:solidFill>
                  <a:schemeClr val="bg1">
                    <a:lumMod val="50000"/>
                  </a:schemeClr>
                </a:solidFill>
              </a:rPr>
              <a:t>(finding sig. predictors) </a:t>
            </a:r>
          </a:p>
          <a:p>
            <a:pPr marL="571500" indent="-342900">
              <a:buFont typeface="Arial" panose="020B0604020202020204" pitchFamily="34" charset="0"/>
              <a:buChar char="•"/>
            </a:pPr>
            <a:r>
              <a:rPr lang="en-AU" sz="2400" dirty="0">
                <a:solidFill>
                  <a:schemeClr val="accent1"/>
                </a:solidFill>
              </a:rPr>
              <a:t>What predictors have any kind of statistically significant impact on the use of general extenders?</a:t>
            </a:r>
          </a:p>
          <a:p>
            <a:pPr marL="228600" indent="0"/>
            <a:r>
              <a:rPr lang="en-AU" sz="2400" dirty="0">
                <a:solidFill>
                  <a:schemeClr val="accent1"/>
                </a:solidFill>
              </a:rPr>
              <a:t>Conditional Inference Tree </a:t>
            </a:r>
            <a:r>
              <a:rPr lang="en-AU" sz="1500" dirty="0">
                <a:solidFill>
                  <a:schemeClr val="bg1">
                    <a:lumMod val="50000"/>
                  </a:schemeClr>
                </a:solidFill>
              </a:rPr>
              <a:t>(partitioning of the data)</a:t>
            </a:r>
          </a:p>
          <a:p>
            <a:pPr marL="571500" indent="-342900">
              <a:buFont typeface="Arial" panose="020B0604020202020204" pitchFamily="34" charset="0"/>
              <a:buChar char="•"/>
            </a:pPr>
            <a:r>
              <a:rPr lang="en-AU" sz="2400" dirty="0">
                <a:solidFill>
                  <a:schemeClr val="accent1"/>
                </a:solidFill>
              </a:rPr>
              <a:t>What factor combinations lead to statistically different general extender usage profiles. </a:t>
            </a:r>
          </a:p>
          <a:p>
            <a:pPr marL="228600" indent="0"/>
            <a:r>
              <a:rPr lang="en-AU" sz="2400" dirty="0">
                <a:solidFill>
                  <a:schemeClr val="accent1"/>
                </a:solidFill>
              </a:rPr>
              <a:t>Configural Frequency Analysis </a:t>
            </a:r>
            <a:r>
              <a:rPr lang="en-AU" sz="1500" dirty="0">
                <a:solidFill>
                  <a:schemeClr val="bg1">
                    <a:lumMod val="50000"/>
                  </a:schemeClr>
                </a:solidFill>
              </a:rPr>
              <a:t>(types- and antitypes)</a:t>
            </a:r>
          </a:p>
          <a:p>
            <a:pPr marL="571500" indent="-342900">
              <a:buFont typeface="Arial" panose="020B0604020202020204" pitchFamily="34" charset="0"/>
              <a:buChar char="•"/>
            </a:pPr>
            <a:r>
              <a:rPr lang="en-AU" sz="2400" dirty="0">
                <a:solidFill>
                  <a:schemeClr val="accent1"/>
                </a:solidFill>
              </a:rPr>
              <a:t>What general extender types are over- and underused by social strata??</a:t>
            </a:r>
          </a:p>
          <a:p>
            <a:pPr marL="571500" indent="-342900">
              <a:buFont typeface="Arial" panose="020B0604020202020204" pitchFamily="34" charset="0"/>
              <a:buChar char="•"/>
            </a:pPr>
            <a:endParaRPr lang="en-AU" sz="2400" dirty="0">
              <a:solidFill>
                <a:schemeClr val="accent1"/>
              </a:solidFill>
            </a:endParaRPr>
          </a:p>
        </p:txBody>
      </p:sp>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Analysis</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9</a:t>
            </a:fld>
            <a:endParaRPr lang="en-AU" dirty="0"/>
          </a:p>
        </p:txBody>
      </p:sp>
      <p:sp>
        <p:nvSpPr>
          <p:cNvPr id="6" name="Text Placeholder 3">
            <a:extLst>
              <a:ext uri="{FF2B5EF4-FFF2-40B4-BE49-F238E27FC236}">
                <a16:creationId xmlns:a16="http://schemas.microsoft.com/office/drawing/2014/main" id="{7A039A18-A3A1-9BD2-C85A-9D3EE4D71B5E}"/>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412060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niversity of Queensland">
  <a:themeElements>
    <a:clrScheme name="UQ PPT">
      <a:dk1>
        <a:srgbClr val="000000"/>
      </a:dk1>
      <a:lt1>
        <a:srgbClr val="FFFFFF"/>
      </a:lt1>
      <a:dk2>
        <a:srgbClr val="999490"/>
      </a:dk2>
      <a:lt2>
        <a:srgbClr val="D7D1CC"/>
      </a:lt2>
      <a:accent1>
        <a:srgbClr val="51247A"/>
      </a:accent1>
      <a:accent2>
        <a:srgbClr val="E62645"/>
      </a:accent2>
      <a:accent3>
        <a:srgbClr val="00A2C7"/>
      </a:accent3>
      <a:accent4>
        <a:srgbClr val="EB602B"/>
      </a:accent4>
      <a:accent5>
        <a:srgbClr val="4085C6"/>
      </a:accent5>
      <a:accent6>
        <a:srgbClr val="2EA836"/>
      </a:accent6>
      <a:hlink>
        <a:srgbClr val="00A2C7"/>
      </a:hlink>
      <a:folHlink>
        <a:srgbClr val="00A2C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1548</Words>
  <Application>Microsoft Office PowerPoint</Application>
  <PresentationFormat>Widescreen</PresentationFormat>
  <Paragraphs>178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Noto Sans Symbols</vt:lpstr>
      <vt:lpstr>University of Queensland</vt:lpstr>
      <vt:lpstr>A Corpus-Based Analysis of General Extenders in Irish English  Martin Schweinberger</vt:lpstr>
      <vt:lpstr>What are General Extenders?</vt:lpstr>
      <vt:lpstr>What are General Extenders?</vt:lpstr>
      <vt:lpstr>Research Questions</vt:lpstr>
      <vt:lpstr>PowerPoint Presentation</vt:lpstr>
      <vt:lpstr>Data</vt:lpstr>
      <vt:lpstr>Data processing</vt:lpstr>
      <vt:lpstr>Variable coding</vt:lpstr>
      <vt:lpstr>Analysis</vt:lpstr>
      <vt:lpstr>PowerPoint Presentation</vt:lpstr>
      <vt:lpstr>PowerPoint Presentation</vt:lpstr>
      <vt:lpstr>Results</vt:lpstr>
      <vt:lpstr>Results</vt:lpstr>
      <vt:lpstr>PowerPoint Presentation</vt:lpstr>
      <vt:lpstr>Summary</vt:lpstr>
      <vt:lpstr>Discussion</vt:lpstr>
      <vt:lpstr>Outlook</vt:lpstr>
      <vt:lpstr>References</vt:lpstr>
      <vt:lpstr>Thanks a lot and stuff!  A Corpus-Based Analysis of General Extenders in Irish English Martin Schweinberger (m.schweinberger@uq.edu.au)</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SLAT7806/LTCS6000 General Research Methods</dc:title>
  <dc:creator>Martin Schweinberger</dc:creator>
  <cp:lastModifiedBy>Martin Schweinberger</cp:lastModifiedBy>
  <cp:revision>18</cp:revision>
  <cp:lastPrinted>2022-05-27T03:17:02Z</cp:lastPrinted>
  <dcterms:modified xsi:type="dcterms:W3CDTF">2022-06-09T05:38:32Z</dcterms:modified>
</cp:coreProperties>
</file>