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38_BA401A97.xml" ContentType="application/vnd.ms-powerpoint.comments+xml"/>
  <Override PartName="/ppt/notesSlides/notesSlide2.xml" ContentType="application/vnd.openxmlformats-officedocument.presentationml.notesSlide+xml"/>
  <Override PartName="/ppt/comments/modernComment_136_BA452657.xml" ContentType="application/vnd.ms-powerpoint.comments+xml"/>
  <Override PartName="/ppt/notesSlides/notesSlide3.xml" ContentType="application/vnd.openxmlformats-officedocument.presentationml.notesSlide+xml"/>
  <Override PartName="/ppt/comments/modernComment_139_4F935A26.xml" ContentType="application/vnd.ms-powerpoint.comments+xml"/>
  <Override PartName="/ppt/notesSlides/notesSlide4.xml" ContentType="application/vnd.openxmlformats-officedocument.presentationml.notesSlide+xml"/>
  <Override PartName="/ppt/comments/modernComment_13B_9A8499A5.xml" ContentType="application/vnd.ms-powerpoint.comments+xml"/>
  <Override PartName="/ppt/notesSlides/notesSlide5.xml" ContentType="application/vnd.openxmlformats-officedocument.presentationml.notesSlide+xml"/>
  <Override PartName="/ppt/comments/modernComment_13C_7E81F7E4.xml" ContentType="application/vnd.ms-powerpoint.comments+xml"/>
  <Override PartName="/ppt/notesSlides/notesSlide6.xml" ContentType="application/vnd.openxmlformats-officedocument.presentationml.notesSlide+xml"/>
  <Override PartName="/ppt/comments/modernComment_13D_A0976B67.xml" ContentType="application/vnd.ms-powerpoint.comments+xml"/>
  <Override PartName="/ppt/comments/modernComment_153_62388DD9.xml" ContentType="application/vnd.ms-powerpoint.comments+xml"/>
  <Override PartName="/ppt/notesSlides/notesSlide7.xml" ContentType="application/vnd.openxmlformats-officedocument.presentationml.notesSlide+xml"/>
  <Override PartName="/ppt/comments/modernComment_145_181A403F.xml" ContentType="application/vnd.ms-powerpoint.comments+xml"/>
  <Override PartName="/ppt/notesSlides/notesSlide8.xml" ContentType="application/vnd.openxmlformats-officedocument.presentationml.notesSlide+xml"/>
  <Override PartName="/ppt/comments/modernComment_140_1FE0E63A.xml" ContentType="application/vnd.ms-powerpoint.comments+xml"/>
  <Override PartName="/ppt/notesSlides/notesSlide9.xml" ContentType="application/vnd.openxmlformats-officedocument.presentationml.notesSlide+xml"/>
  <Override PartName="/ppt/comments/modernComment_150_45AE675A.xml" ContentType="application/vnd.ms-powerpoint.comments+xml"/>
  <Override PartName="/ppt/notesSlides/notesSlide10.xml" ContentType="application/vnd.openxmlformats-officedocument.presentationml.notesSlide+xml"/>
  <Override PartName="/ppt/comments/modernComment_144_62E362FB.xml" ContentType="application/vnd.ms-powerpoint.comments+xml"/>
  <Override PartName="/ppt/notesSlides/notesSlide11.xml" ContentType="application/vnd.openxmlformats-officedocument.presentationml.notesSlide+xml"/>
  <Override PartName="/ppt/comments/modernComment_142_E3EF63AE.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334" r:id="rId2"/>
    <p:sldId id="312" r:id="rId3"/>
    <p:sldId id="310" r:id="rId4"/>
    <p:sldId id="313" r:id="rId5"/>
    <p:sldId id="315" r:id="rId6"/>
    <p:sldId id="316" r:id="rId7"/>
    <p:sldId id="317" r:id="rId8"/>
    <p:sldId id="339" r:id="rId9"/>
    <p:sldId id="319" r:id="rId10"/>
    <p:sldId id="325" r:id="rId11"/>
    <p:sldId id="320" r:id="rId12"/>
    <p:sldId id="336" r:id="rId13"/>
    <p:sldId id="324" r:id="rId14"/>
    <p:sldId id="322" r:id="rId15"/>
    <p:sldId id="323" r:id="rId16"/>
    <p:sldId id="326" r:id="rId17"/>
    <p:sldId id="328" r:id="rId18"/>
    <p:sldId id="33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AC8A639-DF76-8DFE-97AE-FB4B68789D18}" name="Ruihua Yin" initials="RY" userId="S::r.yin@uqconnect.edu.au::f3b05142-3e02-4789-8fb5-4682d50d466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7" autoAdjust="0"/>
    <p:restoredTop sz="79823"/>
  </p:normalViewPr>
  <p:slideViewPr>
    <p:cSldViewPr>
      <p:cViewPr>
        <p:scale>
          <a:sx n="72" d="100"/>
          <a:sy n="72" d="100"/>
        </p:scale>
        <p:origin x="1024" y="4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0" d="100"/>
          <a:sy n="70" d="100"/>
        </p:scale>
        <p:origin x="3496"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modernComment_136_BA452657.xml><?xml version="1.0" encoding="utf-8"?>
<p188:cmLst xmlns:a="http://schemas.openxmlformats.org/drawingml/2006/main" xmlns:r="http://schemas.openxmlformats.org/officeDocument/2006/relationships" xmlns:p188="http://schemas.microsoft.com/office/powerpoint/2018/8/main">
  <p188:cm id="{D8964021-8E8C-3947-B931-598CD3FE5F86}" authorId="{EAC8A639-DF76-8DFE-97AE-FB4B68789D18}" created="2023-05-19T06:13:05.209">
    <pc:sldMkLst xmlns:pc="http://schemas.microsoft.com/office/powerpoint/2013/main/command">
      <pc:docMk/>
      <pc:sldMk cId="3125093975" sldId="310"/>
    </pc:sldMkLst>
    <p188:txBody>
      <a:bodyPr/>
      <a:lstStyle/>
      <a:p>
        <a:r>
          <a:rPr lang="en-US"/>
          <a:t>I changed contents in this highlighted box. Can u see if you would be happy with?</a:t>
        </a:r>
      </a:p>
    </p188:txBody>
  </p188:cm>
</p188:cmLst>
</file>

<file path=ppt/comments/modernComment_138_BA401A97.xml><?xml version="1.0" encoding="utf-8"?>
<p188:cmLst xmlns:a="http://schemas.openxmlformats.org/drawingml/2006/main" xmlns:r="http://schemas.openxmlformats.org/officeDocument/2006/relationships" xmlns:p188="http://schemas.microsoft.com/office/powerpoint/2018/8/main">
  <p188:cm id="{7AA90BE7-F4D0-E046-868D-151B6156EE4B}" authorId="{EAC8A639-DF76-8DFE-97AE-FB4B68789D18}" created="2023-05-18T11:57:59.476">
    <ac:txMkLst xmlns:ac="http://schemas.microsoft.com/office/drawing/2013/main/command">
      <pc:docMk xmlns:pc="http://schemas.microsoft.com/office/powerpoint/2013/main/command"/>
      <pc:sldMk xmlns:pc="http://schemas.microsoft.com/office/powerpoint/2013/main/command" cId="3124763287" sldId="312"/>
      <ac:spMk id="2" creationId="{D47DBDC5-F65A-569C-58BD-4925BB36F431}"/>
      <ac:txMk cp="185">
        <ac:context len="219" hash="1566416856"/>
      </ac:txMk>
    </ac:txMkLst>
    <p188:pos x="4178019" y="4550329"/>
    <p188:txBody>
      <a:bodyPr/>
      <a:lstStyle/>
      <a:p>
        <a:r>
          <a:rPr lang="en-US"/>
          <a:t>I added page numbers to all slides.</a:t>
        </a:r>
      </a:p>
    </p188:txBody>
  </p188:cm>
  <p188:cm id="{C3F271E0-5302-8C4A-8F41-4AA9BC4B2F61}" authorId="{EAC8A639-DF76-8DFE-97AE-FB4B68789D18}" created="2023-05-18T12:00:33.167">
    <ac:txMkLst xmlns:ac="http://schemas.microsoft.com/office/drawing/2013/main/command">
      <pc:docMk xmlns:pc="http://schemas.microsoft.com/office/powerpoint/2013/main/command"/>
      <pc:sldMk xmlns:pc="http://schemas.microsoft.com/office/powerpoint/2013/main/command" cId="3124763287" sldId="312"/>
      <ac:spMk id="2" creationId="{D47DBDC5-F65A-569C-58BD-4925BB36F431}"/>
      <ac:txMk cp="216">
        <ac:context len="219" hash="1566416856"/>
      </ac:txMk>
    </ac:txMkLst>
    <p188:pos x="5894852" y="5464729"/>
    <p188:txBody>
      <a:bodyPr/>
      <a:lstStyle/>
      <a:p>
        <a:r>
          <a:rPr lang="en-US"/>
          <a:t>I changed Data and Analysis to Data and Methods</a:t>
        </a:r>
      </a:p>
    </p188:txBody>
  </p188:cm>
  <p188:cm id="{860E11C6-ED41-B141-9C4C-1B7C10012D7C}" authorId="{EAC8A639-DF76-8DFE-97AE-FB4B68789D18}" created="2023-05-18T12:02:55.012">
    <pc:sldMkLst xmlns:pc="http://schemas.microsoft.com/office/powerpoint/2013/main/command">
      <pc:docMk/>
      <pc:sldMk cId="3124763287" sldId="312"/>
    </pc:sldMkLst>
    <p188:txBody>
      <a:bodyPr/>
      <a:lstStyle/>
      <a:p>
        <a:r>
          <a:rPr lang="en-US"/>
          <a:t>How about just Discussion and Outlook (and deleting Potential Applications)? Just to keep the Table of Contents simple?</a:t>
        </a:r>
      </a:p>
    </p188:txBody>
  </p188:cm>
  <p188:cm id="{5F81EE1F-1868-BE42-B12D-686893884BB6}" authorId="{EAC8A639-DF76-8DFE-97AE-FB4B68789D18}" created="2023-05-18T12:03:27.200">
    <ac:txMkLst xmlns:ac="http://schemas.microsoft.com/office/drawing/2013/main/command">
      <pc:docMk xmlns:pc="http://schemas.microsoft.com/office/powerpoint/2013/main/command"/>
      <pc:sldMk xmlns:pc="http://schemas.microsoft.com/office/powerpoint/2013/main/command" cId="3124763287" sldId="312"/>
      <ac:spMk id="2" creationId="{D47DBDC5-F65A-569C-58BD-4925BB36F431}"/>
      <ac:txMk cp="110" len="17">
        <ac:context len="219" hash="1566416856"/>
      </ac:txMk>
    </ac:txMkLst>
    <p188:pos x="2391925" y="3151455"/>
    <p188:txBody>
      <a:bodyPr/>
      <a:lstStyle/>
      <a:p>
        <a:r>
          <a:rPr lang="en-US"/>
          <a:t>I deleted Timeline and just left Table of Contents.</a:t>
        </a:r>
      </a:p>
    </p188:txBody>
  </p188:cm>
</p188:cmLst>
</file>

<file path=ppt/comments/modernComment_139_4F935A26.xml><?xml version="1.0" encoding="utf-8"?>
<p188:cmLst xmlns:a="http://schemas.openxmlformats.org/drawingml/2006/main" xmlns:r="http://schemas.openxmlformats.org/officeDocument/2006/relationships" xmlns:p188="http://schemas.microsoft.com/office/powerpoint/2018/8/main">
  <p188:cm id="{6D2A0078-34AC-8141-A294-1341A50C5801}" authorId="{EAC8A639-DF76-8DFE-97AE-FB4B68789D18}" created="2023-05-19T06:15:06.474">
    <pc:sldMkLst xmlns:pc="http://schemas.microsoft.com/office/powerpoint/2013/main/command">
      <pc:docMk/>
      <pc:sldMk cId="1335056934" sldId="313"/>
    </pc:sldMkLst>
    <p188:txBody>
      <a:bodyPr/>
      <a:lstStyle/>
      <a:p>
        <a:r>
          <a:rPr lang="en-US"/>
          <a:t>I also changed the content in this highlighted box, just to situate it to applied linguistic area. If you are not happy with, you can change back.</a:t>
        </a:r>
      </a:p>
    </p188:txBody>
  </p188:cm>
</p188:cmLst>
</file>

<file path=ppt/comments/modernComment_13B_9A8499A5.xml><?xml version="1.0" encoding="utf-8"?>
<p188:cmLst xmlns:a="http://schemas.openxmlformats.org/drawingml/2006/main" xmlns:r="http://schemas.openxmlformats.org/officeDocument/2006/relationships" xmlns:p188="http://schemas.microsoft.com/office/powerpoint/2018/8/main">
  <p188:cm id="{EFD5FC02-3577-FE44-89F0-7493C8229D46}" authorId="{EAC8A639-DF76-8DFE-97AE-FB4B68789D18}" created="2023-05-19T06:15:36.266">
    <ac:txMkLst xmlns:ac="http://schemas.microsoft.com/office/drawing/2013/main/command">
      <pc:docMk xmlns:pc="http://schemas.microsoft.com/office/powerpoint/2013/main/command"/>
      <pc:sldMk xmlns:pc="http://schemas.microsoft.com/office/powerpoint/2013/main/command" cId="2592381349" sldId="315"/>
      <ac:spMk id="3" creationId="{0687D020-A7A4-68B8-8E4D-0BFBA78B6AD7}"/>
      <ac:txMk cp="78" len="128">
        <ac:context len="506" hash="4063263370"/>
      </ac:txMk>
    </ac:txMkLst>
    <p188:pos x="6351009" y="964481"/>
    <p188:txBody>
      <a:bodyPr/>
      <a:lstStyle/>
      <a:p>
        <a:r>
          <a:rPr lang="en-US"/>
          <a:t>I changed the display of the contents.</a:t>
        </a:r>
      </a:p>
    </p188:txBody>
  </p188:cm>
  <p188:cm id="{F15D6AD6-BCEB-2A45-A6CB-EF69214F8852}" authorId="{EAC8A639-DF76-8DFE-97AE-FB4B68789D18}" created="2023-05-19T06:16:32.883">
    <pc:sldMkLst xmlns:pc="http://schemas.microsoft.com/office/powerpoint/2013/main/command">
      <pc:docMk/>
      <pc:sldMk cId="2592381349" sldId="315"/>
    </pc:sldMkLst>
    <p188:txBody>
      <a:bodyPr/>
      <a:lstStyle/>
      <a:p>
        <a:r>
          <a:rPr lang="en-US"/>
          <a:t>I deleted Cantonese vowel charts, since we don’t study Cantonese in this study (perhaps do not show it?)</a:t>
        </a:r>
      </a:p>
    </p188:txBody>
  </p188:cm>
</p188:cmLst>
</file>

<file path=ppt/comments/modernComment_13C_7E81F7E4.xml><?xml version="1.0" encoding="utf-8"?>
<p188:cmLst xmlns:a="http://schemas.openxmlformats.org/drawingml/2006/main" xmlns:r="http://schemas.openxmlformats.org/officeDocument/2006/relationships" xmlns:p188="http://schemas.microsoft.com/office/powerpoint/2018/8/main">
  <p188:cm id="{42698C6D-DB95-C64D-A1FD-02A5EF6ACA22}" authorId="{EAC8A639-DF76-8DFE-97AE-FB4B68789D18}" created="2023-05-19T05:45:50.785">
    <pc:sldMkLst xmlns:pc="http://schemas.microsoft.com/office/powerpoint/2013/main/command">
      <pc:docMk/>
      <pc:sldMk cId="2122446820" sldId="316"/>
    </pc:sldMkLst>
    <p188:txBody>
      <a:bodyPr/>
      <a:lstStyle/>
      <a:p>
        <a:r>
          <a:rPr lang="en-US"/>
          <a:t>I have changed some formats here. Mainly changed to the dot points.</a:t>
        </a:r>
      </a:p>
    </p188:txBody>
  </p188:cm>
</p188:cmLst>
</file>

<file path=ppt/comments/modernComment_13D_A0976B67.xml><?xml version="1.0" encoding="utf-8"?>
<p188:cmLst xmlns:a="http://schemas.openxmlformats.org/drawingml/2006/main" xmlns:r="http://schemas.openxmlformats.org/officeDocument/2006/relationships" xmlns:p188="http://schemas.microsoft.com/office/powerpoint/2018/8/main">
  <p188:cm id="{1975BE7A-6F7D-914F-B3E6-571D3C22CB6F}" authorId="{EAC8A639-DF76-8DFE-97AE-FB4B68789D18}" created="2023-05-19T05:46:42.960">
    <pc:sldMkLst xmlns:pc="http://schemas.microsoft.com/office/powerpoint/2013/main/command">
      <pc:docMk/>
      <pc:sldMk cId="2694277991" sldId="317"/>
    </pc:sldMkLst>
    <p188:txBody>
      <a:bodyPr/>
      <a:lstStyle/>
      <a:p>
        <a:r>
          <a:rPr lang="en-US"/>
          <a:t>I have changed some of the background information a bit. 
Deleted some points, and changed the contents to the dot points.</a:t>
        </a:r>
      </a:p>
    </p188:txBody>
  </p188:cm>
  <p188:cm id="{DB12F741-ADAE-7C42-9E73-5399187E79F9}" authorId="{EAC8A639-DF76-8DFE-97AE-FB4B68789D18}" created="2023-05-19T06:17:53.194">
    <ac:txMkLst xmlns:ac="http://schemas.microsoft.com/office/drawing/2013/main/command">
      <pc:docMk xmlns:pc="http://schemas.microsoft.com/office/powerpoint/2013/main/command"/>
      <pc:sldMk xmlns:pc="http://schemas.microsoft.com/office/powerpoint/2013/main/command" cId="2694277991" sldId="317"/>
      <ac:spMk id="41" creationId="{C0A65C1C-77EB-4724-906D-DCE19003D206}"/>
      <ac:txMk cp="6" len="210">
        <ac:context len="217" hash="2056905004"/>
      </ac:txMk>
    </ac:txMkLst>
    <p188:pos x="11066913" y="884425"/>
    <p188:txBody>
      <a:bodyPr/>
      <a:lstStyle/>
      <a:p>
        <a:r>
          <a:rPr lang="en-US"/>
          <a:t>I have changed the formats of RQs. Can u see if you will be happy with?</a:t>
        </a:r>
      </a:p>
    </p188:txBody>
  </p188:cm>
</p188:cmLst>
</file>

<file path=ppt/comments/modernComment_140_1FE0E63A.xml><?xml version="1.0" encoding="utf-8"?>
<p188:cmLst xmlns:a="http://schemas.openxmlformats.org/drawingml/2006/main" xmlns:r="http://schemas.openxmlformats.org/officeDocument/2006/relationships" xmlns:p188="http://schemas.microsoft.com/office/powerpoint/2018/8/main">
  <p188:cm id="{DDB3BE2B-98E3-3F44-B593-C896992CC589}" authorId="{EAC8A639-DF76-8DFE-97AE-FB4B68789D18}" created="2023-05-19T05:43:26.678">
    <pc:sldMkLst xmlns:pc="http://schemas.microsoft.com/office/powerpoint/2013/main/command">
      <pc:docMk/>
      <pc:sldMk cId="534832698" sldId="320"/>
    </pc:sldMkLst>
    <p188:txBody>
      <a:bodyPr/>
      <a:lstStyle/>
      <a:p>
        <a:r>
          <a:rPr lang="en-US"/>
          <a:t>it’s not clear to me how to read these results. does larger Bhattacharya affinity value mean more mergers? 
</a:t>
        </a:r>
      </a:p>
    </p188:txBody>
  </p188:cm>
</p188:cmLst>
</file>

<file path=ppt/comments/modernComment_142_E3EF63AE.xml><?xml version="1.0" encoding="utf-8"?>
<p188:cmLst xmlns:a="http://schemas.openxmlformats.org/drawingml/2006/main" xmlns:r="http://schemas.openxmlformats.org/officeDocument/2006/relationships" xmlns:p188="http://schemas.microsoft.com/office/powerpoint/2018/8/main">
  <p188:cm id="{D0F78FA5-258B-A84B-9150-8C7B5A4F91A5}" authorId="{EAC8A639-DF76-8DFE-97AE-FB4B68789D18}" created="2023-05-19T06:10:15.918">
    <ac:txMkLst xmlns:ac="http://schemas.microsoft.com/office/drawing/2013/main/command">
      <pc:docMk xmlns:pc="http://schemas.microsoft.com/office/powerpoint/2013/main/command"/>
      <pc:sldMk xmlns:pc="http://schemas.microsoft.com/office/powerpoint/2013/main/command" cId="3824116654" sldId="322"/>
      <ac:spMk id="3" creationId="{0687D020-A7A4-68B8-8E4D-0BFBA78B6AD7}"/>
      <ac:txMk cp="168" len="74">
        <ac:context len="569" hash="438331832"/>
      </ac:txMk>
    </ac:txMkLst>
    <p188:pos x="10905002" y="1311928"/>
    <p188:txBody>
      <a:bodyPr/>
      <a:lstStyle/>
      <a:p>
        <a:r>
          <a:rPr lang="en-US"/>
          <a:t>I added some details in this sentence.</a:t>
        </a:r>
      </a:p>
    </p188:txBody>
  </p188:cm>
</p188:cmLst>
</file>

<file path=ppt/comments/modernComment_144_62E362FB.xml><?xml version="1.0" encoding="utf-8"?>
<p188:cmLst xmlns:a="http://schemas.openxmlformats.org/drawingml/2006/main" xmlns:r="http://schemas.openxmlformats.org/officeDocument/2006/relationships" xmlns:p188="http://schemas.microsoft.com/office/powerpoint/2018/8/main">
  <p188:cm id="{0B742450-C961-C845-8E2D-C28CC1FDF23E}" authorId="{EAC8A639-DF76-8DFE-97AE-FB4B68789D18}" created="2023-05-19T06:04:48.484">
    <ac:txMkLst xmlns:ac="http://schemas.microsoft.com/office/drawing/2013/main/command">
      <pc:docMk xmlns:pc="http://schemas.microsoft.com/office/powerpoint/2013/main/command"/>
      <pc:sldMk xmlns:pc="http://schemas.microsoft.com/office/powerpoint/2013/main/command" cId="1659069179" sldId="324"/>
      <ac:spMk id="3" creationId="{0687D020-A7A4-68B8-8E4D-0BFBA78B6AD7}"/>
      <ac:txMk cp="13" len="113">
        <ac:context len="535" hash="893988289"/>
      </ac:txMk>
    </ac:txMkLst>
    <p188:pos x="5431740" y="953340"/>
    <p188:txBody>
      <a:bodyPr/>
      <a:lstStyle/>
      <a:p>
        <a:r>
          <a:rPr lang="en-US"/>
          <a:t>What do you mean by substrate here? </a:t>
        </a:r>
      </a:p>
    </p188:txBody>
  </p188:cm>
  <p188:cm id="{FB70E7E1-7915-AF49-8FFE-6C4EEE8E74D3}" authorId="{EAC8A639-DF76-8DFE-97AE-FB4B68789D18}" created="2023-05-19T06:07:01.262">
    <ac:txMkLst xmlns:ac="http://schemas.microsoft.com/office/drawing/2013/main/command">
      <pc:docMk xmlns:pc="http://schemas.microsoft.com/office/powerpoint/2013/main/command"/>
      <pc:sldMk xmlns:pc="http://schemas.microsoft.com/office/powerpoint/2013/main/command" cId="1659069179" sldId="324"/>
      <ac:spMk id="3" creationId="{0687D020-A7A4-68B8-8E4D-0BFBA78B6AD7}"/>
      <ac:txMk cp="353" len="3">
        <ac:context len="535" hash="893988289"/>
      </ac:txMk>
    </ac:txMkLst>
    <p188:pos x="4176681" y="3535175"/>
    <p188:txBody>
      <a:bodyPr/>
      <a:lstStyle/>
      <a:p>
        <a:r>
          <a:rPr lang="en-US"/>
          <a:t>We’d better not say sound quality is really poor. 
Acoustic analysis is not quite reliable if the sound qulaity is  not good. It kind of requires very high sound quality. Even we use corpus study, we’d better not say this (especially with exclamation marks). Perhaps delete or address differently?</a:t>
        </a:r>
      </a:p>
    </p188:txBody>
  </p188:cm>
  <p188:cm id="{454412C1-450E-6F47-9257-C9651D7FC074}" authorId="{EAC8A639-DF76-8DFE-97AE-FB4B68789D18}" created="2023-05-19T06:07:28.234">
    <ac:txMkLst xmlns:ac="http://schemas.microsoft.com/office/drawing/2013/main/command">
      <pc:docMk xmlns:pc="http://schemas.microsoft.com/office/powerpoint/2013/main/command"/>
      <pc:sldMk xmlns:pc="http://schemas.microsoft.com/office/powerpoint/2013/main/command" cId="1659069179" sldId="324"/>
      <ac:spMk id="3" creationId="{0687D020-A7A4-68B8-8E4D-0BFBA78B6AD7}"/>
      <ac:txMk cp="353" len="3">
        <ac:context len="535" hash="893988289"/>
      </ac:txMk>
    </ac:txMkLst>
    <p188:pos x="4176681" y="3535175"/>
    <p188:txBody>
      <a:bodyPr/>
      <a:lstStyle/>
      <a:p>
        <a:r>
          <a:rPr lang="en-US"/>
          <a:t>Why is this JPN? Do u mean Chinese?</a:t>
        </a:r>
      </a:p>
    </p188:txBody>
  </p188:cm>
</p188:cmLst>
</file>

<file path=ppt/comments/modernComment_145_181A403F.xml><?xml version="1.0" encoding="utf-8"?>
<p188:cmLst xmlns:a="http://schemas.openxmlformats.org/drawingml/2006/main" xmlns:r="http://schemas.openxmlformats.org/officeDocument/2006/relationships" xmlns:p188="http://schemas.microsoft.com/office/powerpoint/2018/8/main">
  <p188:cm id="{39E63E1C-065F-1247-95EF-3656BF21E490}" authorId="{EAC8A639-DF76-8DFE-97AE-FB4B68789D18}" created="2023-05-19T05:41:12.359">
    <pc:sldMkLst xmlns:pc="http://schemas.microsoft.com/office/powerpoint/2013/main/command">
      <pc:docMk/>
      <pc:sldMk cId="404373567" sldId="325"/>
    </pc:sldMkLst>
    <p188:txBody>
      <a:bodyPr/>
      <a:lstStyle/>
      <a:p>
        <a:r>
          <a:rPr lang="en-US"/>
          <a:t>perhapas citation?</a:t>
        </a:r>
      </a:p>
    </p188:txBody>
  </p188:cm>
</p188:cmLst>
</file>

<file path=ppt/comments/modernComment_150_45AE675A.xml><?xml version="1.0" encoding="utf-8"?>
<p188:cmLst xmlns:a="http://schemas.openxmlformats.org/drawingml/2006/main" xmlns:r="http://schemas.openxmlformats.org/officeDocument/2006/relationships" xmlns:p188="http://schemas.microsoft.com/office/powerpoint/2018/8/main">
  <p188:cm id="{AD86CE71-A1F8-BF49-8390-1091CFDFBDAC}" authorId="{EAC8A639-DF76-8DFE-97AE-FB4B68789D18}" created="2023-05-19T05:45:36.709">
    <pc:sldMkLst xmlns:pc="http://schemas.microsoft.com/office/powerpoint/2013/main/command">
      <pc:docMk/>
      <pc:sldMk cId="1169057626" sldId="336"/>
    </pc:sldMkLst>
    <p188:txBody>
      <a:bodyPr/>
      <a:lstStyle/>
      <a:p>
        <a:r>
          <a:rPr lang="en-US"/>
          <a:t>I’ve added vowel duration in the beginning of the slide to show this slide is results for vowel duration. </a:t>
        </a:r>
      </a:p>
    </p188:txBody>
  </p188:cm>
  <p188:cm id="{C6541BBC-A885-6E41-BAAF-4882086A5441}" authorId="{EAC8A639-DF76-8DFE-97AE-FB4B68789D18}" created="2023-05-19T05:48:56.315">
    <pc:sldMkLst xmlns:pc="http://schemas.microsoft.com/office/powerpoint/2013/main/command">
      <pc:docMk/>
      <pc:sldMk cId="1169057626" sldId="336"/>
    </pc:sldMkLst>
    <p188:txBody>
      <a:bodyPr/>
      <a:lstStyle/>
      <a:p>
        <a:r>
          <a:rPr lang="en-US"/>
          <a:t>Since genger difference is not the focus of the study (not mentioned in RQ/background), so I’m not sure why there is result for gender difference displayed here. 
Do you intend to say sth here, and/or there is sth new found here?</a:t>
        </a:r>
      </a:p>
    </p188:txBody>
  </p188:cm>
</p188:cmLst>
</file>

<file path=ppt/comments/modernComment_153_62388DD9.xml><?xml version="1.0" encoding="utf-8"?>
<p188:cmLst xmlns:a="http://schemas.openxmlformats.org/drawingml/2006/main" xmlns:r="http://schemas.openxmlformats.org/officeDocument/2006/relationships" xmlns:p188="http://schemas.microsoft.com/office/powerpoint/2018/8/main">
  <p188:cm id="{E8B74AF5-6294-D349-A680-A4EFD3604ADB}" authorId="{EAC8A639-DF76-8DFE-97AE-FB4B68789D18}" created="2023-05-19T05:47:33.711">
    <pc:sldMkLst xmlns:pc="http://schemas.microsoft.com/office/powerpoint/2013/main/command">
      <pc:docMk/>
      <pc:sldMk cId="1647873497" sldId="339"/>
    </pc:sldMkLst>
    <p188:txBody>
      <a:bodyPr/>
      <a:lstStyle/>
      <a:p>
        <a:r>
          <a:rPr lang="en-US"/>
          <a:t>I have changed some of the formats in this slide.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5/19/23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5/19/23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AU" smtClean="0"/>
              <a:t>2</a:t>
            </a:fld>
            <a:endParaRPr lang="en-AU"/>
          </a:p>
        </p:txBody>
      </p:sp>
    </p:spTree>
    <p:extLst>
      <p:ext uri="{BB962C8B-B14F-4D97-AF65-F5344CB8AC3E}">
        <p14:creationId xmlns:p14="http://schemas.microsoft.com/office/powerpoint/2010/main" val="2745175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AU" smtClean="0"/>
              <a:t>13</a:t>
            </a:fld>
            <a:endParaRPr lang="en-AU"/>
          </a:p>
        </p:txBody>
      </p:sp>
    </p:spTree>
    <p:extLst>
      <p:ext uri="{BB962C8B-B14F-4D97-AF65-F5344CB8AC3E}">
        <p14:creationId xmlns:p14="http://schemas.microsoft.com/office/powerpoint/2010/main" val="1055472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AU" smtClean="0"/>
              <a:t>14</a:t>
            </a:fld>
            <a:endParaRPr lang="en-AU"/>
          </a:p>
        </p:txBody>
      </p:sp>
    </p:spTree>
    <p:extLst>
      <p:ext uri="{BB962C8B-B14F-4D97-AF65-F5344CB8AC3E}">
        <p14:creationId xmlns:p14="http://schemas.microsoft.com/office/powerpoint/2010/main" val="1815609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added some references (just to show there is this line of literature before). If you are not happy, you can delete them. </a:t>
            </a:r>
            <a:r>
              <a:rPr lang="en-US" dirty="0">
                <a:sym typeface="Wingdings" pitchFamily="2" charset="2"/>
              </a:rPr>
              <a:t></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AU" smtClean="0"/>
              <a:t>3</a:t>
            </a:fld>
            <a:endParaRPr lang="en-AU"/>
          </a:p>
        </p:txBody>
      </p:sp>
    </p:spTree>
    <p:extLst>
      <p:ext uri="{BB962C8B-B14F-4D97-AF65-F5344CB8AC3E}">
        <p14:creationId xmlns:p14="http://schemas.microsoft.com/office/powerpoint/2010/main" val="657744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AU" smtClean="0"/>
              <a:t>4</a:t>
            </a:fld>
            <a:endParaRPr lang="en-AU"/>
          </a:p>
        </p:txBody>
      </p:sp>
    </p:spTree>
    <p:extLst>
      <p:ext uri="{BB962C8B-B14F-4D97-AF65-F5344CB8AC3E}">
        <p14:creationId xmlns:p14="http://schemas.microsoft.com/office/powerpoint/2010/main" val="3368306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deleted Cantonese example.</a:t>
            </a:r>
          </a:p>
        </p:txBody>
      </p:sp>
      <p:sp>
        <p:nvSpPr>
          <p:cNvPr id="4" name="Slide Number Placeholder 3"/>
          <p:cNvSpPr>
            <a:spLocks noGrp="1"/>
          </p:cNvSpPr>
          <p:nvPr>
            <p:ph type="sldNum" sz="quarter" idx="5"/>
          </p:nvPr>
        </p:nvSpPr>
        <p:spPr/>
        <p:txBody>
          <a:bodyPr/>
          <a:lstStyle/>
          <a:p>
            <a:fld id="{9555D449-B875-4B8D-8E66-224D27E54C9A}" type="slidenum">
              <a:rPr lang="en-AU" smtClean="0"/>
              <a:t>5</a:t>
            </a:fld>
            <a:endParaRPr lang="en-AU"/>
          </a:p>
        </p:txBody>
      </p:sp>
    </p:spTree>
    <p:extLst>
      <p:ext uri="{BB962C8B-B14F-4D97-AF65-F5344CB8AC3E}">
        <p14:creationId xmlns:p14="http://schemas.microsoft.com/office/powerpoint/2010/main" val="3056679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AU" smtClean="0"/>
              <a:t>6</a:t>
            </a:fld>
            <a:endParaRPr lang="en-AU"/>
          </a:p>
        </p:txBody>
      </p:sp>
    </p:spTree>
    <p:extLst>
      <p:ext uri="{BB962C8B-B14F-4D97-AF65-F5344CB8AC3E}">
        <p14:creationId xmlns:p14="http://schemas.microsoft.com/office/powerpoint/2010/main" val="1403320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AU" smtClean="0"/>
              <a:t>7</a:t>
            </a:fld>
            <a:endParaRPr lang="en-AU"/>
          </a:p>
        </p:txBody>
      </p:sp>
    </p:spTree>
    <p:extLst>
      <p:ext uri="{BB962C8B-B14F-4D97-AF65-F5344CB8AC3E}">
        <p14:creationId xmlns:p14="http://schemas.microsoft.com/office/powerpoint/2010/main" val="3351862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AU" smtClean="0"/>
              <a:t>10</a:t>
            </a:fld>
            <a:endParaRPr lang="en-AU"/>
          </a:p>
        </p:txBody>
      </p:sp>
    </p:spTree>
    <p:extLst>
      <p:ext uri="{BB962C8B-B14F-4D97-AF65-F5344CB8AC3E}">
        <p14:creationId xmlns:p14="http://schemas.microsoft.com/office/powerpoint/2010/main" val="3599446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AU" smtClean="0"/>
              <a:t>11</a:t>
            </a:fld>
            <a:endParaRPr lang="en-AU"/>
          </a:p>
        </p:txBody>
      </p:sp>
    </p:spTree>
    <p:extLst>
      <p:ext uri="{BB962C8B-B14F-4D97-AF65-F5344CB8AC3E}">
        <p14:creationId xmlns:p14="http://schemas.microsoft.com/office/powerpoint/2010/main" val="1276903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AU" smtClean="0"/>
              <a:t>12</a:t>
            </a:fld>
            <a:endParaRPr lang="en-AU"/>
          </a:p>
        </p:txBody>
      </p:sp>
    </p:spTree>
    <p:extLst>
      <p:ext uri="{BB962C8B-B14F-4D97-AF65-F5344CB8AC3E}">
        <p14:creationId xmlns:p14="http://schemas.microsoft.com/office/powerpoint/2010/main" val="20241883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5BEF6F-6263-4F8D-8EB5-8791451073CD}"/>
              </a:ext>
            </a:extLst>
          </p:cNvPr>
          <p:cNvSpPr/>
          <p:nvPr/>
        </p:nvSpPr>
        <p:spPr bwMode="invGray">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5" name="Picture 4">
            <a:extLst>
              <a:ext uri="{FF2B5EF4-FFF2-40B4-BE49-F238E27FC236}">
                <a16:creationId xmlns:a16="http://schemas.microsoft.com/office/drawing/2014/main" id="{3F3E3223-6328-4488-8A5F-952E87A12E34}"/>
              </a:ext>
            </a:extLst>
          </p:cNvPr>
          <p:cNvPicPr>
            <a:picLocks noChangeAspect="1"/>
          </p:cNvPicPr>
          <p:nvPr/>
        </p:nvPicPr>
        <p:blipFill rotWithShape="1">
          <a:blip r:embed="rId2"/>
          <a:srcRect l="74412" t="80198" b="-1"/>
          <a:stretch/>
        </p:blipFill>
        <p:spPr bwMode="ltGray">
          <a:xfrm>
            <a:off x="9852228" y="5499893"/>
            <a:ext cx="2339772" cy="1358107"/>
          </a:xfrm>
          <a:prstGeom prst="rect">
            <a:avLst/>
          </a:prstGeom>
          <a:ln>
            <a:noFill/>
          </a:ln>
        </p:spPr>
      </p:pic>
      <p:sp>
        <p:nvSpPr>
          <p:cNvPr id="2" name="Title 1"/>
          <p:cNvSpPr>
            <a:spLocks noGrp="1"/>
          </p:cNvSpPr>
          <p:nvPr>
            <p:ph type="title" hasCustomPrompt="1"/>
          </p:nvPr>
        </p:nvSpPr>
        <p:spPr>
          <a:xfrm>
            <a:off x="695325" y="1160745"/>
            <a:ext cx="10738247" cy="1296144"/>
          </a:xfrm>
        </p:spPr>
        <p:txBody>
          <a:bodyPr anchor="b">
            <a:noAutofit/>
          </a:bodyPr>
          <a:lstStyle>
            <a:lvl1pPr>
              <a:lnSpc>
                <a:spcPts val="5040"/>
              </a:lnSpc>
              <a:defRPr sz="4200">
                <a:solidFill>
                  <a:schemeClr val="accent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71294"/>
            <a:ext cx="10747200" cy="2675249"/>
          </a:xfrm>
          <a:prstGeom prst="rect">
            <a:avLst/>
          </a:prstGeom>
        </p:spPr>
        <p:txBody>
          <a:bodyPr>
            <a:normAutofit/>
          </a:bodyPr>
          <a:lstStyle>
            <a:lvl1pPr marL="0" indent="0">
              <a:lnSpc>
                <a:spcPts val="3240"/>
              </a:lnSpc>
              <a:buNone/>
              <a:defRPr sz="2700">
                <a:solidFill>
                  <a:schemeClr val="accent1"/>
                </a:solidFill>
              </a:defRPr>
            </a:lvl1pPr>
          </a:lstStyle>
          <a:p>
            <a:pPr lvl="0"/>
            <a:r>
              <a:rPr lang="en-US" dirty="0"/>
              <a:t>[Subtitle]</a:t>
            </a:r>
          </a:p>
        </p:txBody>
      </p:sp>
      <p:pic>
        <p:nvPicPr>
          <p:cNvPr id="9" name="Picture 8">
            <a:extLst>
              <a:ext uri="{FF2B5EF4-FFF2-40B4-BE49-F238E27FC236}">
                <a16:creationId xmlns:a16="http://schemas.microsoft.com/office/drawing/2014/main" id="{B3140420-5D32-4B9D-AAC5-EA821D594034}"/>
              </a:ext>
            </a:extLst>
          </p:cNvPr>
          <p:cNvPicPr>
            <a:picLocks noChangeAspect="1"/>
          </p:cNvPicPr>
          <p:nvPr/>
        </p:nvPicPr>
        <p:blipFill rotWithShape="1">
          <a:blip r:embed="rId2"/>
          <a:srcRect t="59270" r="70475" b="-1"/>
          <a:stretch/>
        </p:blipFill>
        <p:spPr bwMode="ltGray">
          <a:xfrm>
            <a:off x="1" y="4064704"/>
            <a:ext cx="2699772" cy="2793299"/>
          </a:xfrm>
          <a:prstGeom prst="rect">
            <a:avLst/>
          </a:prstGeom>
          <a:ln>
            <a:noFill/>
          </a:ln>
        </p:spPr>
      </p:pic>
      <p:pic>
        <p:nvPicPr>
          <p:cNvPr id="10" name="Picture 9">
            <a:extLst>
              <a:ext uri="{FF2B5EF4-FFF2-40B4-BE49-F238E27FC236}">
                <a16:creationId xmlns:a16="http://schemas.microsoft.com/office/drawing/2014/main" id="{1A1484F3-3D7B-466C-B621-2369AAE0DB10}"/>
              </a:ext>
            </a:extLst>
          </p:cNvPr>
          <p:cNvPicPr>
            <a:picLocks noChangeAspect="1"/>
          </p:cNvPicPr>
          <p:nvPr/>
        </p:nvPicPr>
        <p:blipFill>
          <a:blip r:embed="rId3"/>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18588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2 Graph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2F89E8-AEA0-41B7-97D7-227B19E804EC}"/>
              </a:ext>
            </a:extLst>
          </p:cNvPr>
          <p:cNvSpPr>
            <a:spLocks noGrp="1"/>
          </p:cNvSpPr>
          <p:nvPr>
            <p:ph type="body" sz="quarter" idx="13" hasCustomPrompt="1"/>
          </p:nvPr>
        </p:nvSpPr>
        <p:spPr>
          <a:xfrm>
            <a:off x="695326"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6" name="Content Placeholder 5">
            <a:extLst>
              <a:ext uri="{FF2B5EF4-FFF2-40B4-BE49-F238E27FC236}">
                <a16:creationId xmlns:a16="http://schemas.microsoft.com/office/drawing/2014/main" id="{5F93F161-17EB-4DA5-BE00-069D1277B92D}"/>
              </a:ext>
            </a:extLst>
          </p:cNvPr>
          <p:cNvSpPr>
            <a:spLocks noGrp="1"/>
          </p:cNvSpPr>
          <p:nvPr>
            <p:ph sz="quarter" idx="17"/>
          </p:nvPr>
        </p:nvSpPr>
        <p:spPr>
          <a:xfrm>
            <a:off x="695326"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5" name="Text Placeholder 6">
            <a:extLst>
              <a:ext uri="{FF2B5EF4-FFF2-40B4-BE49-F238E27FC236}">
                <a16:creationId xmlns:a16="http://schemas.microsoft.com/office/drawing/2014/main" id="{4324DF9C-3E8A-469C-8FC9-4938DAA32240}"/>
              </a:ext>
            </a:extLst>
          </p:cNvPr>
          <p:cNvSpPr>
            <a:spLocks noGrp="1"/>
          </p:cNvSpPr>
          <p:nvPr>
            <p:ph type="body" sz="quarter" idx="18" hasCustomPrompt="1"/>
          </p:nvPr>
        </p:nvSpPr>
        <p:spPr>
          <a:xfrm>
            <a:off x="6279511"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16" name="Content Placeholder 5">
            <a:extLst>
              <a:ext uri="{FF2B5EF4-FFF2-40B4-BE49-F238E27FC236}">
                <a16:creationId xmlns:a16="http://schemas.microsoft.com/office/drawing/2014/main" id="{A027F0FB-D735-4865-B5EA-A50B34F47CA8}"/>
              </a:ext>
            </a:extLst>
          </p:cNvPr>
          <p:cNvSpPr>
            <a:spLocks noGrp="1"/>
          </p:cNvSpPr>
          <p:nvPr>
            <p:ph sz="quarter" idx="19"/>
          </p:nvPr>
        </p:nvSpPr>
        <p:spPr>
          <a:xfrm>
            <a:off x="6279511"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CAE7F11A-C7DA-440F-83D7-3571E1FAF17A}"/>
              </a:ext>
            </a:extLst>
          </p:cNvPr>
          <p:cNvSpPr>
            <a:spLocks noGrp="1"/>
          </p:cNvSpPr>
          <p:nvPr>
            <p:ph type="body" sz="quarter" idx="14" hasCustomPrompt="1"/>
          </p:nvPr>
        </p:nvSpPr>
        <p:spPr>
          <a:xfrm>
            <a:off x="695327" y="1699200"/>
            <a:ext cx="10772776"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97ABDCDB-C6CD-4C8C-A5E2-31920BCF53A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1F7154F-DE85-4B92-BE63-FC9C5B0FC149}"/>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7" name="Picture 16">
            <a:extLst>
              <a:ext uri="{FF2B5EF4-FFF2-40B4-BE49-F238E27FC236}">
                <a16:creationId xmlns:a16="http://schemas.microsoft.com/office/drawing/2014/main" id="{6C08FAE1-741A-4147-AD4A-766CC098B78A}"/>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8" name="Title 7">
            <a:extLst>
              <a:ext uri="{FF2B5EF4-FFF2-40B4-BE49-F238E27FC236}">
                <a16:creationId xmlns:a16="http://schemas.microsoft.com/office/drawing/2014/main" id="{0701168E-769B-45DB-AFDD-B10DB12B4A9C}"/>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773B90A4-353C-48E3-A991-1B0A2B9809C7}"/>
              </a:ext>
            </a:extLst>
          </p:cNvPr>
          <p:cNvSpPr>
            <a:spLocks noGrp="1"/>
          </p:cNvSpPr>
          <p:nvPr>
            <p:ph type="dt" sz="half" idx="20"/>
          </p:nvPr>
        </p:nvSpPr>
        <p:spPr bwMode="white"/>
        <p:txBody>
          <a:bodyPr/>
          <a:lstStyle/>
          <a:p>
            <a:fld id="{5243817B-40F9-1447-8F4A-3B4D8D6EEFD5}" type="datetime1">
              <a:rPr lang="en-AU" smtClean="0"/>
              <a:t>19/5/2023</a:t>
            </a:fld>
            <a:endParaRPr lang="en-US" dirty="0"/>
          </a:p>
        </p:txBody>
      </p:sp>
      <p:sp>
        <p:nvSpPr>
          <p:cNvPr id="9" name="Footer Placeholder 8">
            <a:extLst>
              <a:ext uri="{FF2B5EF4-FFF2-40B4-BE49-F238E27FC236}">
                <a16:creationId xmlns:a16="http://schemas.microsoft.com/office/drawing/2014/main" id="{40E684A2-92A1-4743-93DB-A2D5AFCE792F}"/>
              </a:ext>
            </a:extLst>
          </p:cNvPr>
          <p:cNvSpPr>
            <a:spLocks noGrp="1"/>
          </p:cNvSpPr>
          <p:nvPr>
            <p:ph type="ftr" sz="quarter" idx="21"/>
          </p:nvPr>
        </p:nvSpPr>
        <p:spPr/>
        <p:txBody>
          <a:bodyPr/>
          <a:lstStyle/>
          <a:p>
            <a:endParaRPr lang="en-US" dirty="0"/>
          </a:p>
        </p:txBody>
      </p:sp>
      <p:sp>
        <p:nvSpPr>
          <p:cNvPr id="10" name="Slide Number Placeholder 9">
            <a:extLst>
              <a:ext uri="{FF2B5EF4-FFF2-40B4-BE49-F238E27FC236}">
                <a16:creationId xmlns:a16="http://schemas.microsoft.com/office/drawing/2014/main" id="{3B228959-3C67-45BC-954A-A13981901278}"/>
              </a:ext>
            </a:extLst>
          </p:cNvPr>
          <p:cNvSpPr>
            <a:spLocks noGrp="1"/>
          </p:cNvSpPr>
          <p:nvPr>
            <p:ph type="sldNum" sz="quarter" idx="2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74331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Layout Horizontal">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700212"/>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6"/>
          <p:cNvSpPr>
            <a:spLocks noGrp="1"/>
          </p:cNvSpPr>
          <p:nvPr>
            <p:ph sz="quarter" idx="13"/>
          </p:nvPr>
        </p:nvSpPr>
        <p:spPr>
          <a:xfrm>
            <a:off x="695325" y="4149320"/>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B4204264-ED99-42CA-9AA0-998A63609F92}"/>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BF99E85-067E-4D25-84D4-D21BC7C23B71}"/>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78C68E48-49B8-418B-BA86-C6FED8002F94}"/>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4" name="Title 3">
            <a:extLst>
              <a:ext uri="{FF2B5EF4-FFF2-40B4-BE49-F238E27FC236}">
                <a16:creationId xmlns:a16="http://schemas.microsoft.com/office/drawing/2014/main" id="{F21DDE5F-D7FC-442F-B28B-E2BE20514547}"/>
              </a:ext>
            </a:extLst>
          </p:cNvPr>
          <p:cNvSpPr>
            <a:spLocks noGrp="1"/>
          </p:cNvSpPr>
          <p:nvPr>
            <p:ph type="title"/>
          </p:nvPr>
        </p:nvSpPr>
        <p:spPr/>
        <p:txBody>
          <a:bodyPr/>
          <a:lstStyle/>
          <a:p>
            <a:r>
              <a:rPr lang="en-US"/>
              <a:t>Click to edit Master title style</a:t>
            </a:r>
            <a:endParaRPr lang="en-AU"/>
          </a:p>
        </p:txBody>
      </p:sp>
      <p:sp>
        <p:nvSpPr>
          <p:cNvPr id="11" name="Date Placeholder 10">
            <a:extLst>
              <a:ext uri="{FF2B5EF4-FFF2-40B4-BE49-F238E27FC236}">
                <a16:creationId xmlns:a16="http://schemas.microsoft.com/office/drawing/2014/main" id="{6104F0F0-FDFF-43C7-9188-2DB30D5D1563}"/>
              </a:ext>
            </a:extLst>
          </p:cNvPr>
          <p:cNvSpPr>
            <a:spLocks noGrp="1"/>
          </p:cNvSpPr>
          <p:nvPr>
            <p:ph type="dt" sz="half" idx="18"/>
          </p:nvPr>
        </p:nvSpPr>
        <p:spPr bwMode="white"/>
        <p:txBody>
          <a:bodyPr/>
          <a:lstStyle/>
          <a:p>
            <a:fld id="{9439611F-8CE7-4B4D-B942-FBA3A45E9FC0}" type="datetime1">
              <a:rPr lang="en-AU" smtClean="0"/>
              <a:t>19/5/2023</a:t>
            </a:fld>
            <a:endParaRPr lang="en-US" dirty="0"/>
          </a:p>
        </p:txBody>
      </p:sp>
      <p:sp>
        <p:nvSpPr>
          <p:cNvPr id="13" name="Footer Placeholder 12">
            <a:extLst>
              <a:ext uri="{FF2B5EF4-FFF2-40B4-BE49-F238E27FC236}">
                <a16:creationId xmlns:a16="http://schemas.microsoft.com/office/drawing/2014/main" id="{23BF6C02-0CA6-49E2-A373-73DF26BA1D21}"/>
              </a:ext>
            </a:extLst>
          </p:cNvPr>
          <p:cNvSpPr>
            <a:spLocks noGrp="1"/>
          </p:cNvSpPr>
          <p:nvPr>
            <p:ph type="ftr" sz="quarter" idx="19"/>
          </p:nvPr>
        </p:nvSpPr>
        <p:spPr/>
        <p:txBody>
          <a:bodyPr/>
          <a:lstStyle/>
          <a:p>
            <a:endParaRPr lang="en-US" dirty="0"/>
          </a:p>
        </p:txBody>
      </p:sp>
      <p:sp>
        <p:nvSpPr>
          <p:cNvPr id="14" name="Slide Number Placeholder 13">
            <a:extLst>
              <a:ext uri="{FF2B5EF4-FFF2-40B4-BE49-F238E27FC236}">
                <a16:creationId xmlns:a16="http://schemas.microsoft.com/office/drawing/2014/main" id="{D89DCE9D-2EC0-4E96-8676-B7755E0D22A7}"/>
              </a:ext>
            </a:extLst>
          </p:cNvPr>
          <p:cNvSpPr>
            <a:spLocks noGrp="1"/>
          </p:cNvSpPr>
          <p:nvPr>
            <p:ph type="sldNum" sz="quarter" idx="20"/>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51851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BFF82D3-6289-409B-A057-3D813BA14F7F}"/>
              </a:ext>
            </a:extLst>
          </p:cNvPr>
          <p:cNvSpPr>
            <a:spLocks noGrp="1"/>
          </p:cNvSpPr>
          <p:nvPr>
            <p:ph sz="quarter" idx="14"/>
          </p:nvPr>
        </p:nvSpPr>
        <p:spPr>
          <a:xfrm>
            <a:off x="695325" y="1700213"/>
            <a:ext cx="3384342" cy="4608512"/>
          </a:xfrm>
        </p:spPr>
        <p:txBody>
          <a:bodyPr/>
          <a:lstStyle>
            <a:lvl1pPr>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Content Placeholder 6">
            <a:extLst>
              <a:ext uri="{FF2B5EF4-FFF2-40B4-BE49-F238E27FC236}">
                <a16:creationId xmlns:a16="http://schemas.microsoft.com/office/drawing/2014/main" id="{3F6BB689-6536-431A-8821-1D05F11A490B}"/>
              </a:ext>
            </a:extLst>
          </p:cNvPr>
          <p:cNvSpPr>
            <a:spLocks noGrp="1"/>
          </p:cNvSpPr>
          <p:nvPr>
            <p:ph sz="quarter" idx="15"/>
          </p:nvPr>
        </p:nvSpPr>
        <p:spPr>
          <a:xfrm>
            <a:off x="440660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Content Placeholder 6">
            <a:extLst>
              <a:ext uri="{FF2B5EF4-FFF2-40B4-BE49-F238E27FC236}">
                <a16:creationId xmlns:a16="http://schemas.microsoft.com/office/drawing/2014/main" id="{DE3EE136-4551-4345-9B3F-12045A92B814}"/>
              </a:ext>
            </a:extLst>
          </p:cNvPr>
          <p:cNvSpPr>
            <a:spLocks noGrp="1"/>
          </p:cNvSpPr>
          <p:nvPr>
            <p:ph sz="quarter" idx="16"/>
          </p:nvPr>
        </p:nvSpPr>
        <p:spPr>
          <a:xfrm>
            <a:off x="811259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FA713AAF-B990-435A-8393-8A687098057E}"/>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16E32DE4-D188-4655-B345-81AD0F7B8AEF}"/>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E9B9DCCA-7638-41AF-BB97-E7C1ADB94B43}"/>
              </a:ext>
            </a:extLst>
          </p:cNvPr>
          <p:cNvSpPr>
            <a:spLocks noGrp="1"/>
          </p:cNvSpPr>
          <p:nvPr>
            <p:ph type="dt" sz="half" idx="19"/>
          </p:nvPr>
        </p:nvSpPr>
        <p:spPr bwMode="white"/>
        <p:txBody>
          <a:bodyPr/>
          <a:lstStyle/>
          <a:p>
            <a:fld id="{3D882ADB-A987-8646-8875-D367F73F215A}" type="datetime1">
              <a:rPr lang="en-AU" smtClean="0"/>
              <a:t>19/5/2023</a:t>
            </a:fld>
            <a:endParaRPr lang="en-US" dirty="0"/>
          </a:p>
        </p:txBody>
      </p:sp>
      <p:sp>
        <p:nvSpPr>
          <p:cNvPr id="12" name="Footer Placeholder 11">
            <a:extLst>
              <a:ext uri="{FF2B5EF4-FFF2-40B4-BE49-F238E27FC236}">
                <a16:creationId xmlns:a16="http://schemas.microsoft.com/office/drawing/2014/main" id="{B6506DFC-3F02-4673-B3B1-41D5834D7551}"/>
              </a:ext>
            </a:extLst>
          </p:cNvPr>
          <p:cNvSpPr>
            <a:spLocks noGrp="1"/>
          </p:cNvSpPr>
          <p:nvPr>
            <p:ph type="ftr" sz="quarter" idx="20"/>
          </p:nvPr>
        </p:nvSpPr>
        <p:spPr/>
        <p:txBody>
          <a:bodyPr/>
          <a:lstStyle/>
          <a:p>
            <a:endParaRPr lang="en-US" dirty="0"/>
          </a:p>
        </p:txBody>
      </p:sp>
      <p:sp>
        <p:nvSpPr>
          <p:cNvPr id="14" name="Slide Number Placeholder 13">
            <a:extLst>
              <a:ext uri="{FF2B5EF4-FFF2-40B4-BE49-F238E27FC236}">
                <a16:creationId xmlns:a16="http://schemas.microsoft.com/office/drawing/2014/main" id="{2F26CCD0-EFB3-4E19-A77F-85F3E0F33667}"/>
              </a:ext>
            </a:extLst>
          </p:cNvPr>
          <p:cNvSpPr>
            <a:spLocks noGrp="1"/>
          </p:cNvSpPr>
          <p:nvPr>
            <p:ph type="sldNum" sz="quarter" idx="21"/>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7832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ne Third Two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7049" y="1700213"/>
            <a:ext cx="7089626"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695325" y="1698659"/>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A819475F-5544-4974-AE9E-4B8F82C06AFF}"/>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FB7ADCB3-94A1-487D-85FB-8FFC9CDD03AB}"/>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4198469F-EA11-46C7-AAEC-1DCCFFCDF452}"/>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ECD0CC0B-EDBE-4119-B030-67B593429642}"/>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5DE031C-D81B-4218-94A1-8E617EC68AED}"/>
              </a:ext>
            </a:extLst>
          </p:cNvPr>
          <p:cNvSpPr>
            <a:spLocks noGrp="1"/>
          </p:cNvSpPr>
          <p:nvPr>
            <p:ph type="dt" sz="half" idx="16"/>
          </p:nvPr>
        </p:nvSpPr>
        <p:spPr bwMode="white"/>
        <p:txBody>
          <a:bodyPr/>
          <a:lstStyle/>
          <a:p>
            <a:fld id="{8CFFE841-F866-D540-83AC-24E3E06A1227}" type="datetime1">
              <a:rPr lang="en-AU" smtClean="0"/>
              <a:t>19/5/2023</a:t>
            </a:fld>
            <a:endParaRPr lang="en-US" dirty="0"/>
          </a:p>
        </p:txBody>
      </p:sp>
      <p:sp>
        <p:nvSpPr>
          <p:cNvPr id="11" name="Footer Placeholder 10">
            <a:extLst>
              <a:ext uri="{FF2B5EF4-FFF2-40B4-BE49-F238E27FC236}">
                <a16:creationId xmlns:a16="http://schemas.microsoft.com/office/drawing/2014/main" id="{78C5C398-3572-4EB0-8F84-1F6673C9A658}"/>
              </a:ext>
            </a:extLst>
          </p:cNvPr>
          <p:cNvSpPr>
            <a:spLocks noGrp="1"/>
          </p:cNvSpPr>
          <p:nvPr>
            <p:ph type="ftr" sz="quarter" idx="17"/>
          </p:nvPr>
        </p:nvSpPr>
        <p:spPr/>
        <p:txBody>
          <a:bodyPr/>
          <a:lstStyle/>
          <a:p>
            <a:endParaRPr lang="en-US" dirty="0"/>
          </a:p>
        </p:txBody>
      </p:sp>
      <p:sp>
        <p:nvSpPr>
          <p:cNvPr id="13" name="Slide Number Placeholder 12">
            <a:extLst>
              <a:ext uri="{FF2B5EF4-FFF2-40B4-BE49-F238E27FC236}">
                <a16:creationId xmlns:a16="http://schemas.microsoft.com/office/drawing/2014/main" id="{D2D565BB-C9BB-4EEC-9693-6827A3D09DE8}"/>
              </a:ext>
            </a:extLst>
          </p:cNvPr>
          <p:cNvSpPr>
            <a:spLocks noGrp="1"/>
          </p:cNvSpPr>
          <p:nvPr>
            <p:ph type="sldNum" sz="quarter" idx="18"/>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23729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Third One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6" y="1700213"/>
            <a:ext cx="7092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8112676" y="1700213"/>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99C00F56-0B94-47B9-B665-E10A225FC23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B4415799-71FD-449D-8349-3495B06EE871}"/>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BCDEB36B-7D7C-483E-8547-AC6A66877EC0}"/>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8739D336-33BA-494B-81D0-9D8B47FD05AB}"/>
              </a:ext>
            </a:extLst>
          </p:cNvPr>
          <p:cNvSpPr>
            <a:spLocks noGrp="1"/>
          </p:cNvSpPr>
          <p:nvPr>
            <p:ph type="title"/>
          </p:nvPr>
        </p:nvSpPr>
        <p:spPr/>
        <p:txBody>
          <a:bodyPr/>
          <a:lstStyle/>
          <a:p>
            <a:r>
              <a:rPr lang="en-US"/>
              <a:t>Click to edit Master title style</a:t>
            </a:r>
            <a:endParaRPr lang="en-AU" dirty="0"/>
          </a:p>
        </p:txBody>
      </p:sp>
      <p:sp>
        <p:nvSpPr>
          <p:cNvPr id="5" name="Date Placeholder 4">
            <a:extLst>
              <a:ext uri="{FF2B5EF4-FFF2-40B4-BE49-F238E27FC236}">
                <a16:creationId xmlns:a16="http://schemas.microsoft.com/office/drawing/2014/main" id="{96FEF3A4-7665-47FA-8B69-9A4F31C18B06}"/>
              </a:ext>
            </a:extLst>
          </p:cNvPr>
          <p:cNvSpPr>
            <a:spLocks noGrp="1"/>
          </p:cNvSpPr>
          <p:nvPr>
            <p:ph type="dt" sz="half" idx="16"/>
          </p:nvPr>
        </p:nvSpPr>
        <p:spPr bwMode="white"/>
        <p:txBody>
          <a:bodyPr/>
          <a:lstStyle/>
          <a:p>
            <a:fld id="{C76890D2-3DFB-7748-9629-F896FE7FAF4A}" type="datetime1">
              <a:rPr lang="en-AU" smtClean="0"/>
              <a:t>19/5/2023</a:t>
            </a:fld>
            <a:endParaRPr lang="en-US" dirty="0"/>
          </a:p>
        </p:txBody>
      </p:sp>
      <p:sp>
        <p:nvSpPr>
          <p:cNvPr id="8" name="Footer Placeholder 7">
            <a:extLst>
              <a:ext uri="{FF2B5EF4-FFF2-40B4-BE49-F238E27FC236}">
                <a16:creationId xmlns:a16="http://schemas.microsoft.com/office/drawing/2014/main" id="{55EE2261-AED3-448E-9AA6-9C9A5534417D}"/>
              </a:ext>
            </a:extLst>
          </p:cNvPr>
          <p:cNvSpPr>
            <a:spLocks noGrp="1"/>
          </p:cNvSpPr>
          <p:nvPr>
            <p:ph type="ftr" sz="quarter" idx="17"/>
          </p:nvPr>
        </p:nvSpPr>
        <p:spPr/>
        <p:txBody>
          <a:bodyPr/>
          <a:lstStyle/>
          <a:p>
            <a:endParaRPr lang="en-US" dirty="0"/>
          </a:p>
        </p:txBody>
      </p:sp>
      <p:sp>
        <p:nvSpPr>
          <p:cNvPr id="12" name="Slide Number Placeholder 11">
            <a:extLst>
              <a:ext uri="{FF2B5EF4-FFF2-40B4-BE49-F238E27FC236}">
                <a16:creationId xmlns:a16="http://schemas.microsoft.com/office/drawing/2014/main" id="{7A92BB03-FEDF-43D9-957F-2410F5D597BF}"/>
              </a:ext>
            </a:extLst>
          </p:cNvPr>
          <p:cNvSpPr>
            <a:spLocks noGrp="1"/>
          </p:cNvSpPr>
          <p:nvPr>
            <p:ph type="sldNum" sz="quarter" idx="18"/>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317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Pull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624880"/>
            <a:ext cx="12191999" cy="6233119"/>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11" name="Text Placeholder 6">
            <a:extLst>
              <a:ext uri="{FF2B5EF4-FFF2-40B4-BE49-F238E27FC236}">
                <a16:creationId xmlns:a16="http://schemas.microsoft.com/office/drawing/2014/main" id="{F90B2496-E1DB-4D4C-859D-CC14426C6917}"/>
              </a:ext>
            </a:extLst>
          </p:cNvPr>
          <p:cNvSpPr>
            <a:spLocks noGrp="1"/>
          </p:cNvSpPr>
          <p:nvPr>
            <p:ph type="body" sz="quarter" idx="19" hasCustomPrompt="1"/>
          </p:nvPr>
        </p:nvSpPr>
        <p:spPr>
          <a:xfrm>
            <a:off x="695328" y="1052514"/>
            <a:ext cx="3384548" cy="5263410"/>
          </a:xfrm>
          <a:prstGeom prst="rect">
            <a:avLst/>
          </a:prstGeom>
          <a:solidFill>
            <a:schemeClr val="bg1"/>
          </a:solidFill>
        </p:spPr>
        <p:txBody>
          <a:bodyPr lIns="180000" tIns="1260000" rIns="180000" bIns="180000" anchor="t">
            <a:normAutofit/>
          </a:bodyPr>
          <a:lstStyle>
            <a:lvl1pPr marL="285750" indent="-285750" algn="l">
              <a:buClr>
                <a:schemeClr val="bg1"/>
              </a:buClr>
              <a:buFont typeface="Arial" panose="020B0604020202020204" pitchFamily="34" charset="0"/>
              <a:buChar char="•"/>
              <a:defRPr lang="en-AU" dirty="0"/>
            </a:lvl1pPr>
          </a:lstStyle>
          <a:p>
            <a:pPr lvl="0"/>
            <a:r>
              <a:rPr lang="en-AU" dirty="0"/>
              <a:t>[Enter text – You can change the colour of this placeholder under the ‘Shape fill’ menu. Change shape width/height as preferred]</a:t>
            </a:r>
          </a:p>
        </p:txBody>
      </p:sp>
      <p:sp>
        <p:nvSpPr>
          <p:cNvPr id="2" name="Title 1">
            <a:extLst>
              <a:ext uri="{FF2B5EF4-FFF2-40B4-BE49-F238E27FC236}">
                <a16:creationId xmlns:a16="http://schemas.microsoft.com/office/drawing/2014/main" id="{DFCB796C-2145-4E36-9CCD-4A6E104CD86A}"/>
              </a:ext>
            </a:extLst>
          </p:cNvPr>
          <p:cNvSpPr>
            <a:spLocks noGrp="1"/>
          </p:cNvSpPr>
          <p:nvPr>
            <p:ph type="title" hasCustomPrompt="1"/>
          </p:nvPr>
        </p:nvSpPr>
        <p:spPr>
          <a:xfrm>
            <a:off x="1127448" y="1340768"/>
            <a:ext cx="2592288" cy="876470"/>
          </a:xfrm>
        </p:spPr>
        <p:txBody>
          <a:bodyPr anchor="t">
            <a:normAutofit/>
          </a:bodyPr>
          <a:lstStyle>
            <a:lvl1pPr>
              <a:defRPr sz="2800"/>
            </a:lvl1pPr>
          </a:lstStyle>
          <a:p>
            <a:r>
              <a:rPr lang="en-US" dirty="0"/>
              <a:t>[Title]</a:t>
            </a:r>
            <a:endParaRPr lang="en-AU" dirty="0"/>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45D19A3-55E4-4A3E-B43F-B4D3EFBE1E1E}"/>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1B58DF6-309B-4BE3-BBE4-1BA28FFD90EC}"/>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4" name="Date Placeholder 3">
            <a:extLst>
              <a:ext uri="{FF2B5EF4-FFF2-40B4-BE49-F238E27FC236}">
                <a16:creationId xmlns:a16="http://schemas.microsoft.com/office/drawing/2014/main" id="{FDC7D515-B4C3-44B8-9BAA-EEF692FA5A57}"/>
              </a:ext>
            </a:extLst>
          </p:cNvPr>
          <p:cNvSpPr>
            <a:spLocks noGrp="1"/>
          </p:cNvSpPr>
          <p:nvPr>
            <p:ph type="dt" sz="half" idx="20"/>
          </p:nvPr>
        </p:nvSpPr>
        <p:spPr bwMode="white"/>
        <p:txBody>
          <a:bodyPr/>
          <a:lstStyle/>
          <a:p>
            <a:fld id="{A501B21D-D17F-024A-A37A-AFDD646D04BC}" type="datetime1">
              <a:rPr lang="en-AU" smtClean="0"/>
              <a:t>19/5/2023</a:t>
            </a:fld>
            <a:endParaRPr lang="en-US" dirty="0"/>
          </a:p>
        </p:txBody>
      </p:sp>
      <p:sp>
        <p:nvSpPr>
          <p:cNvPr id="7" name="Footer Placeholder 6">
            <a:extLst>
              <a:ext uri="{FF2B5EF4-FFF2-40B4-BE49-F238E27FC236}">
                <a16:creationId xmlns:a16="http://schemas.microsoft.com/office/drawing/2014/main" id="{3309B167-7472-4F88-89E8-DAE2E0483964}"/>
              </a:ext>
            </a:extLst>
          </p:cNvPr>
          <p:cNvSpPr>
            <a:spLocks noGrp="1"/>
          </p:cNvSpPr>
          <p:nvPr>
            <p:ph type="ftr" sz="quarter" idx="21"/>
          </p:nvPr>
        </p:nvSpPr>
        <p:spPr/>
        <p:txBody>
          <a:bodyPr/>
          <a:lstStyle/>
          <a:p>
            <a:endParaRPr lang="en-US" dirty="0"/>
          </a:p>
        </p:txBody>
      </p:sp>
      <p:sp>
        <p:nvSpPr>
          <p:cNvPr id="8" name="Slide Number Placeholder 7">
            <a:extLst>
              <a:ext uri="{FF2B5EF4-FFF2-40B4-BE49-F238E27FC236}">
                <a16:creationId xmlns:a16="http://schemas.microsoft.com/office/drawing/2014/main" id="{47F249FB-FC55-456D-9BD4-C0130FDAB05E}"/>
              </a:ext>
            </a:extLst>
          </p:cNvPr>
          <p:cNvSpPr>
            <a:spLocks noGrp="1"/>
          </p:cNvSpPr>
          <p:nvPr>
            <p:ph type="sldNum" sz="quarter" idx="2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6642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95327" y="1700213"/>
            <a:ext cx="10801349" cy="4249107"/>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4" name="Text Placeholder 3"/>
          <p:cNvSpPr>
            <a:spLocks noGrp="1"/>
          </p:cNvSpPr>
          <p:nvPr>
            <p:ph type="body" sz="half" idx="2" hasCustomPrompt="1"/>
          </p:nvPr>
        </p:nvSpPr>
        <p:spPr>
          <a:xfrm>
            <a:off x="695327" y="5949320"/>
            <a:ext cx="10801348" cy="3600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61FA6F18-A6B9-4002-9AF5-5A621B0ECEA9}"/>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F6667976-37E5-419D-871B-FF7F3279A819}"/>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7" name="Title 6">
            <a:extLst>
              <a:ext uri="{FF2B5EF4-FFF2-40B4-BE49-F238E27FC236}">
                <a16:creationId xmlns:a16="http://schemas.microsoft.com/office/drawing/2014/main" id="{7328C3BB-E5DD-47D4-B3C1-7A89BC1FE841}"/>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FEBC86CC-8E6A-4F6A-BC10-D9D4BF0CE880}"/>
              </a:ext>
            </a:extLst>
          </p:cNvPr>
          <p:cNvSpPr>
            <a:spLocks noGrp="1"/>
          </p:cNvSpPr>
          <p:nvPr>
            <p:ph type="dt" sz="half" idx="16"/>
          </p:nvPr>
        </p:nvSpPr>
        <p:spPr bwMode="white"/>
        <p:txBody>
          <a:bodyPr/>
          <a:lstStyle/>
          <a:p>
            <a:fld id="{41F6EA96-EB85-4945-81A7-7D1B763D92A8}" type="datetime1">
              <a:rPr lang="en-AU" smtClean="0"/>
              <a:t>19/5/2023</a:t>
            </a:fld>
            <a:endParaRPr lang="en-US" dirty="0"/>
          </a:p>
        </p:txBody>
      </p:sp>
      <p:sp>
        <p:nvSpPr>
          <p:cNvPr id="8" name="Footer Placeholder 7">
            <a:extLst>
              <a:ext uri="{FF2B5EF4-FFF2-40B4-BE49-F238E27FC236}">
                <a16:creationId xmlns:a16="http://schemas.microsoft.com/office/drawing/2014/main" id="{36E1B5CB-C615-403B-B182-EBCD5DAC9E67}"/>
              </a:ext>
            </a:extLst>
          </p:cNvPr>
          <p:cNvSpPr>
            <a:spLocks noGrp="1"/>
          </p:cNvSpPr>
          <p:nvPr>
            <p:ph type="ftr" sz="quarter" idx="17"/>
          </p:nvPr>
        </p:nvSpPr>
        <p:spPr/>
        <p:txBody>
          <a:bodyPr/>
          <a:lstStyle/>
          <a:p>
            <a:endParaRPr lang="en-US" dirty="0"/>
          </a:p>
        </p:txBody>
      </p:sp>
      <p:sp>
        <p:nvSpPr>
          <p:cNvPr id="12" name="Slide Number Placeholder 11">
            <a:extLst>
              <a:ext uri="{FF2B5EF4-FFF2-40B4-BE49-F238E27FC236}">
                <a16:creationId xmlns:a16="http://schemas.microsoft.com/office/drawing/2014/main" id="{FBA690D5-44C9-4D2D-925E-426FB8864D8D}"/>
              </a:ext>
            </a:extLst>
          </p:cNvPr>
          <p:cNvSpPr>
            <a:spLocks noGrp="1"/>
          </p:cNvSpPr>
          <p:nvPr>
            <p:ph type="sldNum" sz="quarter" idx="18"/>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25289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 with Image Two Third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8" y="630979"/>
            <a:ext cx="7784951" cy="6234196"/>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8916" h="5593381">
                <a:moveTo>
                  <a:pt x="454" y="629"/>
                </a:moveTo>
                <a:lnTo>
                  <a:pt x="5198916" y="0"/>
                </a:lnTo>
                <a:lnTo>
                  <a:pt x="5198916" y="5587822"/>
                </a:lnTo>
                <a:lnTo>
                  <a:pt x="1718207" y="5593381"/>
                </a:lnTo>
                <a:cubicBezTo>
                  <a:pt x="689093" y="5283249"/>
                  <a:pt x="-8821" y="3998617"/>
                  <a:pt x="1791" y="3144946"/>
                </a:cubicBezTo>
                <a:cubicBezTo>
                  <a:pt x="3783" y="1941683"/>
                  <a:pt x="-1538" y="1203892"/>
                  <a:pt x="454" y="629"/>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Rectangle 8">
            <a:extLst>
              <a:ext uri="{FF2B5EF4-FFF2-40B4-BE49-F238E27FC236}">
                <a16:creationId xmlns:a16="http://schemas.microsoft.com/office/drawing/2014/main" id="{35F1548D-4CF2-410E-9EAF-5FFD92B8BD25}"/>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4FFD650-D01F-491D-B510-1C0C7A868A64}"/>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E6DFCBBC-8906-4BED-9DB4-F37D43569C83}"/>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
        <p:nvSpPr>
          <p:cNvPr id="7" name="Date Placeholder 6">
            <a:extLst>
              <a:ext uri="{FF2B5EF4-FFF2-40B4-BE49-F238E27FC236}">
                <a16:creationId xmlns:a16="http://schemas.microsoft.com/office/drawing/2014/main" id="{65FC9ED7-6517-494A-9E4C-6DF78B8356C4}"/>
              </a:ext>
            </a:extLst>
          </p:cNvPr>
          <p:cNvSpPr>
            <a:spLocks noGrp="1"/>
          </p:cNvSpPr>
          <p:nvPr>
            <p:ph type="dt" sz="half" idx="14"/>
          </p:nvPr>
        </p:nvSpPr>
        <p:spPr bwMode="white"/>
        <p:txBody>
          <a:bodyPr/>
          <a:lstStyle/>
          <a:p>
            <a:fld id="{BA077CF6-D620-8B47-958D-B23A228508FD}" type="datetime1">
              <a:rPr lang="en-AU" smtClean="0"/>
              <a:t>19/5/2023</a:t>
            </a:fld>
            <a:endParaRPr lang="en-US" dirty="0"/>
          </a:p>
        </p:txBody>
      </p:sp>
      <p:sp>
        <p:nvSpPr>
          <p:cNvPr id="8" name="Footer Placeholder 7">
            <a:extLst>
              <a:ext uri="{FF2B5EF4-FFF2-40B4-BE49-F238E27FC236}">
                <a16:creationId xmlns:a16="http://schemas.microsoft.com/office/drawing/2014/main" id="{0DA6D18E-7831-44BE-9F27-A68CFE3B02CE}"/>
              </a:ext>
            </a:extLst>
          </p:cNvPr>
          <p:cNvSpPr>
            <a:spLocks noGrp="1"/>
          </p:cNvSpPr>
          <p:nvPr>
            <p:ph type="ftr" sz="quarter" idx="15"/>
          </p:nvPr>
        </p:nvSpPr>
        <p:spPr/>
        <p:txBody>
          <a:bodyPr/>
          <a:lstStyle/>
          <a:p>
            <a:endParaRPr lang="en-US" dirty="0"/>
          </a:p>
        </p:txBody>
      </p:sp>
      <p:sp>
        <p:nvSpPr>
          <p:cNvPr id="11" name="Slide Number Placeholder 10">
            <a:extLst>
              <a:ext uri="{FF2B5EF4-FFF2-40B4-BE49-F238E27FC236}">
                <a16:creationId xmlns:a16="http://schemas.microsoft.com/office/drawing/2014/main" id="{CBA412D2-A7E4-4007-BC7B-41EB3D0B601C}"/>
              </a:ext>
            </a:extLst>
          </p:cNvPr>
          <p:cNvSpPr>
            <a:spLocks noGrp="1"/>
          </p:cNvSpPr>
          <p:nvPr>
            <p:ph type="sldNum" sz="quarter" idx="16"/>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9950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with Image Half">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099776" y="619522"/>
            <a:ext cx="6096132" cy="62383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095" h="5597085">
                <a:moveTo>
                  <a:pt x="454" y="4333"/>
                </a:moveTo>
                <a:lnTo>
                  <a:pt x="4070582" y="0"/>
                </a:lnTo>
                <a:cubicBezTo>
                  <a:pt x="4072539" y="1865237"/>
                  <a:pt x="4068136" y="3729906"/>
                  <a:pt x="4070093" y="5595143"/>
                </a:cubicBezTo>
                <a:lnTo>
                  <a:pt x="1718207" y="5597085"/>
                </a:lnTo>
                <a:cubicBezTo>
                  <a:pt x="689093" y="5286953"/>
                  <a:pt x="-8821" y="4002321"/>
                  <a:pt x="1791" y="3148650"/>
                </a:cubicBezTo>
                <a:cubicBezTo>
                  <a:pt x="3783" y="1945387"/>
                  <a:pt x="-1538" y="1207596"/>
                  <a:pt x="454" y="433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520858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9ED1E0F1-AFFA-42EB-BA75-DA2D4500467E}"/>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9BE6FC7D-C34E-46C7-8941-E28D2138AB4A}"/>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13" name="Title 1">
            <a:extLst>
              <a:ext uri="{FF2B5EF4-FFF2-40B4-BE49-F238E27FC236}">
                <a16:creationId xmlns:a16="http://schemas.microsoft.com/office/drawing/2014/main" id="{080EDC1B-18C6-4124-ACB9-D441CF15FE5D}"/>
              </a:ext>
            </a:extLst>
          </p:cNvPr>
          <p:cNvSpPr>
            <a:spLocks noGrp="1"/>
          </p:cNvSpPr>
          <p:nvPr>
            <p:ph type="title"/>
          </p:nvPr>
        </p:nvSpPr>
        <p:spPr>
          <a:xfrm>
            <a:off x="695326" y="1052736"/>
            <a:ext cx="5208587" cy="468000"/>
          </a:xfrm>
        </p:spPr>
        <p:txBody>
          <a:bodyPr anchor="t"/>
          <a:lstStyle/>
          <a:p>
            <a:r>
              <a:rPr lang="en-US"/>
              <a:t>Click to edit Master title style</a:t>
            </a:r>
            <a:endParaRPr lang="en-AU" dirty="0"/>
          </a:p>
        </p:txBody>
      </p:sp>
      <p:sp>
        <p:nvSpPr>
          <p:cNvPr id="2" name="Date Placeholder 1">
            <a:extLst>
              <a:ext uri="{FF2B5EF4-FFF2-40B4-BE49-F238E27FC236}">
                <a16:creationId xmlns:a16="http://schemas.microsoft.com/office/drawing/2014/main" id="{97916337-F2DC-4078-961D-7B3BDA5209EB}"/>
              </a:ext>
            </a:extLst>
          </p:cNvPr>
          <p:cNvSpPr>
            <a:spLocks noGrp="1"/>
          </p:cNvSpPr>
          <p:nvPr>
            <p:ph type="dt" sz="half" idx="19"/>
          </p:nvPr>
        </p:nvSpPr>
        <p:spPr bwMode="white"/>
        <p:txBody>
          <a:bodyPr/>
          <a:lstStyle/>
          <a:p>
            <a:fld id="{9104473C-44EC-1C4D-B2BD-C9F58861BF22}" type="datetime1">
              <a:rPr lang="en-AU" smtClean="0"/>
              <a:t>19/5/2023</a:t>
            </a:fld>
            <a:endParaRPr lang="en-US" dirty="0"/>
          </a:p>
        </p:txBody>
      </p:sp>
      <p:sp>
        <p:nvSpPr>
          <p:cNvPr id="6" name="Footer Placeholder 5">
            <a:extLst>
              <a:ext uri="{FF2B5EF4-FFF2-40B4-BE49-F238E27FC236}">
                <a16:creationId xmlns:a16="http://schemas.microsoft.com/office/drawing/2014/main" id="{8734EC9E-80A6-4F00-A6C2-0211431E31A4}"/>
              </a:ext>
            </a:extLst>
          </p:cNvPr>
          <p:cNvSpPr>
            <a:spLocks noGrp="1"/>
          </p:cNvSpPr>
          <p:nvPr>
            <p:ph type="ftr" sz="quarter" idx="20"/>
          </p:nvPr>
        </p:nvSpPr>
        <p:spPr/>
        <p:txBody>
          <a:bodyPr/>
          <a:lstStyle/>
          <a:p>
            <a:endParaRPr lang="en-US" dirty="0"/>
          </a:p>
        </p:txBody>
      </p:sp>
      <p:sp>
        <p:nvSpPr>
          <p:cNvPr id="7" name="Slide Number Placeholder 6">
            <a:extLst>
              <a:ext uri="{FF2B5EF4-FFF2-40B4-BE49-F238E27FC236}">
                <a16:creationId xmlns:a16="http://schemas.microsoft.com/office/drawing/2014/main" id="{EFD63467-2027-4D99-8858-F83AC8390523}"/>
              </a:ext>
            </a:extLst>
          </p:cNvPr>
          <p:cNvSpPr>
            <a:spLocks noGrp="1"/>
          </p:cNvSpPr>
          <p:nvPr>
            <p:ph type="sldNum" sz="quarter" idx="21"/>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85479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with Image One Third">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27980" y="619866"/>
            <a:ext cx="4065161" cy="623997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4779" h="5598562">
                <a:moveTo>
                  <a:pt x="454" y="7751"/>
                </a:moveTo>
                <a:lnTo>
                  <a:pt x="2714233" y="0"/>
                </a:lnTo>
                <a:cubicBezTo>
                  <a:pt x="2716190" y="1865237"/>
                  <a:pt x="2712113" y="3733325"/>
                  <a:pt x="2714070" y="5598562"/>
                </a:cubicBezTo>
                <a:lnTo>
                  <a:pt x="1718207" y="5594806"/>
                </a:lnTo>
                <a:cubicBezTo>
                  <a:pt x="689093" y="5284674"/>
                  <a:pt x="-8821" y="4000042"/>
                  <a:pt x="1791" y="3146371"/>
                </a:cubicBezTo>
                <a:cubicBezTo>
                  <a:pt x="3783" y="1943108"/>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7089890" cy="4608515"/>
          </a:xfrm>
          <a:prstGeom prst="rect">
            <a:avLst/>
          </a:prstGeom>
        </p:spPr>
        <p:txBody>
          <a:bodyPr/>
          <a:lstStyle>
            <a:lvl1pPr>
              <a:lnSpc>
                <a:spcPct val="100000"/>
              </a:lnSpc>
              <a:defRPr lang="en-US" dirty="0" smtClean="0"/>
            </a:lvl1pPr>
            <a:lvl2pPr>
              <a:defRPr lang="en-US" dirty="0" smtClean="0"/>
            </a:lvl2pPr>
            <a:lvl3pPr>
              <a:defRPr lang="en-US" dirty="0" smtClean="0"/>
            </a:lvl3pPr>
            <a:lvl4pPr>
              <a:defRPr lang="en-US" dirty="0" smtClean="0"/>
            </a:lvl4pPr>
            <a:lvl5pPr>
              <a:spcAft>
                <a:spcPts val="600"/>
              </a:spcAft>
              <a:defRPr lang="en-US" dirty="0" smtClean="0"/>
            </a:lvl5pPr>
            <a:lvl6pPr>
              <a:defRPr lang="en-AU" dirty="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FE2A31D-86B6-46B8-BB44-FE4A0151AFEC}"/>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9DB1757-F26E-4E87-887C-D21CB8F0D41B}"/>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322A0C3-D06A-4B53-BF2D-7247BE3F1E44}"/>
              </a:ext>
            </a:extLst>
          </p:cNvPr>
          <p:cNvSpPr>
            <a:spLocks noGrp="1"/>
          </p:cNvSpPr>
          <p:nvPr>
            <p:ph type="title"/>
          </p:nvPr>
        </p:nvSpPr>
        <p:spPr>
          <a:xfrm>
            <a:off x="695326" y="1052736"/>
            <a:ext cx="7089890" cy="469056"/>
          </a:xfrm>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A50D441B-BAF3-4DDF-A5CD-A8E786E8FAAC}"/>
              </a:ext>
            </a:extLst>
          </p:cNvPr>
          <p:cNvSpPr>
            <a:spLocks noGrp="1"/>
          </p:cNvSpPr>
          <p:nvPr>
            <p:ph type="dt" sz="half" idx="19"/>
          </p:nvPr>
        </p:nvSpPr>
        <p:spPr bwMode="white"/>
        <p:txBody>
          <a:bodyPr/>
          <a:lstStyle/>
          <a:p>
            <a:fld id="{36552615-E193-9C4B-9609-FE59FB8974ED}" type="datetime1">
              <a:rPr lang="en-AU" smtClean="0"/>
              <a:t>19/5/2023</a:t>
            </a:fld>
            <a:endParaRPr lang="en-US" dirty="0"/>
          </a:p>
        </p:txBody>
      </p:sp>
      <p:sp>
        <p:nvSpPr>
          <p:cNvPr id="7" name="Footer Placeholder 6">
            <a:extLst>
              <a:ext uri="{FF2B5EF4-FFF2-40B4-BE49-F238E27FC236}">
                <a16:creationId xmlns:a16="http://schemas.microsoft.com/office/drawing/2014/main" id="{EEA16CAE-14B9-4A43-877B-E46EF044168C}"/>
              </a:ext>
            </a:extLst>
          </p:cNvPr>
          <p:cNvSpPr>
            <a:spLocks noGrp="1"/>
          </p:cNvSpPr>
          <p:nvPr>
            <p:ph type="ftr" sz="quarter" idx="20"/>
          </p:nvPr>
        </p:nvSpPr>
        <p:spPr/>
        <p:txBody>
          <a:bodyPr/>
          <a:lstStyle/>
          <a:p>
            <a:endParaRPr lang="en-US" dirty="0"/>
          </a:p>
        </p:txBody>
      </p:sp>
      <p:sp>
        <p:nvSpPr>
          <p:cNvPr id="8" name="Slide Number Placeholder 7">
            <a:extLst>
              <a:ext uri="{FF2B5EF4-FFF2-40B4-BE49-F238E27FC236}">
                <a16:creationId xmlns:a16="http://schemas.microsoft.com/office/drawing/2014/main" id="{195BFC0C-3AAF-4677-B586-CD5CBF731F79}"/>
              </a:ext>
            </a:extLst>
          </p:cNvPr>
          <p:cNvSpPr>
            <a:spLocks noGrp="1"/>
          </p:cNvSpPr>
          <p:nvPr>
            <p:ph type="sldNum" sz="quarter" idx="21"/>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788554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299D2-DE60-4B62-A10B-375899206764}"/>
              </a:ext>
            </a:extLst>
          </p:cNvPr>
          <p:cNvSpPr/>
          <p:nvPr/>
        </p:nvSpPr>
        <p:spPr bwMode="invGray">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hasCustomPrompt="1"/>
          </p:nvPr>
        </p:nvSpPr>
        <p:spPr bwMode="white">
          <a:xfrm>
            <a:off x="695325" y="1143405"/>
            <a:ext cx="107382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bwMode="white">
          <a:xfrm>
            <a:off x="695298" y="2553954"/>
            <a:ext cx="10747200" cy="2675249"/>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8" name="Right Triangle 3">
            <a:extLst>
              <a:ext uri="{FF2B5EF4-FFF2-40B4-BE49-F238E27FC236}">
                <a16:creationId xmlns:a16="http://schemas.microsoft.com/office/drawing/2014/main" id="{E49831C3-1265-4B26-84DA-16A7EC28AF57}"/>
              </a:ext>
            </a:extLst>
          </p:cNvPr>
          <p:cNvSpPr/>
          <p:nvPr/>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570549AC-72A0-49C7-B98A-4959B5690850}"/>
              </a:ext>
            </a:extLst>
          </p:cNvPr>
          <p:cNvSpPr/>
          <p:nvPr/>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11" name="Picture 10">
            <a:extLst>
              <a:ext uri="{FF2B5EF4-FFF2-40B4-BE49-F238E27FC236}">
                <a16:creationId xmlns:a16="http://schemas.microsoft.com/office/drawing/2014/main" id="{DEDF6610-A984-4E2A-B1B8-C6D02948493B}"/>
              </a:ext>
            </a:extLst>
          </p:cNvPr>
          <p:cNvPicPr>
            <a:picLocks noChangeAspect="1"/>
          </p:cNvPicPr>
          <p:nvPr/>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36120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 with Image Two Thirds Alt">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9550" y="-3115"/>
            <a:ext cx="7782449" cy="6868289"/>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586635 h 6179387"/>
              <a:gd name="connsiteX1" fmla="*/ 5198916 w 5198916"/>
              <a:gd name="connsiteY1" fmla="*/ 0 h 6179387"/>
              <a:gd name="connsiteX2" fmla="*/ 5198916 w 5198916"/>
              <a:gd name="connsiteY2" fmla="*/ 6173828 h 6179387"/>
              <a:gd name="connsiteX3" fmla="*/ 1718207 w 5198916"/>
              <a:gd name="connsiteY3" fmla="*/ 6179387 h 6179387"/>
              <a:gd name="connsiteX4" fmla="*/ 1791 w 5198916"/>
              <a:gd name="connsiteY4" fmla="*/ 3730952 h 6179387"/>
              <a:gd name="connsiteX5" fmla="*/ 454 w 5198916"/>
              <a:gd name="connsiteY5" fmla="*/ 586635 h 6179387"/>
              <a:gd name="connsiteX0" fmla="*/ 8476 w 5197245"/>
              <a:gd name="connsiteY0" fmla="*/ 39696 h 6179387"/>
              <a:gd name="connsiteX1" fmla="*/ 5197245 w 5197245"/>
              <a:gd name="connsiteY1" fmla="*/ 0 h 6179387"/>
              <a:gd name="connsiteX2" fmla="*/ 5197245 w 5197245"/>
              <a:gd name="connsiteY2" fmla="*/ 6173828 h 6179387"/>
              <a:gd name="connsiteX3" fmla="*/ 1716536 w 5197245"/>
              <a:gd name="connsiteY3" fmla="*/ 6179387 h 6179387"/>
              <a:gd name="connsiteX4" fmla="*/ 120 w 5197245"/>
              <a:gd name="connsiteY4" fmla="*/ 3730952 h 6179387"/>
              <a:gd name="connsiteX5" fmla="*/ 8476 w 5197245"/>
              <a:gd name="connsiteY5" fmla="*/ 39696 h 6179387"/>
              <a:gd name="connsiteX0" fmla="*/ 8476 w 5197245"/>
              <a:gd name="connsiteY0" fmla="*/ 0 h 6139691"/>
              <a:gd name="connsiteX1" fmla="*/ 5146357 w 5197245"/>
              <a:gd name="connsiteY1" fmla="*/ 191044 h 6139691"/>
              <a:gd name="connsiteX2" fmla="*/ 5197245 w 5197245"/>
              <a:gd name="connsiteY2" fmla="*/ 6134132 h 6139691"/>
              <a:gd name="connsiteX3" fmla="*/ 1716536 w 5197245"/>
              <a:gd name="connsiteY3" fmla="*/ 6139691 h 6139691"/>
              <a:gd name="connsiteX4" fmla="*/ 120 w 5197245"/>
              <a:gd name="connsiteY4" fmla="*/ 3691256 h 6139691"/>
              <a:gd name="connsiteX5" fmla="*/ 8476 w 5197245"/>
              <a:gd name="connsiteY5" fmla="*/ 0 h 6139691"/>
              <a:gd name="connsiteX0" fmla="*/ 8476 w 5197245"/>
              <a:gd name="connsiteY0" fmla="*/ 22604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8476 w 5197245"/>
              <a:gd name="connsiteY5" fmla="*/ 22604 h 6162295"/>
              <a:gd name="connsiteX0" fmla="*/ 2115 w 5197245"/>
              <a:gd name="connsiteY0" fmla="*/ 5512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2115 w 5197245"/>
              <a:gd name="connsiteY5" fmla="*/ 5512 h 616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7245" h="6162295">
                <a:moveTo>
                  <a:pt x="2115" y="5512"/>
                </a:moveTo>
                <a:lnTo>
                  <a:pt x="5197245" y="0"/>
                </a:lnTo>
                <a:lnTo>
                  <a:pt x="5197245" y="6156736"/>
                </a:lnTo>
                <a:lnTo>
                  <a:pt x="1716536" y="6162295"/>
                </a:lnTo>
                <a:cubicBezTo>
                  <a:pt x="687422" y="5852163"/>
                  <a:pt x="-10492" y="4567531"/>
                  <a:pt x="120" y="3713860"/>
                </a:cubicBezTo>
                <a:cubicBezTo>
                  <a:pt x="2112" y="2510597"/>
                  <a:pt x="123" y="1208775"/>
                  <a:pt x="2115" y="5512"/>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endParaRPr lang="en-US"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31375A4-56A4-47D6-9801-1991572033F7}" type="slidenum">
              <a:rPr lang="en-US" smtClean="0"/>
              <a:pPr/>
              <a:t>‹#›</a:t>
            </a:fld>
            <a:endParaRPr lang="en-US"/>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a:xfrm>
            <a:off x="695325" y="151136"/>
            <a:ext cx="2376000" cy="241200"/>
          </a:xfrm>
          <a:prstGeom prst="rect">
            <a:avLst/>
          </a:prstGeom>
        </p:spPr>
        <p:txBody>
          <a:bodyPr/>
          <a:lstStyle/>
          <a:p>
            <a:fld id="{C7D03574-2F43-4940-BAA8-83F611660C7F}" type="datetime1">
              <a:rPr lang="en-AU" smtClean="0"/>
              <a:t>19/5/2023</a:t>
            </a:fld>
            <a:endParaRPr lang="en-US" dirty="0"/>
          </a:p>
        </p:txBody>
      </p:sp>
      <p:sp>
        <p:nvSpPr>
          <p:cNvPr id="9" name="TextBox 8">
            <a:extLst>
              <a:ext uri="{FF2B5EF4-FFF2-40B4-BE49-F238E27FC236}">
                <a16:creationId xmlns:a16="http://schemas.microsoft.com/office/drawing/2014/main" id="{43322D7A-8171-44C9-AFA6-24E34B78763E}"/>
              </a:ext>
            </a:extLst>
          </p:cNvPr>
          <p:cNvSpPr txBox="1"/>
          <p:nvPr/>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1" name="Title 1">
            <a:extLst>
              <a:ext uri="{FF2B5EF4-FFF2-40B4-BE49-F238E27FC236}">
                <a16:creationId xmlns:a16="http://schemas.microsoft.com/office/drawing/2014/main" id="{7F45073E-2992-405B-AB05-A3E6ADD2877C}"/>
              </a:ext>
            </a:extLst>
          </p:cNvPr>
          <p:cNvSpPr>
            <a:spLocks noGrp="1"/>
          </p:cNvSpPr>
          <p:nvPr>
            <p:ph type="title"/>
          </p:nvPr>
        </p:nvSpPr>
        <p:spPr>
          <a:xfrm>
            <a:off x="695326" y="1052736"/>
            <a:ext cx="3384549" cy="1008112"/>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55042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xt with Image Half Alt">
    <p:bg>
      <p:bgPr>
        <a:solidFill>
          <a:schemeClr val="accent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102278" y="-2778"/>
            <a:ext cx="6093632" cy="68606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454 w 4070093"/>
              <a:gd name="connsiteY0" fmla="*/ 562667 h 6155419"/>
              <a:gd name="connsiteX1" fmla="*/ 4062101 w 4070093"/>
              <a:gd name="connsiteY1" fmla="*/ 0 h 6155419"/>
              <a:gd name="connsiteX2" fmla="*/ 4070093 w 4070093"/>
              <a:gd name="connsiteY2" fmla="*/ 6153477 h 6155419"/>
              <a:gd name="connsiteX3" fmla="*/ 1718207 w 4070093"/>
              <a:gd name="connsiteY3" fmla="*/ 6155419 h 6155419"/>
              <a:gd name="connsiteX4" fmla="*/ 1791 w 4070093"/>
              <a:gd name="connsiteY4" fmla="*/ 3706984 h 6155419"/>
              <a:gd name="connsiteX5" fmla="*/ 454 w 4070093"/>
              <a:gd name="connsiteY5" fmla="*/ 562667 h 6155419"/>
              <a:gd name="connsiteX0" fmla="*/ 7264 w 4068422"/>
              <a:gd name="connsiteY0" fmla="*/ 15728 h 6155419"/>
              <a:gd name="connsiteX1" fmla="*/ 4060430 w 4068422"/>
              <a:gd name="connsiteY1" fmla="*/ 0 h 6155419"/>
              <a:gd name="connsiteX2" fmla="*/ 4068422 w 4068422"/>
              <a:gd name="connsiteY2" fmla="*/ 6153477 h 6155419"/>
              <a:gd name="connsiteX3" fmla="*/ 1716536 w 4068422"/>
              <a:gd name="connsiteY3" fmla="*/ 6155419 h 6155419"/>
              <a:gd name="connsiteX4" fmla="*/ 120 w 4068422"/>
              <a:gd name="connsiteY4" fmla="*/ 3706984 h 6155419"/>
              <a:gd name="connsiteX5" fmla="*/ 7264 w 4068422"/>
              <a:gd name="connsiteY5" fmla="*/ 15728 h 6155419"/>
              <a:gd name="connsiteX0" fmla="*/ 7264 w 4069425"/>
              <a:gd name="connsiteY0" fmla="*/ 15728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7264 w 4069425"/>
              <a:gd name="connsiteY5" fmla="*/ 15728 h 6155419"/>
              <a:gd name="connsiteX0" fmla="*/ 3023 w 4069425"/>
              <a:gd name="connsiteY0" fmla="*/ 4334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3023 w 4069425"/>
              <a:gd name="connsiteY5" fmla="*/ 4334 h 61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425" h="6155419">
                <a:moveTo>
                  <a:pt x="3023" y="4334"/>
                </a:moveTo>
                <a:lnTo>
                  <a:pt x="4068912" y="0"/>
                </a:lnTo>
                <a:cubicBezTo>
                  <a:pt x="4070869" y="1865237"/>
                  <a:pt x="4066465" y="4288240"/>
                  <a:pt x="4068422" y="6153477"/>
                </a:cubicBezTo>
                <a:lnTo>
                  <a:pt x="1716536" y="6155419"/>
                </a:lnTo>
                <a:cubicBezTo>
                  <a:pt x="687422" y="5845287"/>
                  <a:pt x="-10492" y="4560655"/>
                  <a:pt x="120" y="3706984"/>
                </a:cubicBezTo>
                <a:cubicBezTo>
                  <a:pt x="2112" y="2503721"/>
                  <a:pt x="1031" y="1207597"/>
                  <a:pt x="3023" y="4334"/>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endParaRPr lang="en-US"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31375A4-56A4-47D6-9801-1991572033F7}" type="slidenum">
              <a:rPr lang="en-US" smtClean="0"/>
              <a:pPr/>
              <a:t>‹#›</a:t>
            </a:fld>
            <a:endParaRPr lang="en-US"/>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a:xfrm>
            <a:off x="695325" y="151136"/>
            <a:ext cx="2376000" cy="241200"/>
          </a:xfrm>
          <a:prstGeom prst="rect">
            <a:avLst/>
          </a:prstGeom>
        </p:spPr>
        <p:txBody>
          <a:bodyPr/>
          <a:lstStyle/>
          <a:p>
            <a:fld id="{AC5362F3-AF21-4141-8F78-4F0F71591C5A}" type="datetime1">
              <a:rPr lang="en-AU" smtClean="0"/>
              <a:t>19/5/2023</a:t>
            </a:fld>
            <a:endParaRPr lang="en-US"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D06BD81E-48A0-488B-B875-7D993A64CC4D}"/>
              </a:ext>
            </a:extLst>
          </p:cNvPr>
          <p:cNvSpPr>
            <a:spLocks noGrp="1"/>
          </p:cNvSpPr>
          <p:nvPr>
            <p:ph type="body" sz="quarter" idx="13"/>
          </p:nvPr>
        </p:nvSpPr>
        <p:spPr>
          <a:xfrm>
            <a:off x="695325" y="1700213"/>
            <a:ext cx="5208587"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TextBox 13">
            <a:extLst>
              <a:ext uri="{FF2B5EF4-FFF2-40B4-BE49-F238E27FC236}">
                <a16:creationId xmlns:a16="http://schemas.microsoft.com/office/drawing/2014/main" id="{54B152F0-B857-4837-AD26-E55058B68A12}"/>
              </a:ext>
            </a:extLst>
          </p:cNvPr>
          <p:cNvSpPr txBox="1"/>
          <p:nvPr/>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3" name="Title 1">
            <a:extLst>
              <a:ext uri="{FF2B5EF4-FFF2-40B4-BE49-F238E27FC236}">
                <a16:creationId xmlns:a16="http://schemas.microsoft.com/office/drawing/2014/main" id="{407296C6-F9EC-4B3A-9119-76D6C67094A9}"/>
              </a:ext>
            </a:extLst>
          </p:cNvPr>
          <p:cNvSpPr>
            <a:spLocks noGrp="1"/>
          </p:cNvSpPr>
          <p:nvPr>
            <p:ph type="title"/>
          </p:nvPr>
        </p:nvSpPr>
        <p:spPr>
          <a:xfrm>
            <a:off x="695326" y="1052736"/>
            <a:ext cx="5208586" cy="468000"/>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08879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with Image One Third Alt">
    <p:bg>
      <p:bgPr>
        <a:solidFill>
          <a:schemeClr val="accent1"/>
        </a:solidFill>
        <a:effectLst/>
      </p:bgPr>
    </p:bg>
    <p:spTree>
      <p:nvGrpSpPr>
        <p:cNvPr id="1" name=""/>
        <p:cNvGrpSpPr/>
        <p:nvPr/>
      </p:nvGrpSpPr>
      <p:grpSpPr>
        <a:xfrm>
          <a:off x="0" y="0"/>
          <a:ext cx="0" cy="0"/>
          <a:chOff x="0" y="0"/>
          <a:chExt cx="0" cy="0"/>
        </a:xfrm>
      </p:grpSpPr>
      <p:sp>
        <p:nvSpPr>
          <p:cNvPr id="13" name="Text Placeholder 16">
            <a:extLst>
              <a:ext uri="{FF2B5EF4-FFF2-40B4-BE49-F238E27FC236}">
                <a16:creationId xmlns:a16="http://schemas.microsoft.com/office/drawing/2014/main" id="{B4FA68DC-FEFE-4790-B4A5-75AF5CDBE1D5}"/>
              </a:ext>
            </a:extLst>
          </p:cNvPr>
          <p:cNvSpPr>
            <a:spLocks noGrp="1"/>
          </p:cNvSpPr>
          <p:nvPr>
            <p:ph type="body" sz="quarter" idx="22" hasCustomPrompt="1"/>
          </p:nvPr>
        </p:nvSpPr>
        <p:spPr bwMode="invGray">
          <a:xfrm>
            <a:off x="0" y="0"/>
            <a:ext cx="10704513" cy="6869113"/>
          </a:xfrm>
          <a:solidFill>
            <a:schemeClr val="accent1"/>
          </a:solidFill>
        </p:spPr>
        <p:txBody>
          <a:bodyPr>
            <a:normAutofit/>
          </a:bodyPr>
          <a:lstStyle>
            <a:lvl1pPr>
              <a:defRPr sz="100">
                <a:solidFill>
                  <a:schemeClr val="accent1"/>
                </a:solidFill>
              </a:defRPr>
            </a:lvl1pPr>
          </a:lstStyle>
          <a:p>
            <a:pPr lvl="0"/>
            <a:r>
              <a:rPr lang="en-AU" dirty="0"/>
              <a:t> </a:t>
            </a:r>
          </a:p>
        </p:txBody>
      </p:sp>
      <p:sp>
        <p:nvSpPr>
          <p:cNvPr id="15" name="TextBox 14">
            <a:extLst>
              <a:ext uri="{FF2B5EF4-FFF2-40B4-BE49-F238E27FC236}">
                <a16:creationId xmlns:a16="http://schemas.microsoft.com/office/drawing/2014/main" id="{52BEE3ED-5C13-4151-AFC4-04F14BD9ECA3}"/>
              </a:ext>
            </a:extLst>
          </p:cNvPr>
          <p:cNvSpPr txBox="1"/>
          <p:nvPr/>
        </p:nvSpPr>
        <p:spPr>
          <a:xfrm>
            <a:off x="1" y="-622612"/>
            <a:ext cx="7632171" cy="523220"/>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Clicking along the edge of purple container and change the shape fill colour.</a:t>
            </a:r>
          </a:p>
        </p:txBody>
      </p:sp>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08851" y="-8784"/>
            <a:ext cx="4083149" cy="686862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 name="connsiteX0" fmla="*/ 454 w 2714070"/>
              <a:gd name="connsiteY0" fmla="*/ 571782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571782 h 6162593"/>
              <a:gd name="connsiteX0" fmla="*/ 454 w 2714070"/>
              <a:gd name="connsiteY0" fmla="*/ 7751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7751 h 6162593"/>
              <a:gd name="connsiteX0" fmla="*/ 454 w 2720839"/>
              <a:gd name="connsiteY0" fmla="*/ 7751 h 6162593"/>
              <a:gd name="connsiteX1" fmla="*/ 2720594 w 2720839"/>
              <a:gd name="connsiteY1" fmla="*/ 0 h 6162593"/>
              <a:gd name="connsiteX2" fmla="*/ 2714070 w 2720839"/>
              <a:gd name="connsiteY2" fmla="*/ 6162593 h 6162593"/>
              <a:gd name="connsiteX3" fmla="*/ 1718207 w 2720839"/>
              <a:gd name="connsiteY3" fmla="*/ 6158837 h 6162593"/>
              <a:gd name="connsiteX4" fmla="*/ 1791 w 2720839"/>
              <a:gd name="connsiteY4" fmla="*/ 3710402 h 6162593"/>
              <a:gd name="connsiteX5" fmla="*/ 454 w 2720839"/>
              <a:gd name="connsiteY5" fmla="*/ 7751 h 6162593"/>
              <a:gd name="connsiteX0" fmla="*/ 454 w 2726792"/>
              <a:gd name="connsiteY0" fmla="*/ 7751 h 6162593"/>
              <a:gd name="connsiteX1" fmla="*/ 2720594 w 2726792"/>
              <a:gd name="connsiteY1" fmla="*/ 0 h 6162593"/>
              <a:gd name="connsiteX2" fmla="*/ 2726792 w 2726792"/>
              <a:gd name="connsiteY2" fmla="*/ 6162593 h 6162593"/>
              <a:gd name="connsiteX3" fmla="*/ 1718207 w 2726792"/>
              <a:gd name="connsiteY3" fmla="*/ 6158837 h 6162593"/>
              <a:gd name="connsiteX4" fmla="*/ 1791 w 2726792"/>
              <a:gd name="connsiteY4" fmla="*/ 3710402 h 6162593"/>
              <a:gd name="connsiteX5" fmla="*/ 454 w 2726792"/>
              <a:gd name="connsiteY5" fmla="*/ 7751 h 616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6792" h="6162593">
                <a:moveTo>
                  <a:pt x="454" y="7751"/>
                </a:moveTo>
                <a:lnTo>
                  <a:pt x="2720594" y="0"/>
                </a:lnTo>
                <a:cubicBezTo>
                  <a:pt x="2722551" y="1865237"/>
                  <a:pt x="2724835" y="4297356"/>
                  <a:pt x="2726792" y="6162593"/>
                </a:cubicBezTo>
                <a:lnTo>
                  <a:pt x="1718207" y="6158837"/>
                </a:lnTo>
                <a:cubicBezTo>
                  <a:pt x="689093" y="5848705"/>
                  <a:pt x="-8821" y="4564073"/>
                  <a:pt x="1791" y="3710402"/>
                </a:cubicBezTo>
                <a:cubicBezTo>
                  <a:pt x="3783" y="2507139"/>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bwMode="white">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468C9D50-7928-4CA0-BFA2-1AB0032BF14E}"/>
              </a:ext>
            </a:extLst>
          </p:cNvPr>
          <p:cNvSpPr>
            <a:spLocks noGrp="1"/>
          </p:cNvSpPr>
          <p:nvPr>
            <p:ph type="body" sz="quarter" idx="13"/>
          </p:nvPr>
        </p:nvSpPr>
        <p:spPr bwMode="white">
          <a:xfrm>
            <a:off x="695325" y="1700213"/>
            <a:ext cx="7089891"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1">
            <a:extLst>
              <a:ext uri="{FF2B5EF4-FFF2-40B4-BE49-F238E27FC236}">
                <a16:creationId xmlns:a16="http://schemas.microsoft.com/office/drawing/2014/main" id="{2AF87536-1667-4319-A130-CF6578DB2C85}"/>
              </a:ext>
            </a:extLst>
          </p:cNvPr>
          <p:cNvSpPr>
            <a:spLocks noGrp="1"/>
          </p:cNvSpPr>
          <p:nvPr>
            <p:ph type="title"/>
          </p:nvPr>
        </p:nvSpPr>
        <p:spPr bwMode="white">
          <a:xfrm>
            <a:off x="695326" y="1052736"/>
            <a:ext cx="7096124" cy="469056"/>
          </a:xfrm>
        </p:spPr>
        <p:txBody>
          <a:bodyPr/>
          <a:lstStyle>
            <a:lvl1pPr>
              <a:defRPr>
                <a:solidFill>
                  <a:schemeClr val="bg1"/>
                </a:solidFill>
              </a:defRPr>
            </a:lvl1pPr>
          </a:lstStyle>
          <a:p>
            <a:r>
              <a:rPr lang="en-US"/>
              <a:t>Click to edit Master title style</a:t>
            </a:r>
            <a:endParaRPr lang="en-AU" dirty="0"/>
          </a:p>
        </p:txBody>
      </p:sp>
      <p:sp>
        <p:nvSpPr>
          <p:cNvPr id="6" name="Date Placeholder 5">
            <a:extLst>
              <a:ext uri="{FF2B5EF4-FFF2-40B4-BE49-F238E27FC236}">
                <a16:creationId xmlns:a16="http://schemas.microsoft.com/office/drawing/2014/main" id="{9AD53B17-CFA2-4153-BA9B-6F2B6C1F6005}"/>
              </a:ext>
            </a:extLst>
          </p:cNvPr>
          <p:cNvSpPr>
            <a:spLocks noGrp="1"/>
          </p:cNvSpPr>
          <p:nvPr>
            <p:ph type="dt" sz="half" idx="19"/>
          </p:nvPr>
        </p:nvSpPr>
        <p:spPr bwMode="white">
          <a:xfrm>
            <a:off x="695325" y="151136"/>
            <a:ext cx="2376000" cy="241200"/>
          </a:xfrm>
          <a:prstGeom prst="rect">
            <a:avLst/>
          </a:prstGeom>
        </p:spPr>
        <p:txBody>
          <a:bodyPr/>
          <a:lstStyle/>
          <a:p>
            <a:fld id="{56A9E936-50C6-7147-BC96-1A2B6322E06C}" type="datetime1">
              <a:rPr lang="en-AU" smtClean="0"/>
              <a:t>19/5/2023</a:t>
            </a:fld>
            <a:endParaRPr lang="en-US" dirty="0"/>
          </a:p>
        </p:txBody>
      </p:sp>
      <p:sp>
        <p:nvSpPr>
          <p:cNvPr id="7" name="Footer Placeholder 6">
            <a:extLst>
              <a:ext uri="{FF2B5EF4-FFF2-40B4-BE49-F238E27FC236}">
                <a16:creationId xmlns:a16="http://schemas.microsoft.com/office/drawing/2014/main" id="{68508C9E-FE7C-44AA-84C7-0471A04346C4}"/>
              </a:ext>
            </a:extLst>
          </p:cNvPr>
          <p:cNvSpPr>
            <a:spLocks noGrp="1"/>
          </p:cNvSpPr>
          <p:nvPr>
            <p:ph type="ftr" sz="quarter" idx="20"/>
          </p:nvPr>
        </p:nvSpPr>
        <p:spPr bwMode="white"/>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F52737AE-AB1C-425B-82B5-B5D4E1208032}"/>
              </a:ext>
            </a:extLst>
          </p:cNvPr>
          <p:cNvSpPr>
            <a:spLocks noGrp="1"/>
          </p:cNvSpPr>
          <p:nvPr>
            <p:ph type="sldNum" sz="quarter" idx="21"/>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0087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with 4 Image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9"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2" name="Text Placeholder 5">
            <a:extLst>
              <a:ext uri="{FF2B5EF4-FFF2-40B4-BE49-F238E27FC236}">
                <a16:creationId xmlns:a16="http://schemas.microsoft.com/office/drawing/2014/main" id="{DA8ABAA8-126B-459D-B960-B85E22F49DF4}"/>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Picture Placeholder 9">
            <a:extLst>
              <a:ext uri="{FF2B5EF4-FFF2-40B4-BE49-F238E27FC236}">
                <a16:creationId xmlns:a16="http://schemas.microsoft.com/office/drawing/2014/main" id="{86B950FF-5CC1-4A3A-ABA9-ADF58494DD0A}"/>
              </a:ext>
            </a:extLst>
          </p:cNvPr>
          <p:cNvSpPr>
            <a:spLocks noGrp="1"/>
          </p:cNvSpPr>
          <p:nvPr>
            <p:ph type="pic" sz="quarter" idx="16" hasCustomPrompt="1"/>
          </p:nvPr>
        </p:nvSpPr>
        <p:spPr>
          <a:xfrm>
            <a:off x="4407049"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Picture Placeholder 9">
            <a:extLst>
              <a:ext uri="{FF2B5EF4-FFF2-40B4-BE49-F238E27FC236}">
                <a16:creationId xmlns:a16="http://schemas.microsoft.com/office/drawing/2014/main" id="{BA2B0415-0383-4B33-9E29-9ADFC2A05427}"/>
              </a:ext>
            </a:extLst>
          </p:cNvPr>
          <p:cNvSpPr>
            <a:spLocks noGrp="1"/>
          </p:cNvSpPr>
          <p:nvPr>
            <p:ph type="pic" sz="quarter" idx="17" hasCustomPrompt="1"/>
          </p:nvPr>
        </p:nvSpPr>
        <p:spPr>
          <a:xfrm>
            <a:off x="8304000"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3" name="Picture Placeholder 9">
            <a:extLst>
              <a:ext uri="{FF2B5EF4-FFF2-40B4-BE49-F238E27FC236}">
                <a16:creationId xmlns:a16="http://schemas.microsoft.com/office/drawing/2014/main" id="{4966C236-904D-498D-801E-8C4057C0A034}"/>
              </a:ext>
            </a:extLst>
          </p:cNvPr>
          <p:cNvSpPr>
            <a:spLocks noGrp="1"/>
          </p:cNvSpPr>
          <p:nvPr>
            <p:ph type="pic" sz="quarter" idx="18" hasCustomPrompt="1"/>
          </p:nvPr>
        </p:nvSpPr>
        <p:spPr>
          <a:xfrm>
            <a:off x="8304000"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4" name="Rectangle 13">
            <a:extLst>
              <a:ext uri="{FF2B5EF4-FFF2-40B4-BE49-F238E27FC236}">
                <a16:creationId xmlns:a16="http://schemas.microsoft.com/office/drawing/2014/main" id="{377D8A62-4A58-4C23-B0E5-AEF193611E4D}"/>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EDEB74D7-CB6B-47FE-A2A8-7AE5F1DED986}"/>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15" name="Title 1">
            <a:extLst>
              <a:ext uri="{FF2B5EF4-FFF2-40B4-BE49-F238E27FC236}">
                <a16:creationId xmlns:a16="http://schemas.microsoft.com/office/drawing/2014/main" id="{E061BA70-9BEA-4AF5-8B24-03EBB3F28710}"/>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
        <p:nvSpPr>
          <p:cNvPr id="2" name="Date Placeholder 1">
            <a:extLst>
              <a:ext uri="{FF2B5EF4-FFF2-40B4-BE49-F238E27FC236}">
                <a16:creationId xmlns:a16="http://schemas.microsoft.com/office/drawing/2014/main" id="{C0CA8BB8-1B5E-4246-8A55-FAB9C1E84DFA}"/>
              </a:ext>
            </a:extLst>
          </p:cNvPr>
          <p:cNvSpPr>
            <a:spLocks noGrp="1"/>
          </p:cNvSpPr>
          <p:nvPr>
            <p:ph type="dt" sz="half" idx="19"/>
          </p:nvPr>
        </p:nvSpPr>
        <p:spPr bwMode="white"/>
        <p:txBody>
          <a:bodyPr/>
          <a:lstStyle/>
          <a:p>
            <a:fld id="{4078F3F3-D221-504B-B3ED-2A34AE8A2928}" type="datetime1">
              <a:rPr lang="en-AU" smtClean="0"/>
              <a:t>19/5/2023</a:t>
            </a:fld>
            <a:endParaRPr lang="en-US" dirty="0"/>
          </a:p>
        </p:txBody>
      </p:sp>
      <p:sp>
        <p:nvSpPr>
          <p:cNvPr id="7" name="Footer Placeholder 6">
            <a:extLst>
              <a:ext uri="{FF2B5EF4-FFF2-40B4-BE49-F238E27FC236}">
                <a16:creationId xmlns:a16="http://schemas.microsoft.com/office/drawing/2014/main" id="{AF4FF51F-8DC8-4E19-BB72-27E7B862578F}"/>
              </a:ext>
            </a:extLst>
          </p:cNvPr>
          <p:cNvSpPr>
            <a:spLocks noGrp="1"/>
          </p:cNvSpPr>
          <p:nvPr>
            <p:ph type="ftr" sz="quarter" idx="20"/>
          </p:nvPr>
        </p:nvSpPr>
        <p:spPr/>
        <p:txBody>
          <a:bodyPr/>
          <a:lstStyle/>
          <a:p>
            <a:endParaRPr lang="en-US" dirty="0"/>
          </a:p>
        </p:txBody>
      </p:sp>
      <p:sp>
        <p:nvSpPr>
          <p:cNvPr id="8" name="Slide Number Placeholder 7">
            <a:extLst>
              <a:ext uri="{FF2B5EF4-FFF2-40B4-BE49-F238E27FC236}">
                <a16:creationId xmlns:a16="http://schemas.microsoft.com/office/drawing/2014/main" id="{21CA045B-79DD-4F1E-A5D5-56CC7F67455E}"/>
              </a:ext>
            </a:extLst>
          </p:cNvPr>
          <p:cNvSpPr>
            <a:spLocks noGrp="1"/>
          </p:cNvSpPr>
          <p:nvPr>
            <p:ph type="sldNum" sz="quarter" idx="21"/>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73522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lumn Text &amp; Image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6953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1" name="Picture Placeholder 8">
            <a:extLst>
              <a:ext uri="{FF2B5EF4-FFF2-40B4-BE49-F238E27FC236}">
                <a16:creationId xmlns:a16="http://schemas.microsoft.com/office/drawing/2014/main" id="{C59B66CF-A807-44F1-A681-793122F8A033}"/>
              </a:ext>
            </a:extLst>
          </p:cNvPr>
          <p:cNvSpPr>
            <a:spLocks noGrp="1"/>
          </p:cNvSpPr>
          <p:nvPr>
            <p:ph type="pic" sz="quarter" idx="16" hasCustomPrompt="1"/>
          </p:nvPr>
        </p:nvSpPr>
        <p:spPr>
          <a:xfrm>
            <a:off x="44096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3" name="Picture Placeholder 8">
            <a:extLst>
              <a:ext uri="{FF2B5EF4-FFF2-40B4-BE49-F238E27FC236}">
                <a16:creationId xmlns:a16="http://schemas.microsoft.com/office/drawing/2014/main" id="{6B4B4A83-90AC-42EA-83C2-FA8462468851}"/>
              </a:ext>
            </a:extLst>
          </p:cNvPr>
          <p:cNvSpPr>
            <a:spLocks noGrp="1"/>
          </p:cNvSpPr>
          <p:nvPr>
            <p:ph type="pic" sz="quarter" idx="18" hasCustomPrompt="1"/>
          </p:nvPr>
        </p:nvSpPr>
        <p:spPr>
          <a:xfrm>
            <a:off x="8112676" y="3446253"/>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p:nvPr>
        </p:nvSpPr>
        <p:spPr>
          <a:xfrm>
            <a:off x="695325"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440962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564335FC-BD53-4794-8DA5-8FFBAE1F28B6}"/>
              </a:ext>
            </a:extLst>
          </p:cNvPr>
          <p:cNvSpPr>
            <a:spLocks noGrp="1"/>
          </p:cNvSpPr>
          <p:nvPr>
            <p:ph type="body" sz="quarter" idx="21"/>
          </p:nvPr>
        </p:nvSpPr>
        <p:spPr>
          <a:xfrm>
            <a:off x="811267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Rectangle 13">
            <a:extLst>
              <a:ext uri="{FF2B5EF4-FFF2-40B4-BE49-F238E27FC236}">
                <a16:creationId xmlns:a16="http://schemas.microsoft.com/office/drawing/2014/main" id="{2DC1E423-DB93-432A-8BB7-4B2613DBF942}"/>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7E590DBB-90A7-43BF-BDD1-CF1C6212FAF1}"/>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C882AF12-58DE-43D7-9E95-F90A1203C4FE}"/>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8AC1DC6-F03F-4189-B5B9-2FF38EB9C0E6}"/>
              </a:ext>
            </a:extLst>
          </p:cNvPr>
          <p:cNvSpPr>
            <a:spLocks noGrp="1"/>
          </p:cNvSpPr>
          <p:nvPr>
            <p:ph type="dt" sz="half" idx="22"/>
          </p:nvPr>
        </p:nvSpPr>
        <p:spPr bwMode="white"/>
        <p:txBody>
          <a:bodyPr/>
          <a:lstStyle/>
          <a:p>
            <a:fld id="{E9D4BD57-DD13-8B42-B8A2-6D664545E44D}" type="datetime1">
              <a:rPr lang="en-AU" smtClean="0"/>
              <a:t>19/5/2023</a:t>
            </a:fld>
            <a:endParaRPr lang="en-US" dirty="0"/>
          </a:p>
        </p:txBody>
      </p:sp>
      <p:sp>
        <p:nvSpPr>
          <p:cNvPr id="7" name="Footer Placeholder 6">
            <a:extLst>
              <a:ext uri="{FF2B5EF4-FFF2-40B4-BE49-F238E27FC236}">
                <a16:creationId xmlns:a16="http://schemas.microsoft.com/office/drawing/2014/main" id="{B91E1143-CBAC-4E3D-95E2-1F1E3980ADDC}"/>
              </a:ext>
            </a:extLst>
          </p:cNvPr>
          <p:cNvSpPr>
            <a:spLocks noGrp="1"/>
          </p:cNvSpPr>
          <p:nvPr>
            <p:ph type="ftr" sz="quarter" idx="23"/>
          </p:nvPr>
        </p:nvSpPr>
        <p:spPr/>
        <p:txBody>
          <a:bodyPr/>
          <a:lstStyle/>
          <a:p>
            <a:endParaRPr lang="en-US" dirty="0"/>
          </a:p>
        </p:txBody>
      </p:sp>
      <p:sp>
        <p:nvSpPr>
          <p:cNvPr id="8" name="Slide Number Placeholder 7">
            <a:extLst>
              <a:ext uri="{FF2B5EF4-FFF2-40B4-BE49-F238E27FC236}">
                <a16:creationId xmlns:a16="http://schemas.microsoft.com/office/drawing/2014/main" id="{24035F6F-B1C5-4CB7-9CF1-E5C49956EAC7}"/>
              </a:ext>
            </a:extLst>
          </p:cNvPr>
          <p:cNvSpPr>
            <a:spLocks noGrp="1"/>
          </p:cNvSpPr>
          <p:nvPr>
            <p:ph type="sldNum" sz="quarter" idx="24"/>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0853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cons &amp; Tex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1691720"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719668"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719668"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Picture Placeholder 8">
            <a:extLst>
              <a:ext uri="{FF2B5EF4-FFF2-40B4-BE49-F238E27FC236}">
                <a16:creationId xmlns:a16="http://schemas.microsoft.com/office/drawing/2014/main" id="{49164FB8-D4B8-4D90-B308-464FB278E97B}"/>
              </a:ext>
            </a:extLst>
          </p:cNvPr>
          <p:cNvSpPr>
            <a:spLocks noGrp="1"/>
          </p:cNvSpPr>
          <p:nvPr>
            <p:ph type="pic" sz="quarter" idx="23" hasCustomPrompt="1"/>
          </p:nvPr>
        </p:nvSpPr>
        <p:spPr>
          <a:xfrm>
            <a:off x="5376051"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8" name="Text Placeholder 14">
            <a:extLst>
              <a:ext uri="{FF2B5EF4-FFF2-40B4-BE49-F238E27FC236}">
                <a16:creationId xmlns:a16="http://schemas.microsoft.com/office/drawing/2014/main" id="{B01E9CDC-2523-40AE-AF29-5A44EBFD8919}"/>
              </a:ext>
            </a:extLst>
          </p:cNvPr>
          <p:cNvSpPr>
            <a:spLocks noGrp="1"/>
          </p:cNvSpPr>
          <p:nvPr>
            <p:ph type="body" sz="quarter" idx="24" hasCustomPrompt="1"/>
          </p:nvPr>
        </p:nvSpPr>
        <p:spPr>
          <a:xfrm>
            <a:off x="4403999"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9" name="Text Placeholder 14">
            <a:extLst>
              <a:ext uri="{FF2B5EF4-FFF2-40B4-BE49-F238E27FC236}">
                <a16:creationId xmlns:a16="http://schemas.microsoft.com/office/drawing/2014/main" id="{4ADAC2D7-6D0E-46B8-9F7A-B4DB99B8900F}"/>
              </a:ext>
            </a:extLst>
          </p:cNvPr>
          <p:cNvSpPr>
            <a:spLocks noGrp="1"/>
          </p:cNvSpPr>
          <p:nvPr>
            <p:ph type="body" sz="quarter" idx="25"/>
          </p:nvPr>
        </p:nvSpPr>
        <p:spPr>
          <a:xfrm>
            <a:off x="4403999"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21" name="Picture Placeholder 8">
            <a:extLst>
              <a:ext uri="{FF2B5EF4-FFF2-40B4-BE49-F238E27FC236}">
                <a16:creationId xmlns:a16="http://schemas.microsoft.com/office/drawing/2014/main" id="{EFE4D8B1-EBB1-4B03-B440-81D22A8A0339}"/>
              </a:ext>
            </a:extLst>
          </p:cNvPr>
          <p:cNvSpPr>
            <a:spLocks noGrp="1"/>
          </p:cNvSpPr>
          <p:nvPr>
            <p:ph type="pic" sz="quarter" idx="26" hasCustomPrompt="1"/>
          </p:nvPr>
        </p:nvSpPr>
        <p:spPr>
          <a:xfrm>
            <a:off x="9063158" y="1700907"/>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2" name="Text Placeholder 14">
            <a:extLst>
              <a:ext uri="{FF2B5EF4-FFF2-40B4-BE49-F238E27FC236}">
                <a16:creationId xmlns:a16="http://schemas.microsoft.com/office/drawing/2014/main" id="{9FADD90A-0B64-4F90-9B57-FE13E0FCA228}"/>
              </a:ext>
            </a:extLst>
          </p:cNvPr>
          <p:cNvSpPr>
            <a:spLocks noGrp="1"/>
          </p:cNvSpPr>
          <p:nvPr>
            <p:ph type="body" sz="quarter" idx="27" hasCustomPrompt="1"/>
          </p:nvPr>
        </p:nvSpPr>
        <p:spPr>
          <a:xfrm>
            <a:off x="8091106" y="2997051"/>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3" name="Text Placeholder 14">
            <a:extLst>
              <a:ext uri="{FF2B5EF4-FFF2-40B4-BE49-F238E27FC236}">
                <a16:creationId xmlns:a16="http://schemas.microsoft.com/office/drawing/2014/main" id="{ABE4C7F0-C749-4520-AA04-DB6CA99155AA}"/>
              </a:ext>
            </a:extLst>
          </p:cNvPr>
          <p:cNvSpPr>
            <a:spLocks noGrp="1"/>
          </p:cNvSpPr>
          <p:nvPr>
            <p:ph type="body" sz="quarter" idx="28"/>
          </p:nvPr>
        </p:nvSpPr>
        <p:spPr>
          <a:xfrm>
            <a:off x="8091106" y="3271189"/>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24" name="Picture Placeholder 8">
            <a:extLst>
              <a:ext uri="{FF2B5EF4-FFF2-40B4-BE49-F238E27FC236}">
                <a16:creationId xmlns:a16="http://schemas.microsoft.com/office/drawing/2014/main" id="{10240862-4D4B-4BB9-8F4B-AA856CD17F50}"/>
              </a:ext>
            </a:extLst>
          </p:cNvPr>
          <p:cNvSpPr>
            <a:spLocks noGrp="1"/>
          </p:cNvSpPr>
          <p:nvPr>
            <p:ph type="pic" sz="quarter" idx="29" hasCustomPrompt="1"/>
          </p:nvPr>
        </p:nvSpPr>
        <p:spPr>
          <a:xfrm>
            <a:off x="1691720"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5" name="Text Placeholder 14">
            <a:extLst>
              <a:ext uri="{FF2B5EF4-FFF2-40B4-BE49-F238E27FC236}">
                <a16:creationId xmlns:a16="http://schemas.microsoft.com/office/drawing/2014/main" id="{58449337-35B4-44F8-8D00-F0C15EFB9CE5}"/>
              </a:ext>
            </a:extLst>
          </p:cNvPr>
          <p:cNvSpPr>
            <a:spLocks noGrp="1"/>
          </p:cNvSpPr>
          <p:nvPr>
            <p:ph type="body" sz="quarter" idx="30" hasCustomPrompt="1"/>
          </p:nvPr>
        </p:nvSpPr>
        <p:spPr>
          <a:xfrm>
            <a:off x="719668"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6" name="Text Placeholder 14">
            <a:extLst>
              <a:ext uri="{FF2B5EF4-FFF2-40B4-BE49-F238E27FC236}">
                <a16:creationId xmlns:a16="http://schemas.microsoft.com/office/drawing/2014/main" id="{2477189D-83D5-4749-BD7C-CADC0D1471D9}"/>
              </a:ext>
            </a:extLst>
          </p:cNvPr>
          <p:cNvSpPr>
            <a:spLocks noGrp="1"/>
          </p:cNvSpPr>
          <p:nvPr>
            <p:ph type="body" sz="quarter" idx="31"/>
          </p:nvPr>
        </p:nvSpPr>
        <p:spPr>
          <a:xfrm>
            <a:off x="719668"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27" name="Picture Placeholder 8">
            <a:extLst>
              <a:ext uri="{FF2B5EF4-FFF2-40B4-BE49-F238E27FC236}">
                <a16:creationId xmlns:a16="http://schemas.microsoft.com/office/drawing/2014/main" id="{6618C35F-5F01-46A6-BF04-0CA9BDBAAB65}"/>
              </a:ext>
            </a:extLst>
          </p:cNvPr>
          <p:cNvSpPr>
            <a:spLocks noGrp="1"/>
          </p:cNvSpPr>
          <p:nvPr>
            <p:ph type="pic" sz="quarter" idx="32" hasCustomPrompt="1"/>
          </p:nvPr>
        </p:nvSpPr>
        <p:spPr>
          <a:xfrm>
            <a:off x="5376051"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8" name="Text Placeholder 14">
            <a:extLst>
              <a:ext uri="{FF2B5EF4-FFF2-40B4-BE49-F238E27FC236}">
                <a16:creationId xmlns:a16="http://schemas.microsoft.com/office/drawing/2014/main" id="{B63A3128-4CA8-48D5-B82E-7EDA918D7F39}"/>
              </a:ext>
            </a:extLst>
          </p:cNvPr>
          <p:cNvSpPr>
            <a:spLocks noGrp="1"/>
          </p:cNvSpPr>
          <p:nvPr>
            <p:ph type="body" sz="quarter" idx="33" hasCustomPrompt="1"/>
          </p:nvPr>
        </p:nvSpPr>
        <p:spPr>
          <a:xfrm>
            <a:off x="4403999"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9" name="Text Placeholder 14">
            <a:extLst>
              <a:ext uri="{FF2B5EF4-FFF2-40B4-BE49-F238E27FC236}">
                <a16:creationId xmlns:a16="http://schemas.microsoft.com/office/drawing/2014/main" id="{AB7F5300-022A-4183-A132-AA8EB6534A61}"/>
              </a:ext>
            </a:extLst>
          </p:cNvPr>
          <p:cNvSpPr>
            <a:spLocks noGrp="1"/>
          </p:cNvSpPr>
          <p:nvPr>
            <p:ph type="body" sz="quarter" idx="34"/>
          </p:nvPr>
        </p:nvSpPr>
        <p:spPr>
          <a:xfrm>
            <a:off x="4403999"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30" name="Picture Placeholder 8">
            <a:extLst>
              <a:ext uri="{FF2B5EF4-FFF2-40B4-BE49-F238E27FC236}">
                <a16:creationId xmlns:a16="http://schemas.microsoft.com/office/drawing/2014/main" id="{CE2DF1AF-9EAD-40B3-B73C-07649220BF03}"/>
              </a:ext>
            </a:extLst>
          </p:cNvPr>
          <p:cNvSpPr>
            <a:spLocks noGrp="1"/>
          </p:cNvSpPr>
          <p:nvPr>
            <p:ph type="pic" sz="quarter" idx="35" hasCustomPrompt="1"/>
          </p:nvPr>
        </p:nvSpPr>
        <p:spPr>
          <a:xfrm>
            <a:off x="9063158" y="4077341"/>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31" name="Text Placeholder 14">
            <a:extLst>
              <a:ext uri="{FF2B5EF4-FFF2-40B4-BE49-F238E27FC236}">
                <a16:creationId xmlns:a16="http://schemas.microsoft.com/office/drawing/2014/main" id="{40CD5A08-CA4F-41B8-A1B0-488A6EC44817}"/>
              </a:ext>
            </a:extLst>
          </p:cNvPr>
          <p:cNvSpPr>
            <a:spLocks noGrp="1"/>
          </p:cNvSpPr>
          <p:nvPr>
            <p:ph type="body" sz="quarter" idx="36" hasCustomPrompt="1"/>
          </p:nvPr>
        </p:nvSpPr>
        <p:spPr>
          <a:xfrm>
            <a:off x="8091106" y="5373485"/>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2" name="Text Placeholder 14">
            <a:extLst>
              <a:ext uri="{FF2B5EF4-FFF2-40B4-BE49-F238E27FC236}">
                <a16:creationId xmlns:a16="http://schemas.microsoft.com/office/drawing/2014/main" id="{B722C2B9-2C83-4877-A90D-0CA01537B08C}"/>
              </a:ext>
            </a:extLst>
          </p:cNvPr>
          <p:cNvSpPr>
            <a:spLocks noGrp="1"/>
          </p:cNvSpPr>
          <p:nvPr>
            <p:ph type="body" sz="quarter" idx="37"/>
          </p:nvPr>
        </p:nvSpPr>
        <p:spPr>
          <a:xfrm>
            <a:off x="8091106" y="5647623"/>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33" name="Rectangle 32">
            <a:extLst>
              <a:ext uri="{FF2B5EF4-FFF2-40B4-BE49-F238E27FC236}">
                <a16:creationId xmlns:a16="http://schemas.microsoft.com/office/drawing/2014/main" id="{6FF019EB-FA99-486B-BA02-92BE76012990}"/>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35" name="Picture 34">
            <a:extLst>
              <a:ext uri="{FF2B5EF4-FFF2-40B4-BE49-F238E27FC236}">
                <a16:creationId xmlns:a16="http://schemas.microsoft.com/office/drawing/2014/main" id="{F1882F53-3639-4FFE-AFD1-5428267B6B9D}"/>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D2A4C4A-3642-4CE3-8FB6-AFE5A9CA81FA}"/>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38C7AECD-2D0A-4301-9CB8-B765D71F0B6B}"/>
              </a:ext>
            </a:extLst>
          </p:cNvPr>
          <p:cNvSpPr>
            <a:spLocks noGrp="1"/>
          </p:cNvSpPr>
          <p:nvPr>
            <p:ph type="dt" sz="half" idx="38"/>
          </p:nvPr>
        </p:nvSpPr>
        <p:spPr bwMode="white"/>
        <p:txBody>
          <a:bodyPr/>
          <a:lstStyle/>
          <a:p>
            <a:fld id="{3C82CC28-E0A9-1A4D-A58D-B041615A68C6}" type="datetime1">
              <a:rPr lang="en-AU" smtClean="0"/>
              <a:t>19/5/2023</a:t>
            </a:fld>
            <a:endParaRPr lang="en-US" dirty="0"/>
          </a:p>
        </p:txBody>
      </p:sp>
      <p:sp>
        <p:nvSpPr>
          <p:cNvPr id="7" name="Footer Placeholder 6">
            <a:extLst>
              <a:ext uri="{FF2B5EF4-FFF2-40B4-BE49-F238E27FC236}">
                <a16:creationId xmlns:a16="http://schemas.microsoft.com/office/drawing/2014/main" id="{5E82035B-DC9A-432B-8519-2243ECF2A4F3}"/>
              </a:ext>
            </a:extLst>
          </p:cNvPr>
          <p:cNvSpPr>
            <a:spLocks noGrp="1"/>
          </p:cNvSpPr>
          <p:nvPr>
            <p:ph type="ftr" sz="quarter" idx="39"/>
          </p:nvPr>
        </p:nvSpPr>
        <p:spPr/>
        <p:txBody>
          <a:bodyPr/>
          <a:lstStyle/>
          <a:p>
            <a:endParaRPr lang="en-US" dirty="0"/>
          </a:p>
        </p:txBody>
      </p:sp>
      <p:sp>
        <p:nvSpPr>
          <p:cNvPr id="8" name="Slide Number Placeholder 7">
            <a:extLst>
              <a:ext uri="{FF2B5EF4-FFF2-40B4-BE49-F238E27FC236}">
                <a16:creationId xmlns:a16="http://schemas.microsoft.com/office/drawing/2014/main" id="{A8EC4C1B-640F-47AB-A0DF-816F2F8FB16E}"/>
              </a:ext>
            </a:extLst>
          </p:cNvPr>
          <p:cNvSpPr>
            <a:spLocks noGrp="1"/>
          </p:cNvSpPr>
          <p:nvPr>
            <p:ph type="sldNum" sz="quarter" idx="40"/>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77046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Order">
    <p:spTree>
      <p:nvGrpSpPr>
        <p:cNvPr id="1" name=""/>
        <p:cNvGrpSpPr/>
        <p:nvPr/>
      </p:nvGrpSpPr>
      <p:grpSpPr>
        <a:xfrm>
          <a:off x="0" y="0"/>
          <a:ext cx="0" cy="0"/>
          <a:chOff x="0" y="0"/>
          <a:chExt cx="0" cy="0"/>
        </a:xfrm>
      </p:grpSpPr>
      <p:sp>
        <p:nvSpPr>
          <p:cNvPr id="34" name="Text Placeholder 14">
            <a:extLst>
              <a:ext uri="{FF2B5EF4-FFF2-40B4-BE49-F238E27FC236}">
                <a16:creationId xmlns:a16="http://schemas.microsoft.com/office/drawing/2014/main" id="{C9748A61-6439-491A-9457-33A20862D25C}"/>
              </a:ext>
            </a:extLst>
          </p:cNvPr>
          <p:cNvSpPr>
            <a:spLocks noGrp="1"/>
          </p:cNvSpPr>
          <p:nvPr>
            <p:ph type="body" sz="quarter" idx="29" hasCustomPrompt="1"/>
          </p:nvPr>
        </p:nvSpPr>
        <p:spPr>
          <a:xfrm>
            <a:off x="1079170" y="1917008"/>
            <a:ext cx="1584308" cy="1584000"/>
          </a:xfrm>
          <a:prstGeom prst="rect">
            <a:avLst/>
          </a:prstGeom>
          <a:solidFill>
            <a:schemeClr val="accent1"/>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69532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69532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36" name="Text Placeholder 14">
            <a:extLst>
              <a:ext uri="{FF2B5EF4-FFF2-40B4-BE49-F238E27FC236}">
                <a16:creationId xmlns:a16="http://schemas.microsoft.com/office/drawing/2014/main" id="{C17937B0-FDCD-421A-9652-36A59CE227A1}"/>
              </a:ext>
            </a:extLst>
          </p:cNvPr>
          <p:cNvSpPr>
            <a:spLocks noGrp="1"/>
          </p:cNvSpPr>
          <p:nvPr>
            <p:ph type="body" sz="quarter" idx="30" hasCustomPrompt="1"/>
          </p:nvPr>
        </p:nvSpPr>
        <p:spPr>
          <a:xfrm>
            <a:off x="3932120" y="1917008"/>
            <a:ext cx="1584308" cy="1584000"/>
          </a:xfrm>
          <a:prstGeom prst="rect">
            <a:avLst/>
          </a:prstGeom>
          <a:solidFill>
            <a:srgbClr val="962A8B"/>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7" name="Text Placeholder 14">
            <a:extLst>
              <a:ext uri="{FF2B5EF4-FFF2-40B4-BE49-F238E27FC236}">
                <a16:creationId xmlns:a16="http://schemas.microsoft.com/office/drawing/2014/main" id="{7AB4A338-5CDA-4742-A7F5-F49D6BE9AD4F}"/>
              </a:ext>
            </a:extLst>
          </p:cNvPr>
          <p:cNvSpPr>
            <a:spLocks noGrp="1"/>
          </p:cNvSpPr>
          <p:nvPr>
            <p:ph type="body" sz="quarter" idx="31" hasCustomPrompt="1"/>
          </p:nvPr>
        </p:nvSpPr>
        <p:spPr>
          <a:xfrm>
            <a:off x="354827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8" name="Text Placeholder 14">
            <a:extLst>
              <a:ext uri="{FF2B5EF4-FFF2-40B4-BE49-F238E27FC236}">
                <a16:creationId xmlns:a16="http://schemas.microsoft.com/office/drawing/2014/main" id="{9452123C-C6A2-4D45-AF62-5B6E775B6C90}"/>
              </a:ext>
            </a:extLst>
          </p:cNvPr>
          <p:cNvSpPr>
            <a:spLocks noGrp="1"/>
          </p:cNvSpPr>
          <p:nvPr>
            <p:ph type="body" sz="quarter" idx="32"/>
          </p:nvPr>
        </p:nvSpPr>
        <p:spPr>
          <a:xfrm>
            <a:off x="354827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39" name="Text Placeholder 14">
            <a:extLst>
              <a:ext uri="{FF2B5EF4-FFF2-40B4-BE49-F238E27FC236}">
                <a16:creationId xmlns:a16="http://schemas.microsoft.com/office/drawing/2014/main" id="{3DCBEBCB-7877-4BC1-BA6D-4E809F947A5F}"/>
              </a:ext>
            </a:extLst>
          </p:cNvPr>
          <p:cNvSpPr>
            <a:spLocks noGrp="1"/>
          </p:cNvSpPr>
          <p:nvPr>
            <p:ph type="body" sz="quarter" idx="33" hasCustomPrompt="1"/>
          </p:nvPr>
        </p:nvSpPr>
        <p:spPr>
          <a:xfrm>
            <a:off x="6686160" y="1917008"/>
            <a:ext cx="1584308" cy="1584000"/>
          </a:xfrm>
          <a:prstGeom prst="rect">
            <a:avLst/>
          </a:prstGeom>
          <a:solidFill>
            <a:srgbClr val="999490"/>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0" name="Text Placeholder 14">
            <a:extLst>
              <a:ext uri="{FF2B5EF4-FFF2-40B4-BE49-F238E27FC236}">
                <a16:creationId xmlns:a16="http://schemas.microsoft.com/office/drawing/2014/main" id="{2FE7559D-9529-40D4-8025-F2B8ED38A995}"/>
              </a:ext>
            </a:extLst>
          </p:cNvPr>
          <p:cNvSpPr>
            <a:spLocks noGrp="1"/>
          </p:cNvSpPr>
          <p:nvPr>
            <p:ph type="body" sz="quarter" idx="34" hasCustomPrompt="1"/>
          </p:nvPr>
        </p:nvSpPr>
        <p:spPr>
          <a:xfrm>
            <a:off x="630231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1" name="Text Placeholder 14">
            <a:extLst>
              <a:ext uri="{FF2B5EF4-FFF2-40B4-BE49-F238E27FC236}">
                <a16:creationId xmlns:a16="http://schemas.microsoft.com/office/drawing/2014/main" id="{2382D6B5-B43B-46F1-B879-42FA4CCBD202}"/>
              </a:ext>
            </a:extLst>
          </p:cNvPr>
          <p:cNvSpPr>
            <a:spLocks noGrp="1"/>
          </p:cNvSpPr>
          <p:nvPr>
            <p:ph type="body" sz="quarter" idx="35"/>
          </p:nvPr>
        </p:nvSpPr>
        <p:spPr>
          <a:xfrm>
            <a:off x="630231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42" name="Text Placeholder 14">
            <a:extLst>
              <a:ext uri="{FF2B5EF4-FFF2-40B4-BE49-F238E27FC236}">
                <a16:creationId xmlns:a16="http://schemas.microsoft.com/office/drawing/2014/main" id="{791F1A27-3497-4ECD-AAAC-804B3DF8F9FB}"/>
              </a:ext>
            </a:extLst>
          </p:cNvPr>
          <p:cNvSpPr>
            <a:spLocks noGrp="1"/>
          </p:cNvSpPr>
          <p:nvPr>
            <p:ph type="body" sz="quarter" idx="36" hasCustomPrompt="1"/>
          </p:nvPr>
        </p:nvSpPr>
        <p:spPr>
          <a:xfrm>
            <a:off x="9514768" y="1917008"/>
            <a:ext cx="1584308" cy="1584000"/>
          </a:xfrm>
          <a:prstGeom prst="rect">
            <a:avLst/>
          </a:prstGeom>
          <a:solidFill>
            <a:srgbClr val="D7D1CC"/>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3" name="Text Placeholder 14">
            <a:extLst>
              <a:ext uri="{FF2B5EF4-FFF2-40B4-BE49-F238E27FC236}">
                <a16:creationId xmlns:a16="http://schemas.microsoft.com/office/drawing/2014/main" id="{E0498A31-1633-4E6B-8EAE-AF4FDE6233F0}"/>
              </a:ext>
            </a:extLst>
          </p:cNvPr>
          <p:cNvSpPr>
            <a:spLocks noGrp="1"/>
          </p:cNvSpPr>
          <p:nvPr>
            <p:ph type="body" sz="quarter" idx="37" hasCustomPrompt="1"/>
          </p:nvPr>
        </p:nvSpPr>
        <p:spPr>
          <a:xfrm>
            <a:off x="9130924"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4" name="Text Placeholder 14">
            <a:extLst>
              <a:ext uri="{FF2B5EF4-FFF2-40B4-BE49-F238E27FC236}">
                <a16:creationId xmlns:a16="http://schemas.microsoft.com/office/drawing/2014/main" id="{9A54FCE6-6684-449A-86E0-142437219426}"/>
              </a:ext>
            </a:extLst>
          </p:cNvPr>
          <p:cNvSpPr>
            <a:spLocks noGrp="1"/>
          </p:cNvSpPr>
          <p:nvPr>
            <p:ph type="body" sz="quarter" idx="38"/>
          </p:nvPr>
        </p:nvSpPr>
        <p:spPr>
          <a:xfrm>
            <a:off x="9130924"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45" name="Rectangle 44">
            <a:extLst>
              <a:ext uri="{FF2B5EF4-FFF2-40B4-BE49-F238E27FC236}">
                <a16:creationId xmlns:a16="http://schemas.microsoft.com/office/drawing/2014/main" id="{895140AB-DCE2-4DB2-81B5-60470D8E34C0}"/>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21" name="Picture 20">
            <a:extLst>
              <a:ext uri="{FF2B5EF4-FFF2-40B4-BE49-F238E27FC236}">
                <a16:creationId xmlns:a16="http://schemas.microsoft.com/office/drawing/2014/main" id="{83BF142C-8B85-4BCA-8B54-67CC7F92FF43}"/>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FC67645D-435A-4DA4-9CBA-77E7F4B501FE}"/>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85E88FC7-59B6-4EA9-ABA6-E3BB2E23FF81}"/>
              </a:ext>
            </a:extLst>
          </p:cNvPr>
          <p:cNvSpPr>
            <a:spLocks noGrp="1"/>
          </p:cNvSpPr>
          <p:nvPr>
            <p:ph type="dt" sz="half" idx="39"/>
          </p:nvPr>
        </p:nvSpPr>
        <p:spPr bwMode="white"/>
        <p:txBody>
          <a:bodyPr/>
          <a:lstStyle/>
          <a:p>
            <a:fld id="{5526E292-B662-BF45-AACF-99C12A5D6F4C}" type="datetime1">
              <a:rPr lang="en-AU" smtClean="0"/>
              <a:t>19/5/2023</a:t>
            </a:fld>
            <a:endParaRPr lang="en-US" dirty="0"/>
          </a:p>
        </p:txBody>
      </p:sp>
      <p:sp>
        <p:nvSpPr>
          <p:cNvPr id="7" name="Footer Placeholder 6">
            <a:extLst>
              <a:ext uri="{FF2B5EF4-FFF2-40B4-BE49-F238E27FC236}">
                <a16:creationId xmlns:a16="http://schemas.microsoft.com/office/drawing/2014/main" id="{D9CEE3C6-C898-476B-873B-DAEEB357A992}"/>
              </a:ext>
            </a:extLst>
          </p:cNvPr>
          <p:cNvSpPr>
            <a:spLocks noGrp="1"/>
          </p:cNvSpPr>
          <p:nvPr>
            <p:ph type="ftr" sz="quarter" idx="40"/>
          </p:nvPr>
        </p:nvSpPr>
        <p:spPr/>
        <p:txBody>
          <a:bodyPr/>
          <a:lstStyle/>
          <a:p>
            <a:endParaRPr lang="en-US" dirty="0"/>
          </a:p>
        </p:txBody>
      </p:sp>
      <p:sp>
        <p:nvSpPr>
          <p:cNvPr id="8" name="Slide Number Placeholder 7">
            <a:extLst>
              <a:ext uri="{FF2B5EF4-FFF2-40B4-BE49-F238E27FC236}">
                <a16:creationId xmlns:a16="http://schemas.microsoft.com/office/drawing/2014/main" id="{4CEACAED-B859-46A5-951B-270C91500FC6}"/>
              </a:ext>
            </a:extLst>
          </p:cNvPr>
          <p:cNvSpPr>
            <a:spLocks noGrp="1"/>
          </p:cNvSpPr>
          <p:nvPr>
            <p:ph type="sldNum" sz="quarter" idx="41"/>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3604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with Dark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5"/>
          </a:xfrm>
          <a:prstGeom prst="rect">
            <a:avLst/>
          </a:prstGeom>
          <a:solidFill>
            <a:schemeClr val="accent1"/>
          </a:solidFill>
        </p:spPr>
        <p:txBody>
          <a:bodyPr anchor="ctr">
            <a:normAutofit/>
          </a:bodyPr>
          <a:lstStyle>
            <a:lvl1pPr algn="ctr">
              <a:defRPr sz="1800">
                <a:solidFill>
                  <a:schemeClr val="bg1"/>
                </a:solidFill>
              </a:defRPr>
            </a:lvl1pPr>
          </a:lstStyle>
          <a:p>
            <a:pPr lvl="0"/>
            <a:r>
              <a:rPr lang="en-US"/>
              <a:t>Click to edit Master text styles</a:t>
            </a:r>
          </a:p>
        </p:txBody>
      </p:sp>
      <p:sp>
        <p:nvSpPr>
          <p:cNvPr id="10" name="Text Placeholder 5">
            <a:extLst>
              <a:ext uri="{FF2B5EF4-FFF2-40B4-BE49-F238E27FC236}">
                <a16:creationId xmlns:a16="http://schemas.microsoft.com/office/drawing/2014/main" id="{17F97712-4CC3-452D-A157-BEE84E80571D}"/>
              </a:ext>
            </a:extLst>
          </p:cNvPr>
          <p:cNvSpPr>
            <a:spLocks noGrp="1"/>
          </p:cNvSpPr>
          <p:nvPr>
            <p:ph type="body" sz="quarter" idx="15"/>
          </p:nvPr>
        </p:nvSpPr>
        <p:spPr>
          <a:xfrm>
            <a:off x="695326" y="1700213"/>
            <a:ext cx="519780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F5F6752E-685A-46CF-8D29-A5D4E0013D21}"/>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DD1DFD8-8A09-48BC-87A4-4F57F6D6FE1B}"/>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976C9786-9794-4BE5-BBFE-4B339825F287}"/>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A9EE0658-31AB-4AA9-B241-6C41D88C9769}"/>
              </a:ext>
            </a:extLst>
          </p:cNvPr>
          <p:cNvSpPr>
            <a:spLocks noGrp="1"/>
          </p:cNvSpPr>
          <p:nvPr>
            <p:ph type="title" hasCustomPrompt="1"/>
          </p:nvPr>
        </p:nvSpPr>
        <p:spPr/>
        <p:txBody>
          <a:bodyPr/>
          <a:lstStyle/>
          <a:p>
            <a:r>
              <a:rPr lang="en-US" dirty="0"/>
              <a:t>to edit Master title style</a:t>
            </a:r>
            <a:endParaRPr lang="en-AU" dirty="0"/>
          </a:p>
        </p:txBody>
      </p:sp>
      <p:sp>
        <p:nvSpPr>
          <p:cNvPr id="6" name="Date Placeholder 5">
            <a:extLst>
              <a:ext uri="{FF2B5EF4-FFF2-40B4-BE49-F238E27FC236}">
                <a16:creationId xmlns:a16="http://schemas.microsoft.com/office/drawing/2014/main" id="{69AFECAB-12EA-4AAC-BBB9-72070BF5947B}"/>
              </a:ext>
            </a:extLst>
          </p:cNvPr>
          <p:cNvSpPr>
            <a:spLocks noGrp="1"/>
          </p:cNvSpPr>
          <p:nvPr>
            <p:ph type="dt" sz="half" idx="18"/>
          </p:nvPr>
        </p:nvSpPr>
        <p:spPr bwMode="white"/>
        <p:txBody>
          <a:bodyPr/>
          <a:lstStyle/>
          <a:p>
            <a:fld id="{5D39FE52-66D7-9C46-B5BB-581CD1A5C67C}" type="datetime1">
              <a:rPr lang="en-AU" smtClean="0"/>
              <a:t>19/5/2023</a:t>
            </a:fld>
            <a:endParaRPr lang="en-US" dirty="0"/>
          </a:p>
        </p:txBody>
      </p:sp>
      <p:sp>
        <p:nvSpPr>
          <p:cNvPr id="8" name="Footer Placeholder 7">
            <a:extLst>
              <a:ext uri="{FF2B5EF4-FFF2-40B4-BE49-F238E27FC236}">
                <a16:creationId xmlns:a16="http://schemas.microsoft.com/office/drawing/2014/main" id="{BDEE6526-1DB9-4ECD-86C1-1BB926D7D9FA}"/>
              </a:ext>
            </a:extLst>
          </p:cNvPr>
          <p:cNvSpPr>
            <a:spLocks noGrp="1"/>
          </p:cNvSpPr>
          <p:nvPr>
            <p:ph type="ftr" sz="quarter" idx="19"/>
          </p:nvPr>
        </p:nvSpPr>
        <p:spPr/>
        <p:txBody>
          <a:bodyPr/>
          <a:lstStyle/>
          <a:p>
            <a:endParaRPr lang="en-US" dirty="0"/>
          </a:p>
        </p:txBody>
      </p:sp>
      <p:sp>
        <p:nvSpPr>
          <p:cNvPr id="12" name="Slide Number Placeholder 11">
            <a:extLst>
              <a:ext uri="{FF2B5EF4-FFF2-40B4-BE49-F238E27FC236}">
                <a16:creationId xmlns:a16="http://schemas.microsoft.com/office/drawing/2014/main" id="{B640CA88-D0CE-4C3C-BA4A-CB5E62584F1F}"/>
              </a:ext>
            </a:extLst>
          </p:cNvPr>
          <p:cNvSpPr>
            <a:spLocks noGrp="1"/>
          </p:cNvSpPr>
          <p:nvPr>
            <p:ph type="sldNum" sz="quarter" idx="20"/>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50367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with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2"/>
            <a:ext cx="5400673" cy="4608513"/>
          </a:xfrm>
          <a:prstGeom prst="rect">
            <a:avLst/>
          </a:prstGeom>
          <a:solidFill>
            <a:srgbClr val="962A8B"/>
          </a:solidFill>
        </p:spPr>
        <p:txBody>
          <a:bodyPr anchor="ctr">
            <a:normAutofit/>
          </a:bodyPr>
          <a:lstStyle>
            <a:lvl1pPr algn="ctr">
              <a:defRPr sz="1800">
                <a:solidFill>
                  <a:schemeClr val="bg1"/>
                </a:solidFill>
              </a:defRPr>
            </a:lvl1pPr>
          </a:lstStyle>
          <a:p>
            <a:pPr lvl="0"/>
            <a:r>
              <a:rPr lang="en-US"/>
              <a:t>Click to edit Master text styles</a:t>
            </a:r>
          </a:p>
        </p:txBody>
      </p:sp>
      <p:sp>
        <p:nvSpPr>
          <p:cNvPr id="8" name="Text Placeholder 5">
            <a:extLst>
              <a:ext uri="{FF2B5EF4-FFF2-40B4-BE49-F238E27FC236}">
                <a16:creationId xmlns:a16="http://schemas.microsoft.com/office/drawing/2014/main" id="{1500BB1C-3C6B-46AF-8AA4-A4BA72712C80}"/>
              </a:ext>
            </a:extLst>
          </p:cNvPr>
          <p:cNvSpPr>
            <a:spLocks noGrp="1"/>
          </p:cNvSpPr>
          <p:nvPr>
            <p:ph type="body" sz="quarter" idx="15"/>
          </p:nvPr>
        </p:nvSpPr>
        <p:spPr>
          <a:xfrm>
            <a:off x="694800" y="1700212"/>
            <a:ext cx="5209113" cy="4608516"/>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8574EA24-97F9-47A1-937E-B8E4F532769A}"/>
              </a:ext>
            </a:extLst>
          </p:cNvPr>
          <p:cNvSpPr>
            <a:spLocks noGrp="1"/>
          </p:cNvSpPr>
          <p:nvPr>
            <p:ph type="title"/>
          </p:nvPr>
        </p:nvSpPr>
        <p:spPr/>
        <p:txBody>
          <a:bodyPr/>
          <a:lstStyle/>
          <a:p>
            <a:r>
              <a:rPr lang="en-US"/>
              <a:t>Click to edit Master title style</a:t>
            </a:r>
            <a:endParaRPr lang="en-AU" dirty="0"/>
          </a:p>
        </p:txBody>
      </p:sp>
      <p:sp>
        <p:nvSpPr>
          <p:cNvPr id="13" name="Text Placeholder 5">
            <a:extLst>
              <a:ext uri="{FF2B5EF4-FFF2-40B4-BE49-F238E27FC236}">
                <a16:creationId xmlns:a16="http://schemas.microsoft.com/office/drawing/2014/main" id="{B11690AC-7C51-47ED-9DD6-4A98D2E79BBF}"/>
              </a:ext>
            </a:extLst>
          </p:cNvPr>
          <p:cNvSpPr>
            <a:spLocks noGrp="1"/>
          </p:cNvSpPr>
          <p:nvPr>
            <p:ph type="body" sz="quarter" idx="19"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F2CACF9F-55D3-4152-BDFF-84674C07B2BE}"/>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3574170D-AC78-463A-B8E0-8E87954EAB8D}"/>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BEEBA455-94D3-4DB8-AAFA-811D610E138C}"/>
              </a:ext>
            </a:extLst>
          </p:cNvPr>
          <p:cNvSpPr>
            <a:spLocks noGrp="1"/>
          </p:cNvSpPr>
          <p:nvPr>
            <p:ph type="dt" sz="half" idx="20"/>
          </p:nvPr>
        </p:nvSpPr>
        <p:spPr bwMode="white"/>
        <p:txBody>
          <a:bodyPr/>
          <a:lstStyle/>
          <a:p>
            <a:fld id="{6E74BF94-4D97-7C4E-9EE7-E0D1CB5B7BB7}" type="datetime1">
              <a:rPr lang="en-AU" smtClean="0"/>
              <a:t>19/5/2023</a:t>
            </a:fld>
            <a:endParaRPr lang="en-US" dirty="0"/>
          </a:p>
        </p:txBody>
      </p:sp>
      <p:sp>
        <p:nvSpPr>
          <p:cNvPr id="3" name="Footer Placeholder 2">
            <a:extLst>
              <a:ext uri="{FF2B5EF4-FFF2-40B4-BE49-F238E27FC236}">
                <a16:creationId xmlns:a16="http://schemas.microsoft.com/office/drawing/2014/main" id="{F7DAA7FD-BD90-42A7-ADCE-A909D39619CD}"/>
              </a:ext>
            </a:extLst>
          </p:cNvPr>
          <p:cNvSpPr>
            <a:spLocks noGrp="1"/>
          </p:cNvSpPr>
          <p:nvPr>
            <p:ph type="ftr" sz="quarter" idx="21"/>
          </p:nvPr>
        </p:nvSpPr>
        <p:spPr/>
        <p:txBody>
          <a:bodyPr/>
          <a:lstStyle/>
          <a:p>
            <a:endParaRPr lang="en-US" dirty="0"/>
          </a:p>
        </p:txBody>
      </p:sp>
      <p:sp>
        <p:nvSpPr>
          <p:cNvPr id="4" name="Slide Number Placeholder 3">
            <a:extLst>
              <a:ext uri="{FF2B5EF4-FFF2-40B4-BE49-F238E27FC236}">
                <a16:creationId xmlns:a16="http://schemas.microsoft.com/office/drawing/2014/main" id="{9E1DB814-0723-41E1-87CA-20F94C28B05E}"/>
              </a:ext>
            </a:extLst>
          </p:cNvPr>
          <p:cNvSpPr>
            <a:spLocks noGrp="1"/>
          </p:cNvSpPr>
          <p:nvPr>
            <p:ph type="sldNum" sz="quarter" idx="2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7096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with Neutral 1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3" y="1700213"/>
            <a:ext cx="5400672" cy="4608515"/>
          </a:xfrm>
          <a:prstGeom prst="rect">
            <a:avLst/>
          </a:prstGeom>
          <a:solidFill>
            <a:srgbClr val="D7D1CC"/>
          </a:solidFill>
        </p:spPr>
        <p:txBody>
          <a:bodyPr anchor="ctr">
            <a:normAutofit/>
          </a:bodyPr>
          <a:lstStyle>
            <a:lvl1pPr algn="ctr">
              <a:defRPr sz="1800">
                <a:solidFill>
                  <a:schemeClr val="tx1"/>
                </a:solidFill>
              </a:defRPr>
            </a:lvl1pPr>
          </a:lstStyle>
          <a:p>
            <a:pPr lvl="0"/>
            <a:r>
              <a:rPr lang="en-US"/>
              <a:t>Click to edit Master text styles</a:t>
            </a:r>
          </a:p>
        </p:txBody>
      </p:sp>
      <p:sp>
        <p:nvSpPr>
          <p:cNvPr id="10" name="Text Placeholder 5">
            <a:extLst>
              <a:ext uri="{FF2B5EF4-FFF2-40B4-BE49-F238E27FC236}">
                <a16:creationId xmlns:a16="http://schemas.microsoft.com/office/drawing/2014/main" id="{643BCE34-49B7-4BA0-8263-6432C37E47F9}"/>
              </a:ext>
            </a:extLst>
          </p:cNvPr>
          <p:cNvSpPr>
            <a:spLocks noGrp="1"/>
          </p:cNvSpPr>
          <p:nvPr>
            <p:ph type="body" sz="quarter" idx="15"/>
          </p:nvPr>
        </p:nvSpPr>
        <p:spPr>
          <a:xfrm>
            <a:off x="694800" y="1700213"/>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5045A20B-3961-4824-8B5F-429563405594}"/>
              </a:ext>
            </a:extLst>
          </p:cNvPr>
          <p:cNvSpPr>
            <a:spLocks noGrp="1"/>
          </p:cNvSpPr>
          <p:nvPr>
            <p:ph type="title"/>
          </p:nvPr>
        </p:nvSpPr>
        <p:spPr/>
        <p:txBody>
          <a:bodyPr/>
          <a:lstStyle/>
          <a:p>
            <a:r>
              <a:rPr lang="en-US"/>
              <a:t>Click to edit Master title style</a:t>
            </a:r>
            <a:endParaRPr lang="en-AU" dirty="0"/>
          </a:p>
        </p:txBody>
      </p:sp>
      <p:sp>
        <p:nvSpPr>
          <p:cNvPr id="9" name="Text Placeholder 5">
            <a:extLst>
              <a:ext uri="{FF2B5EF4-FFF2-40B4-BE49-F238E27FC236}">
                <a16:creationId xmlns:a16="http://schemas.microsoft.com/office/drawing/2014/main" id="{DB36345A-6B2C-4967-909A-6BAA4D16DEDF}"/>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2DA7A291-5EAC-486D-928E-F46ED8B55AD0}"/>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CD6EAF7D-7C9B-4789-AC1C-A7AF349D1D21}"/>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6" name="Date Placeholder 5">
            <a:extLst>
              <a:ext uri="{FF2B5EF4-FFF2-40B4-BE49-F238E27FC236}">
                <a16:creationId xmlns:a16="http://schemas.microsoft.com/office/drawing/2014/main" id="{B7E5C78F-E1DA-41DF-B969-597539E60F5D}"/>
              </a:ext>
            </a:extLst>
          </p:cNvPr>
          <p:cNvSpPr>
            <a:spLocks noGrp="1"/>
          </p:cNvSpPr>
          <p:nvPr>
            <p:ph type="dt" sz="half" idx="18"/>
          </p:nvPr>
        </p:nvSpPr>
        <p:spPr bwMode="white"/>
        <p:txBody>
          <a:bodyPr/>
          <a:lstStyle/>
          <a:p>
            <a:fld id="{63DA5FDE-0B9F-6440-A654-898FAC824A09}" type="datetime1">
              <a:rPr lang="en-AU" smtClean="0"/>
              <a:t>19/5/2023</a:t>
            </a:fld>
            <a:endParaRPr lang="en-US" dirty="0"/>
          </a:p>
        </p:txBody>
      </p:sp>
      <p:sp>
        <p:nvSpPr>
          <p:cNvPr id="8" name="Footer Placeholder 7">
            <a:extLst>
              <a:ext uri="{FF2B5EF4-FFF2-40B4-BE49-F238E27FC236}">
                <a16:creationId xmlns:a16="http://schemas.microsoft.com/office/drawing/2014/main" id="{F8E8DCA5-91C8-4DF9-B37E-735B2EA5D36B}"/>
              </a:ext>
            </a:extLst>
          </p:cNvPr>
          <p:cNvSpPr>
            <a:spLocks noGrp="1"/>
          </p:cNvSpPr>
          <p:nvPr>
            <p:ph type="ftr" sz="quarter" idx="19"/>
          </p:nvPr>
        </p:nvSpPr>
        <p:spPr/>
        <p:txBody>
          <a:bodyPr/>
          <a:lstStyle/>
          <a:p>
            <a:endParaRPr lang="en-US" dirty="0"/>
          </a:p>
        </p:txBody>
      </p:sp>
      <p:sp>
        <p:nvSpPr>
          <p:cNvPr id="12" name="Slide Number Placeholder 11">
            <a:extLst>
              <a:ext uri="{FF2B5EF4-FFF2-40B4-BE49-F238E27FC236}">
                <a16:creationId xmlns:a16="http://schemas.microsoft.com/office/drawing/2014/main" id="{BFFC83A9-C0D2-49A3-AC00-E1A4A64271B0}"/>
              </a:ext>
            </a:extLst>
          </p:cNvPr>
          <p:cNvSpPr>
            <a:spLocks noGrp="1"/>
          </p:cNvSpPr>
          <p:nvPr>
            <p:ph type="sldNum" sz="quarter" idx="20"/>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11126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3">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5" y="1143405"/>
            <a:ext cx="107286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06" y="2553954"/>
            <a:ext cx="10737592" cy="2675249"/>
          </a:xfrm>
          <a:prstGeom prst="rect">
            <a:avLst/>
          </a:prstGeom>
          <a:noFill/>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3" name="Rectangle 2">
            <a:extLst>
              <a:ext uri="{FF2B5EF4-FFF2-40B4-BE49-F238E27FC236}">
                <a16:creationId xmlns:a16="http://schemas.microsoft.com/office/drawing/2014/main" id="{19933EA7-FE92-4C6D-8733-61E671888999}"/>
              </a:ext>
            </a:extLst>
          </p:cNvPr>
          <p:cNvSpPr/>
          <p:nvPr/>
        </p:nvSpPr>
        <p:spPr bwMode="ltGray">
          <a:xfrm>
            <a:off x="2" y="0"/>
            <a:ext cx="12191999"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16" name="Picture 15">
            <a:extLst>
              <a:ext uri="{FF2B5EF4-FFF2-40B4-BE49-F238E27FC236}">
                <a16:creationId xmlns:a16="http://schemas.microsoft.com/office/drawing/2014/main" id="{D93FA41E-EFD5-45E8-BE8D-8CAB28F4BDD2}"/>
              </a:ext>
            </a:extLst>
          </p:cNvPr>
          <p:cNvPicPr>
            <a:picLocks noChangeAspect="1"/>
          </p:cNvPicPr>
          <p:nvPr/>
        </p:nvPicPr>
        <p:blipFill>
          <a:blip r:embed="rId3"/>
          <a:stretch>
            <a:fillRect/>
          </a:stretch>
        </p:blipFill>
        <p:spPr>
          <a:xfrm>
            <a:off x="704849" y="234886"/>
            <a:ext cx="2988000" cy="452585"/>
          </a:xfrm>
          <a:prstGeom prst="rect">
            <a:avLst/>
          </a:prstGeom>
        </p:spPr>
      </p:pic>
      <p:sp>
        <p:nvSpPr>
          <p:cNvPr id="5" name="TextBox 4">
            <a:extLst>
              <a:ext uri="{FF2B5EF4-FFF2-40B4-BE49-F238E27FC236}">
                <a16:creationId xmlns:a16="http://schemas.microsoft.com/office/drawing/2014/main" id="{FDDADB43-ED09-48C5-A41D-5E4BDF72C85E}"/>
              </a:ext>
            </a:extLst>
          </p:cNvPr>
          <p:cNvSpPr txBox="1"/>
          <p:nvPr/>
        </p:nvSpPr>
        <p:spPr>
          <a:xfrm>
            <a:off x="1" y="-1586050"/>
            <a:ext cx="7632171" cy="1384995"/>
          </a:xfrm>
          <a:prstGeom prst="rect">
            <a:avLst/>
          </a:prstGeom>
          <a:solidFill>
            <a:schemeClr val="accent1"/>
          </a:solidFill>
        </p:spPr>
        <p:txBody>
          <a:bodyPr wrap="square" rtlCol="0">
            <a:spAutoFit/>
          </a:bodyPr>
          <a:lstStyle/>
          <a:p>
            <a:r>
              <a:rPr lang="en-AU" sz="1400" dirty="0">
                <a:solidFill>
                  <a:schemeClr val="bg1"/>
                </a:solidFill>
              </a:rPr>
              <a:t>For this slide design, you can choose your own image </a:t>
            </a:r>
            <a:br>
              <a:rPr lang="en-AU" sz="1400" dirty="0">
                <a:solidFill>
                  <a:schemeClr val="bg1"/>
                </a:solidFill>
              </a:rPr>
            </a:br>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‘Picture’ is already selected</a:t>
            </a:r>
          </a:p>
          <a:p>
            <a:r>
              <a:rPr lang="en-US" sz="1400" dirty="0">
                <a:solidFill>
                  <a:schemeClr val="bg1"/>
                </a:solidFill>
              </a:rPr>
              <a:t>Go to the ‘File’ button and select another image</a:t>
            </a:r>
          </a:p>
          <a:p>
            <a:r>
              <a:rPr lang="en-US" sz="1400" dirty="0">
                <a:solidFill>
                  <a:schemeClr val="bg1"/>
                </a:solidFill>
              </a:rPr>
              <a:t>Change text </a:t>
            </a:r>
            <a:r>
              <a:rPr lang="en-US" sz="1400" dirty="0" err="1">
                <a:solidFill>
                  <a:schemeClr val="bg1"/>
                </a:solidFill>
              </a:rPr>
              <a:t>colour</a:t>
            </a:r>
            <a:r>
              <a:rPr lang="en-US" sz="1400" dirty="0">
                <a:solidFill>
                  <a:schemeClr val="bg1"/>
                </a:solidFill>
              </a:rPr>
              <a:t> as necessary to suit the image</a:t>
            </a:r>
            <a:endParaRPr lang="en-AU" sz="1400" dirty="0">
              <a:solidFill>
                <a:schemeClr val="bg1"/>
              </a:solidFill>
            </a:endParaRPr>
          </a:p>
        </p:txBody>
      </p:sp>
      <p:sp>
        <p:nvSpPr>
          <p:cNvPr id="11" name="Right Triangle 3">
            <a:extLst>
              <a:ext uri="{FF2B5EF4-FFF2-40B4-BE49-F238E27FC236}">
                <a16:creationId xmlns:a16="http://schemas.microsoft.com/office/drawing/2014/main" id="{5A5C0481-15B5-4619-B80D-C8C9ABD7F904}"/>
              </a:ext>
            </a:extLst>
          </p:cNvPr>
          <p:cNvSpPr/>
          <p:nvPr/>
        </p:nvSpPr>
        <p:spPr bwMode="invGray">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9" name="Graphic 1">
            <a:extLst>
              <a:ext uri="{FF2B5EF4-FFF2-40B4-BE49-F238E27FC236}">
                <a16:creationId xmlns:a16="http://schemas.microsoft.com/office/drawing/2014/main" id="{84EF10FC-E046-43D3-9897-04BE4FF5A176}"/>
              </a:ext>
            </a:extLst>
          </p:cNvPr>
          <p:cNvSpPr/>
          <p:nvPr/>
        </p:nvSpPr>
        <p:spPr bwMode="invGray">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8524054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xt with Neutral 2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2"/>
          </a:xfrm>
          <a:prstGeom prst="rect">
            <a:avLst/>
          </a:prstGeom>
          <a:solidFill>
            <a:srgbClr val="999490"/>
          </a:solidFill>
        </p:spPr>
        <p:txBody>
          <a:bodyPr anchor="ctr">
            <a:normAutofit/>
          </a:bodyPr>
          <a:lstStyle>
            <a:lvl1pPr algn="ctr">
              <a:defRPr sz="1800">
                <a:solidFill>
                  <a:schemeClr val="bg1"/>
                </a:solidFill>
              </a:defRPr>
            </a:lvl1pPr>
          </a:lstStyle>
          <a:p>
            <a:pPr lvl="0"/>
            <a:r>
              <a:rPr lang="en-US"/>
              <a:t>Click to edit Master text styles</a:t>
            </a:r>
          </a:p>
        </p:txBody>
      </p:sp>
      <p:sp>
        <p:nvSpPr>
          <p:cNvPr id="9" name="Text Placeholder 5">
            <a:extLst>
              <a:ext uri="{FF2B5EF4-FFF2-40B4-BE49-F238E27FC236}">
                <a16:creationId xmlns:a16="http://schemas.microsoft.com/office/drawing/2014/main" id="{00D8A284-12F0-43E7-820E-1E72AC40E17F}"/>
              </a:ext>
            </a:extLst>
          </p:cNvPr>
          <p:cNvSpPr>
            <a:spLocks noGrp="1"/>
          </p:cNvSpPr>
          <p:nvPr>
            <p:ph type="body" sz="quarter" idx="15"/>
          </p:nvPr>
        </p:nvSpPr>
        <p:spPr>
          <a:xfrm>
            <a:off x="694800" y="1700212"/>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F3255835-9B81-4FE6-A19A-BDEACE6D532E}"/>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FE5F36F7-9D4E-4EA5-882E-DEDD94B59C30}"/>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3000394-8C62-4535-AFCB-49065079CFAF}"/>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9739123-EB1E-4E5F-B70D-F7DEE2CEE7E1}"/>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9C8F0C86-E17F-4FB6-93F4-7CD03DCBD834}"/>
              </a:ext>
            </a:extLst>
          </p:cNvPr>
          <p:cNvSpPr>
            <a:spLocks noGrp="1"/>
          </p:cNvSpPr>
          <p:nvPr>
            <p:ph type="dt" sz="half" idx="18"/>
          </p:nvPr>
        </p:nvSpPr>
        <p:spPr bwMode="white"/>
        <p:txBody>
          <a:bodyPr/>
          <a:lstStyle/>
          <a:p>
            <a:fld id="{4AF7705A-06BD-8F44-9B90-84D33B2CF96A}" type="datetime1">
              <a:rPr lang="en-AU" smtClean="0"/>
              <a:t>19/5/2023</a:t>
            </a:fld>
            <a:endParaRPr lang="en-US" dirty="0"/>
          </a:p>
        </p:txBody>
      </p:sp>
      <p:sp>
        <p:nvSpPr>
          <p:cNvPr id="8" name="Footer Placeholder 7">
            <a:extLst>
              <a:ext uri="{FF2B5EF4-FFF2-40B4-BE49-F238E27FC236}">
                <a16:creationId xmlns:a16="http://schemas.microsoft.com/office/drawing/2014/main" id="{16DA6B27-3249-4E2E-BD52-822F0E96F786}"/>
              </a:ext>
            </a:extLst>
          </p:cNvPr>
          <p:cNvSpPr>
            <a:spLocks noGrp="1"/>
          </p:cNvSpPr>
          <p:nvPr>
            <p:ph type="ftr" sz="quarter" idx="19"/>
          </p:nvPr>
        </p:nvSpPr>
        <p:spPr/>
        <p:txBody>
          <a:bodyPr/>
          <a:lstStyle/>
          <a:p>
            <a:endParaRPr lang="en-US" dirty="0"/>
          </a:p>
        </p:txBody>
      </p:sp>
      <p:sp>
        <p:nvSpPr>
          <p:cNvPr id="12" name="Slide Number Placeholder 11">
            <a:extLst>
              <a:ext uri="{FF2B5EF4-FFF2-40B4-BE49-F238E27FC236}">
                <a16:creationId xmlns:a16="http://schemas.microsoft.com/office/drawing/2014/main" id="{D28ACE60-DF21-472F-8FF6-A086BB2C1141}"/>
              </a:ext>
            </a:extLst>
          </p:cNvPr>
          <p:cNvSpPr>
            <a:spLocks noGrp="1"/>
          </p:cNvSpPr>
          <p:nvPr>
            <p:ph type="sldNum" sz="quarter" idx="20"/>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8046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ree Pullouts">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A75515C-08B2-490C-B8D9-273E0B4B793E}"/>
              </a:ext>
            </a:extLst>
          </p:cNvPr>
          <p:cNvSpPr>
            <a:spLocks noGrp="1"/>
          </p:cNvSpPr>
          <p:nvPr>
            <p:ph type="body" sz="quarter" idx="21" hasCustomPrompt="1"/>
          </p:nvPr>
        </p:nvSpPr>
        <p:spPr>
          <a:xfrm>
            <a:off x="8112127" y="1700213"/>
            <a:ext cx="3384548" cy="4615710"/>
          </a:xfrm>
          <a:prstGeom prst="rect">
            <a:avLst/>
          </a:prstGeom>
          <a:solidFill>
            <a:schemeClr val="accent1"/>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Text Placeholder 6">
            <a:extLst>
              <a:ext uri="{FF2B5EF4-FFF2-40B4-BE49-F238E27FC236}">
                <a16:creationId xmlns:a16="http://schemas.microsoft.com/office/drawing/2014/main" id="{5A8D97C9-2BD4-40D2-8A9C-5D0FDC041E5C}"/>
              </a:ext>
            </a:extLst>
          </p:cNvPr>
          <p:cNvSpPr>
            <a:spLocks noGrp="1"/>
          </p:cNvSpPr>
          <p:nvPr>
            <p:ph type="body" sz="quarter" idx="19" hasCustomPrompt="1"/>
          </p:nvPr>
        </p:nvSpPr>
        <p:spPr>
          <a:xfrm>
            <a:off x="695328" y="1700213"/>
            <a:ext cx="3384548" cy="4615710"/>
          </a:xfrm>
          <a:prstGeom prst="rect">
            <a:avLst/>
          </a:prstGeom>
          <a:solidFill>
            <a:srgbClr val="962A8B"/>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2" name="Text Placeholder 6">
            <a:extLst>
              <a:ext uri="{FF2B5EF4-FFF2-40B4-BE49-F238E27FC236}">
                <a16:creationId xmlns:a16="http://schemas.microsoft.com/office/drawing/2014/main" id="{2409A6CC-1C55-4870-8E22-205BA52568D4}"/>
              </a:ext>
            </a:extLst>
          </p:cNvPr>
          <p:cNvSpPr>
            <a:spLocks noGrp="1"/>
          </p:cNvSpPr>
          <p:nvPr>
            <p:ph type="body" sz="quarter" idx="20" hasCustomPrompt="1"/>
          </p:nvPr>
        </p:nvSpPr>
        <p:spPr>
          <a:xfrm>
            <a:off x="4387255" y="1692905"/>
            <a:ext cx="3384548" cy="4615710"/>
          </a:xfrm>
          <a:prstGeom prst="rect">
            <a:avLst/>
          </a:prstGeom>
          <a:solidFill>
            <a:srgbClr val="999490"/>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4" name="Rectangle 13">
            <a:extLst>
              <a:ext uri="{FF2B5EF4-FFF2-40B4-BE49-F238E27FC236}">
                <a16:creationId xmlns:a16="http://schemas.microsoft.com/office/drawing/2014/main" id="{1E1AC039-02E7-49D5-B557-F29BDF128A9E}"/>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7AE48569-D32E-4698-B1DF-F6D3A1B423B0}"/>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0E118496-7854-4AD0-8A2D-922EA1AA164D}"/>
              </a:ext>
            </a:extLst>
          </p:cNvPr>
          <p:cNvSpPr>
            <a:spLocks noGrp="1"/>
          </p:cNvSpPr>
          <p:nvPr>
            <p:ph type="dt" sz="half" idx="22"/>
          </p:nvPr>
        </p:nvSpPr>
        <p:spPr bwMode="white"/>
        <p:txBody>
          <a:bodyPr/>
          <a:lstStyle/>
          <a:p>
            <a:fld id="{8524054E-83C9-4E41-8342-A40EAB867EA9}" type="datetime1">
              <a:rPr lang="en-AU" smtClean="0"/>
              <a:t>19/5/2023</a:t>
            </a:fld>
            <a:endParaRPr lang="en-US" dirty="0"/>
          </a:p>
        </p:txBody>
      </p:sp>
      <p:sp>
        <p:nvSpPr>
          <p:cNvPr id="7" name="Footer Placeholder 6">
            <a:extLst>
              <a:ext uri="{FF2B5EF4-FFF2-40B4-BE49-F238E27FC236}">
                <a16:creationId xmlns:a16="http://schemas.microsoft.com/office/drawing/2014/main" id="{CB490FF1-595C-4C0F-8493-0452D9413FEC}"/>
              </a:ext>
            </a:extLst>
          </p:cNvPr>
          <p:cNvSpPr>
            <a:spLocks noGrp="1"/>
          </p:cNvSpPr>
          <p:nvPr>
            <p:ph type="ftr" sz="quarter" idx="23"/>
          </p:nvPr>
        </p:nvSpPr>
        <p:spPr/>
        <p:txBody>
          <a:bodyPr/>
          <a:lstStyle/>
          <a:p>
            <a:endParaRPr lang="en-US" dirty="0"/>
          </a:p>
        </p:txBody>
      </p:sp>
      <p:sp>
        <p:nvSpPr>
          <p:cNvPr id="8" name="Slide Number Placeholder 7">
            <a:extLst>
              <a:ext uri="{FF2B5EF4-FFF2-40B4-BE49-F238E27FC236}">
                <a16:creationId xmlns:a16="http://schemas.microsoft.com/office/drawing/2014/main" id="{991171E7-B6F7-4135-91FD-8404DE6A1A00}"/>
              </a:ext>
            </a:extLst>
          </p:cNvPr>
          <p:cNvSpPr>
            <a:spLocks noGrp="1"/>
          </p:cNvSpPr>
          <p:nvPr>
            <p:ph type="sldNum" sz="quarter" idx="24"/>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00372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ulti-layout 1">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06D0029-C709-49E4-ADBE-DE71FBF91E19}"/>
              </a:ext>
            </a:extLst>
          </p:cNvPr>
          <p:cNvSpPr>
            <a:spLocks noGrp="1"/>
          </p:cNvSpPr>
          <p:nvPr>
            <p:ph sz="quarter" idx="15"/>
          </p:nvPr>
        </p:nvSpPr>
        <p:spPr>
          <a:xfrm>
            <a:off x="694800" y="3593712"/>
            <a:ext cx="5198533" cy="2715015"/>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AU" dirty="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Content Placeholder 13">
            <a:extLst>
              <a:ext uri="{FF2B5EF4-FFF2-40B4-BE49-F238E27FC236}">
                <a16:creationId xmlns:a16="http://schemas.microsoft.com/office/drawing/2014/main" id="{842AA681-0A5C-4843-AFF7-8900ED2A6D68}"/>
              </a:ext>
            </a:extLst>
          </p:cNvPr>
          <p:cNvSpPr>
            <a:spLocks noGrp="1"/>
          </p:cNvSpPr>
          <p:nvPr>
            <p:ph sz="quarter" idx="16" hasCustomPrompt="1"/>
          </p:nvPr>
        </p:nvSpPr>
        <p:spPr>
          <a:xfrm>
            <a:off x="6288618" y="2024810"/>
            <a:ext cx="5198400" cy="2427894"/>
          </a:xfrm>
          <a:prstGeom prst="rect">
            <a:avLst/>
          </a:prstGeom>
        </p:spPr>
        <p:txBody>
          <a:bodyPr/>
          <a:lstStyle>
            <a:lvl1pPr>
              <a:defRPr/>
            </a:lvl1pPr>
          </a:lstStyle>
          <a:p>
            <a:pPr lvl="0"/>
            <a:r>
              <a:rPr lang="en-US" dirty="0"/>
              <a:t> </a:t>
            </a:r>
            <a:endParaRPr lang="en-AU" dirty="0"/>
          </a:p>
        </p:txBody>
      </p:sp>
      <p:sp>
        <p:nvSpPr>
          <p:cNvPr id="16" name="Content Placeholder 11">
            <a:extLst>
              <a:ext uri="{FF2B5EF4-FFF2-40B4-BE49-F238E27FC236}">
                <a16:creationId xmlns:a16="http://schemas.microsoft.com/office/drawing/2014/main" id="{C1A5F930-F83B-4616-AC17-D7231CE87421}"/>
              </a:ext>
            </a:extLst>
          </p:cNvPr>
          <p:cNvSpPr>
            <a:spLocks noGrp="1"/>
          </p:cNvSpPr>
          <p:nvPr>
            <p:ph sz="quarter" idx="17"/>
          </p:nvPr>
        </p:nvSpPr>
        <p:spPr>
          <a:xfrm>
            <a:off x="6288619" y="4602158"/>
            <a:ext cx="5198533" cy="1700191"/>
          </a:xfrm>
          <a:prstGeom prst="rect">
            <a:avLst/>
          </a:prstGeo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0ABFF14A-9BDE-42F0-AA14-E13CCFE3E4FE}"/>
              </a:ext>
            </a:extLst>
          </p:cNvPr>
          <p:cNvSpPr>
            <a:spLocks noGrp="1"/>
          </p:cNvSpPr>
          <p:nvPr>
            <p:ph type="body" sz="quarter" idx="18"/>
          </p:nvPr>
        </p:nvSpPr>
        <p:spPr>
          <a:xfrm>
            <a:off x="694800" y="1700808"/>
            <a:ext cx="5198532" cy="1743450"/>
          </a:xfrm>
          <a:prstGeom prst="rect">
            <a:avLst/>
          </a:prstGeom>
        </p:spPr>
        <p:txBody>
          <a:bodyPr/>
          <a:lstStyle/>
          <a:p>
            <a:pPr lvl="0"/>
            <a:r>
              <a:rPr lang="en-US"/>
              <a:t>Click to edit Master text styles</a:t>
            </a:r>
          </a:p>
        </p:txBody>
      </p:sp>
      <p:sp>
        <p:nvSpPr>
          <p:cNvPr id="13" name="Content Placeholder 11">
            <a:extLst>
              <a:ext uri="{FF2B5EF4-FFF2-40B4-BE49-F238E27FC236}">
                <a16:creationId xmlns:a16="http://schemas.microsoft.com/office/drawing/2014/main" id="{47FC4A52-417F-4863-97DD-E656EA43AC92}"/>
              </a:ext>
            </a:extLst>
          </p:cNvPr>
          <p:cNvSpPr>
            <a:spLocks noGrp="1"/>
          </p:cNvSpPr>
          <p:nvPr>
            <p:ph sz="quarter" idx="19" hasCustomPrompt="1"/>
          </p:nvPr>
        </p:nvSpPr>
        <p:spPr>
          <a:xfrm>
            <a:off x="6288619" y="1700809"/>
            <a:ext cx="5198533" cy="324000"/>
          </a:xfrm>
          <a:prstGeom prst="rect">
            <a:avLst/>
          </a:prstGeom>
        </p:spPr>
        <p:txBody>
          <a:bodyPr>
            <a:normAutofit/>
          </a:bodyPr>
          <a:lstStyle>
            <a:lvl5pPr>
              <a:defRPr lang="en-AU" sz="2000" b="1" dirty="0"/>
            </a:lvl5pPr>
          </a:lstStyle>
          <a:p>
            <a:pPr lvl="4"/>
            <a:r>
              <a:rPr lang="en-US" dirty="0"/>
              <a:t>Fifth level</a:t>
            </a:r>
            <a:endParaRPr lang="en-AU" dirty="0"/>
          </a:p>
        </p:txBody>
      </p:sp>
      <p:sp>
        <p:nvSpPr>
          <p:cNvPr id="7" name="Title 6">
            <a:extLst>
              <a:ext uri="{FF2B5EF4-FFF2-40B4-BE49-F238E27FC236}">
                <a16:creationId xmlns:a16="http://schemas.microsoft.com/office/drawing/2014/main" id="{5A696586-6988-4D6B-BE2D-2C0EDF447A61}"/>
              </a:ext>
            </a:extLst>
          </p:cNvPr>
          <p:cNvSpPr>
            <a:spLocks noGrp="1"/>
          </p:cNvSpPr>
          <p:nvPr>
            <p:ph type="title"/>
          </p:nvPr>
        </p:nvSpPr>
        <p:spPr/>
        <p:txBody>
          <a:bodyPr/>
          <a:lstStyle/>
          <a:p>
            <a:r>
              <a:rPr lang="en-US"/>
              <a:t>Click to edit Master title style</a:t>
            </a:r>
            <a:endParaRPr lang="en-AU" dirty="0"/>
          </a:p>
        </p:txBody>
      </p:sp>
      <p:sp>
        <p:nvSpPr>
          <p:cNvPr id="15" name="Text Placeholder 5">
            <a:extLst>
              <a:ext uri="{FF2B5EF4-FFF2-40B4-BE49-F238E27FC236}">
                <a16:creationId xmlns:a16="http://schemas.microsoft.com/office/drawing/2014/main" id="{14229EC4-696A-4791-8EB0-396DF61F7A28}"/>
              </a:ext>
            </a:extLst>
          </p:cNvPr>
          <p:cNvSpPr>
            <a:spLocks noGrp="1"/>
          </p:cNvSpPr>
          <p:nvPr>
            <p:ph type="body" sz="quarter" idx="23"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7" name="Rectangle 16">
            <a:extLst>
              <a:ext uri="{FF2B5EF4-FFF2-40B4-BE49-F238E27FC236}">
                <a16:creationId xmlns:a16="http://schemas.microsoft.com/office/drawing/2014/main" id="{FB3B4A2E-6294-4DC9-8779-3231A7E9B5C2}"/>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4BCAB502-16F2-4A19-97A1-C081D226597B}"/>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5" name="Date Placeholder 4">
            <a:extLst>
              <a:ext uri="{FF2B5EF4-FFF2-40B4-BE49-F238E27FC236}">
                <a16:creationId xmlns:a16="http://schemas.microsoft.com/office/drawing/2014/main" id="{41F506F8-588F-4C50-8AA3-03099347931D}"/>
              </a:ext>
            </a:extLst>
          </p:cNvPr>
          <p:cNvSpPr>
            <a:spLocks noGrp="1"/>
          </p:cNvSpPr>
          <p:nvPr>
            <p:ph type="dt" sz="half" idx="24"/>
          </p:nvPr>
        </p:nvSpPr>
        <p:spPr bwMode="white"/>
        <p:txBody>
          <a:bodyPr/>
          <a:lstStyle/>
          <a:p>
            <a:fld id="{E04E1C21-EE47-F645-BDFA-750E9559F826}" type="datetime1">
              <a:rPr lang="en-AU" smtClean="0"/>
              <a:t>19/5/2023</a:t>
            </a:fld>
            <a:endParaRPr lang="en-US" dirty="0"/>
          </a:p>
        </p:txBody>
      </p:sp>
      <p:sp>
        <p:nvSpPr>
          <p:cNvPr id="8" name="Footer Placeholder 7">
            <a:extLst>
              <a:ext uri="{FF2B5EF4-FFF2-40B4-BE49-F238E27FC236}">
                <a16:creationId xmlns:a16="http://schemas.microsoft.com/office/drawing/2014/main" id="{CEC400A7-6A57-42A4-9CC7-26ED632D030D}"/>
              </a:ext>
            </a:extLst>
          </p:cNvPr>
          <p:cNvSpPr>
            <a:spLocks noGrp="1"/>
          </p:cNvSpPr>
          <p:nvPr>
            <p:ph type="ftr" sz="quarter" idx="25"/>
          </p:nvPr>
        </p:nvSpPr>
        <p:spPr/>
        <p:txBody>
          <a:bodyPr/>
          <a:lstStyle/>
          <a:p>
            <a:endParaRPr lang="en-US" dirty="0"/>
          </a:p>
        </p:txBody>
      </p:sp>
      <p:sp>
        <p:nvSpPr>
          <p:cNvPr id="9" name="Slide Number Placeholder 8">
            <a:extLst>
              <a:ext uri="{FF2B5EF4-FFF2-40B4-BE49-F238E27FC236}">
                <a16:creationId xmlns:a16="http://schemas.microsoft.com/office/drawing/2014/main" id="{4BD824B6-391C-442D-8A27-0B268DB3667B}"/>
              </a:ext>
            </a:extLst>
          </p:cNvPr>
          <p:cNvSpPr>
            <a:spLocks noGrp="1"/>
          </p:cNvSpPr>
          <p:nvPr>
            <p:ph type="sldNum" sz="quarter" idx="26"/>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22714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Multi-layout 2">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1680838C-6DDD-4367-8C7B-8D49AA3A036A}"/>
              </a:ext>
            </a:extLst>
          </p:cNvPr>
          <p:cNvSpPr>
            <a:spLocks noGrp="1"/>
          </p:cNvSpPr>
          <p:nvPr>
            <p:ph sz="quarter" idx="19" hasCustomPrompt="1"/>
          </p:nvPr>
        </p:nvSpPr>
        <p:spPr>
          <a:xfrm>
            <a:off x="6286500" y="2677684"/>
            <a:ext cx="5219998" cy="1615411"/>
          </a:xfrm>
          <a:prstGeom prst="rect">
            <a:avLst/>
          </a:prstGeom>
        </p:spPr>
        <p:txBody>
          <a:bodyPr/>
          <a:lstStyle/>
          <a:p>
            <a:pPr lvl="0"/>
            <a:r>
              <a:rPr lang="en-AU" dirty="0"/>
              <a:t> </a:t>
            </a:r>
          </a:p>
        </p:txBody>
      </p:sp>
      <p:sp>
        <p:nvSpPr>
          <p:cNvPr id="20" name="Content Placeholder 18">
            <a:extLst>
              <a:ext uri="{FF2B5EF4-FFF2-40B4-BE49-F238E27FC236}">
                <a16:creationId xmlns:a16="http://schemas.microsoft.com/office/drawing/2014/main" id="{8C9CC71C-D628-4B8C-8AB1-D318B0D686CF}"/>
              </a:ext>
            </a:extLst>
          </p:cNvPr>
          <p:cNvSpPr>
            <a:spLocks noGrp="1"/>
          </p:cNvSpPr>
          <p:nvPr>
            <p:ph sz="quarter" idx="20" hasCustomPrompt="1"/>
          </p:nvPr>
        </p:nvSpPr>
        <p:spPr>
          <a:xfrm>
            <a:off x="6286500" y="4694142"/>
            <a:ext cx="5219996" cy="1615178"/>
          </a:xfrm>
          <a:prstGeom prst="rect">
            <a:avLst/>
          </a:prstGeom>
        </p:spPr>
        <p:txBody>
          <a:bodyPr/>
          <a:lstStyle>
            <a:lvl1pPr>
              <a:defRPr/>
            </a:lvl1pPr>
          </a:lstStyle>
          <a:p>
            <a:pPr lvl="0"/>
            <a:r>
              <a:rPr lang="en-US" dirty="0"/>
              <a:t> </a:t>
            </a:r>
            <a:endParaRPr lang="en-AU" dirty="0"/>
          </a:p>
        </p:txBody>
      </p:sp>
      <p:sp>
        <p:nvSpPr>
          <p:cNvPr id="12" name="Text Placeholder 5">
            <a:extLst>
              <a:ext uri="{FF2B5EF4-FFF2-40B4-BE49-F238E27FC236}">
                <a16:creationId xmlns:a16="http://schemas.microsoft.com/office/drawing/2014/main" id="{47EF0A71-527C-4177-BD73-0A32F4F3B7C2}"/>
              </a:ext>
            </a:extLst>
          </p:cNvPr>
          <p:cNvSpPr>
            <a:spLocks noGrp="1"/>
          </p:cNvSpPr>
          <p:nvPr>
            <p:ph type="body" sz="quarter" idx="25"/>
          </p:nvPr>
        </p:nvSpPr>
        <p:spPr>
          <a:xfrm>
            <a:off x="6286500" y="2279659"/>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Click to edit Master text styles</a:t>
            </a:r>
          </a:p>
        </p:txBody>
      </p:sp>
      <p:sp>
        <p:nvSpPr>
          <p:cNvPr id="14" name="Text Placeholder 5">
            <a:extLst>
              <a:ext uri="{FF2B5EF4-FFF2-40B4-BE49-F238E27FC236}">
                <a16:creationId xmlns:a16="http://schemas.microsoft.com/office/drawing/2014/main" id="{FFFB469D-AB37-445A-8C5C-9EDAC47CC608}"/>
              </a:ext>
            </a:extLst>
          </p:cNvPr>
          <p:cNvSpPr>
            <a:spLocks noGrp="1"/>
          </p:cNvSpPr>
          <p:nvPr>
            <p:ph type="body" sz="quarter" idx="26"/>
          </p:nvPr>
        </p:nvSpPr>
        <p:spPr>
          <a:xfrm>
            <a:off x="6286500" y="4401144"/>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Click to edit Master text styles</a:t>
            </a:r>
          </a:p>
        </p:txBody>
      </p:sp>
      <p:sp>
        <p:nvSpPr>
          <p:cNvPr id="9" name="Text Placeholder 8">
            <a:extLst>
              <a:ext uri="{FF2B5EF4-FFF2-40B4-BE49-F238E27FC236}">
                <a16:creationId xmlns:a16="http://schemas.microsoft.com/office/drawing/2014/main" id="{892F6810-4203-426A-BA3F-12E853FD972A}"/>
              </a:ext>
            </a:extLst>
          </p:cNvPr>
          <p:cNvSpPr>
            <a:spLocks noGrp="1"/>
          </p:cNvSpPr>
          <p:nvPr>
            <p:ph type="body" sz="quarter" idx="28"/>
          </p:nvPr>
        </p:nvSpPr>
        <p:spPr>
          <a:xfrm>
            <a:off x="694800" y="2279196"/>
            <a:ext cx="5183717" cy="2013899"/>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 name="Text Placeholder 8">
            <a:extLst>
              <a:ext uri="{FF2B5EF4-FFF2-40B4-BE49-F238E27FC236}">
                <a16:creationId xmlns:a16="http://schemas.microsoft.com/office/drawing/2014/main" id="{5608E6E7-0CC5-4C1B-8095-7EA4A3FE80AB}"/>
              </a:ext>
            </a:extLst>
          </p:cNvPr>
          <p:cNvSpPr>
            <a:spLocks noGrp="1"/>
          </p:cNvSpPr>
          <p:nvPr>
            <p:ph type="body" sz="quarter" idx="29"/>
          </p:nvPr>
        </p:nvSpPr>
        <p:spPr>
          <a:xfrm>
            <a:off x="694800" y="4401144"/>
            <a:ext cx="5183717" cy="1908176"/>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6AE219F9-19D4-45A2-9D79-6847ED38E26C}"/>
              </a:ext>
            </a:extLst>
          </p:cNvPr>
          <p:cNvSpPr>
            <a:spLocks noGrp="1"/>
          </p:cNvSpPr>
          <p:nvPr>
            <p:ph type="title"/>
          </p:nvPr>
        </p:nvSpPr>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688F5021-D4C3-4888-A4D5-06E996CC213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5" name="Rectangle 14">
            <a:extLst>
              <a:ext uri="{FF2B5EF4-FFF2-40B4-BE49-F238E27FC236}">
                <a16:creationId xmlns:a16="http://schemas.microsoft.com/office/drawing/2014/main" id="{301F3FBD-B2FA-4ECC-94B3-AE0A46E7AD40}"/>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8" name="Picture 17">
            <a:extLst>
              <a:ext uri="{FF2B5EF4-FFF2-40B4-BE49-F238E27FC236}">
                <a16:creationId xmlns:a16="http://schemas.microsoft.com/office/drawing/2014/main" id="{B9D1DA3F-F774-45EB-B6E3-EB3EBFC56BF8}"/>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17" name="Text Placeholder 5">
            <a:extLst>
              <a:ext uri="{FF2B5EF4-FFF2-40B4-BE49-F238E27FC236}">
                <a16:creationId xmlns:a16="http://schemas.microsoft.com/office/drawing/2014/main" id="{59483DB6-35E8-41E9-930B-445C4EFE7A77}"/>
              </a:ext>
            </a:extLst>
          </p:cNvPr>
          <p:cNvSpPr>
            <a:spLocks noGrp="1"/>
          </p:cNvSpPr>
          <p:nvPr>
            <p:ph type="body" sz="quarter" idx="31"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2" name="Date Placeholder 1">
            <a:extLst>
              <a:ext uri="{FF2B5EF4-FFF2-40B4-BE49-F238E27FC236}">
                <a16:creationId xmlns:a16="http://schemas.microsoft.com/office/drawing/2014/main" id="{F89382FB-62F4-4C2A-91A5-943967894D42}"/>
              </a:ext>
            </a:extLst>
          </p:cNvPr>
          <p:cNvSpPr>
            <a:spLocks noGrp="1"/>
          </p:cNvSpPr>
          <p:nvPr>
            <p:ph type="dt" sz="half" idx="32"/>
          </p:nvPr>
        </p:nvSpPr>
        <p:spPr bwMode="white"/>
        <p:txBody>
          <a:bodyPr/>
          <a:lstStyle/>
          <a:p>
            <a:fld id="{979C171B-1AE4-FE49-8C57-8E1EEB3053EA}" type="datetime1">
              <a:rPr lang="en-AU" smtClean="0"/>
              <a:t>19/5/2023</a:t>
            </a:fld>
            <a:endParaRPr lang="en-US" dirty="0"/>
          </a:p>
        </p:txBody>
      </p:sp>
      <p:sp>
        <p:nvSpPr>
          <p:cNvPr id="6" name="Footer Placeholder 5">
            <a:extLst>
              <a:ext uri="{FF2B5EF4-FFF2-40B4-BE49-F238E27FC236}">
                <a16:creationId xmlns:a16="http://schemas.microsoft.com/office/drawing/2014/main" id="{B90807C1-4AC5-41D4-9F66-2FFE2C9FCBEE}"/>
              </a:ext>
            </a:extLst>
          </p:cNvPr>
          <p:cNvSpPr>
            <a:spLocks noGrp="1"/>
          </p:cNvSpPr>
          <p:nvPr>
            <p:ph type="ftr" sz="quarter" idx="33"/>
          </p:nvPr>
        </p:nvSpPr>
        <p:spPr/>
        <p:txBody>
          <a:bodyPr/>
          <a:lstStyle/>
          <a:p>
            <a:endParaRPr lang="en-US" dirty="0"/>
          </a:p>
        </p:txBody>
      </p:sp>
      <p:sp>
        <p:nvSpPr>
          <p:cNvPr id="8" name="Slide Number Placeholder 7">
            <a:extLst>
              <a:ext uri="{FF2B5EF4-FFF2-40B4-BE49-F238E27FC236}">
                <a16:creationId xmlns:a16="http://schemas.microsoft.com/office/drawing/2014/main" id="{BB1CA24C-277F-4699-AACD-0CE7FA333A21}"/>
              </a:ext>
            </a:extLst>
          </p:cNvPr>
          <p:cNvSpPr>
            <a:spLocks noGrp="1"/>
          </p:cNvSpPr>
          <p:nvPr>
            <p:ph type="sldNum" sz="quarter" idx="34"/>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84445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3A7132BB-77E6-4CDB-BD22-890A94E03075}"/>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547FA311-E5C8-49FB-A70D-B5D69EF896F4}"/>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1" name="Picture 10">
            <a:extLst>
              <a:ext uri="{FF2B5EF4-FFF2-40B4-BE49-F238E27FC236}">
                <a16:creationId xmlns:a16="http://schemas.microsoft.com/office/drawing/2014/main" id="{577DAC2F-25B2-40B2-B3C3-AEDF3893C15B}"/>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3" name="Date Placeholder 2">
            <a:extLst>
              <a:ext uri="{FF2B5EF4-FFF2-40B4-BE49-F238E27FC236}">
                <a16:creationId xmlns:a16="http://schemas.microsoft.com/office/drawing/2014/main" id="{6D83B7EB-0921-47FC-BB02-41C5175DD7EB}"/>
              </a:ext>
            </a:extLst>
          </p:cNvPr>
          <p:cNvSpPr>
            <a:spLocks noGrp="1"/>
          </p:cNvSpPr>
          <p:nvPr>
            <p:ph type="dt" sz="half" idx="16"/>
          </p:nvPr>
        </p:nvSpPr>
        <p:spPr bwMode="white"/>
        <p:txBody>
          <a:bodyPr/>
          <a:lstStyle/>
          <a:p>
            <a:fld id="{2DA859B3-D6F6-EE4D-9695-3B5C04D4BAFC}" type="datetime1">
              <a:rPr lang="en-AU" smtClean="0"/>
              <a:t>19/5/2023</a:t>
            </a:fld>
            <a:endParaRPr lang="en-US" dirty="0"/>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endParaRPr lang="en-US" dirty="0"/>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230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Blank Brande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33EA7-FE92-4C6D-8733-61E671888999}"/>
              </a:ext>
            </a:extLst>
          </p:cNvPr>
          <p:cNvSpPr/>
          <p:nvPr/>
        </p:nvSpPr>
        <p:spPr bwMode="white">
          <a:xfrm>
            <a:off x="2" y="-27384"/>
            <a:ext cx="12191999"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4" name="Picture 3">
            <a:extLst>
              <a:ext uri="{FF2B5EF4-FFF2-40B4-BE49-F238E27FC236}">
                <a16:creationId xmlns:a16="http://schemas.microsoft.com/office/drawing/2014/main" id="{A4A50E81-A697-4D2A-9C73-3BBE321DFC06}"/>
              </a:ext>
            </a:extLst>
          </p:cNvPr>
          <p:cNvPicPr>
            <a:picLocks noChangeAspect="1"/>
          </p:cNvPicPr>
          <p:nvPr/>
        </p:nvPicPr>
        <p:blipFill rotWithShape="1">
          <a:blip r:embed="rId2"/>
          <a:srcRect r="42155"/>
          <a:stretch/>
        </p:blipFill>
        <p:spPr>
          <a:xfrm>
            <a:off x="10271272" y="152896"/>
            <a:ext cx="1237347" cy="324000"/>
          </a:xfrm>
          <a:prstGeom prst="rect">
            <a:avLst/>
          </a:prstGeom>
        </p:spPr>
      </p:pic>
    </p:spTree>
    <p:extLst>
      <p:ext uri="{BB962C8B-B14F-4D97-AF65-F5344CB8AC3E}">
        <p14:creationId xmlns:p14="http://schemas.microsoft.com/office/powerpoint/2010/main" val="39875435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DBD1DEA-6C0B-48CD-8886-623BD6330C76}"/>
              </a:ext>
            </a:extLst>
          </p:cNvPr>
          <p:cNvSpPr/>
          <p:nvPr/>
        </p:nvSpPr>
        <p:spPr bwMode="invGray">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p:nvPr>
        </p:nvSpPr>
        <p:spPr bwMode="white">
          <a:xfrm>
            <a:off x="694800" y="1082188"/>
            <a:ext cx="10744005" cy="720081"/>
          </a:xfrm>
        </p:spPr>
        <p:txBody>
          <a:bodyPr anchor="b">
            <a:noAutofit/>
          </a:bodyPr>
          <a:lstStyle>
            <a:lvl1pPr>
              <a:lnSpc>
                <a:spcPts val="5040"/>
              </a:lnSpc>
              <a:defRPr sz="4200">
                <a:solidFill>
                  <a:schemeClr val="bg1"/>
                </a:solidFill>
              </a:defRPr>
            </a:lvl1pPr>
          </a:lstStyle>
          <a:p>
            <a:r>
              <a:rPr lang="en-US"/>
              <a:t>Click to edit Master title style</a:t>
            </a:r>
            <a:endParaRPr lang="en-AU" dirty="0"/>
          </a:p>
        </p:txBody>
      </p:sp>
      <p:sp>
        <p:nvSpPr>
          <p:cNvPr id="7" name="Text Placeholder 6"/>
          <p:cNvSpPr>
            <a:spLocks noGrp="1"/>
          </p:cNvSpPr>
          <p:nvPr>
            <p:ph type="body" sz="quarter" idx="10" hasCustomPrompt="1"/>
          </p:nvPr>
        </p:nvSpPr>
        <p:spPr bwMode="white">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bg1"/>
                </a:solidFill>
              </a:defRPr>
            </a:lvl1pPr>
          </a:lstStyle>
          <a:p>
            <a:pPr lvl="0"/>
            <a:r>
              <a:rPr lang="en-US" dirty="0"/>
              <a:t>Click to edit </a:t>
            </a:r>
            <a:br>
              <a:rPr lang="en-US" dirty="0"/>
            </a:br>
            <a:r>
              <a:rPr lang="en-US" dirty="0"/>
              <a:t>Master text styles</a:t>
            </a:r>
          </a:p>
        </p:txBody>
      </p:sp>
      <p:sp>
        <p:nvSpPr>
          <p:cNvPr id="11" name="Text Placeholder 6">
            <a:extLst>
              <a:ext uri="{FF2B5EF4-FFF2-40B4-BE49-F238E27FC236}">
                <a16:creationId xmlns:a16="http://schemas.microsoft.com/office/drawing/2014/main" id="{0758AADB-42F9-44FF-A436-0031B6B2680A}"/>
              </a:ext>
            </a:extLst>
          </p:cNvPr>
          <p:cNvSpPr>
            <a:spLocks noGrp="1"/>
          </p:cNvSpPr>
          <p:nvPr>
            <p:ph type="body" sz="quarter" idx="11" hasCustomPrompt="1"/>
          </p:nvPr>
        </p:nvSpPr>
        <p:spPr bwMode="white">
          <a:xfrm>
            <a:off x="1087509" y="2852939"/>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5" name="Text Placeholder 6">
            <a:extLst>
              <a:ext uri="{FF2B5EF4-FFF2-40B4-BE49-F238E27FC236}">
                <a16:creationId xmlns:a16="http://schemas.microsoft.com/office/drawing/2014/main" id="{9EB3BAB6-8B24-4F70-BDDC-75B91A4FB1D5}"/>
              </a:ext>
            </a:extLst>
          </p:cNvPr>
          <p:cNvSpPr>
            <a:spLocks noGrp="1"/>
          </p:cNvSpPr>
          <p:nvPr>
            <p:ph type="body" sz="quarter" idx="12" hasCustomPrompt="1"/>
          </p:nvPr>
        </p:nvSpPr>
        <p:spPr bwMode="white">
          <a:xfrm>
            <a:off x="1087509" y="3125021"/>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20" name="Right Triangle 3">
            <a:extLst>
              <a:ext uri="{FF2B5EF4-FFF2-40B4-BE49-F238E27FC236}">
                <a16:creationId xmlns:a16="http://schemas.microsoft.com/office/drawing/2014/main" id="{98BF4DE5-D126-4077-BBC8-5F3A09BC0E5C}"/>
              </a:ext>
            </a:extLst>
          </p:cNvPr>
          <p:cNvSpPr/>
          <p:nvPr/>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3" name="Text Placeholder 6">
            <a:extLst>
              <a:ext uri="{FF2B5EF4-FFF2-40B4-BE49-F238E27FC236}">
                <a16:creationId xmlns:a16="http://schemas.microsoft.com/office/drawing/2014/main" id="{B8A2EB93-6CF0-469A-B44D-3B50AF0CEE6D}"/>
              </a:ext>
            </a:extLst>
          </p:cNvPr>
          <p:cNvSpPr>
            <a:spLocks noGrp="1"/>
          </p:cNvSpPr>
          <p:nvPr>
            <p:ph type="body" sz="quarter" idx="13" hasCustomPrompt="1"/>
          </p:nvPr>
        </p:nvSpPr>
        <p:spPr bwMode="white">
          <a:xfrm>
            <a:off x="1087509" y="3415094"/>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6" name="Text Placeholder 6">
            <a:extLst>
              <a:ext uri="{FF2B5EF4-FFF2-40B4-BE49-F238E27FC236}">
                <a16:creationId xmlns:a16="http://schemas.microsoft.com/office/drawing/2014/main" id="{81CEC2A5-BF8B-405F-BFB8-A7AC93A346C2}"/>
              </a:ext>
            </a:extLst>
          </p:cNvPr>
          <p:cNvSpPr>
            <a:spLocks noGrp="1"/>
          </p:cNvSpPr>
          <p:nvPr>
            <p:ph type="body" sz="quarter" idx="14" hasCustomPrompt="1"/>
          </p:nvPr>
        </p:nvSpPr>
        <p:spPr bwMode="white">
          <a:xfrm>
            <a:off x="1087509" y="3687176"/>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191147DD-03AA-4BA3-AFAA-F070EDBA94F2}"/>
              </a:ext>
            </a:extLst>
          </p:cNvPr>
          <p:cNvSpPr>
            <a:spLocks noGrp="1"/>
          </p:cNvSpPr>
          <p:nvPr>
            <p:ph type="body" sz="quarter" idx="15" hasCustomPrompt="1"/>
          </p:nvPr>
        </p:nvSpPr>
        <p:spPr bwMode="white">
          <a:xfrm>
            <a:off x="1087509" y="3957493"/>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9" name="Graphic 1">
            <a:extLst>
              <a:ext uri="{FF2B5EF4-FFF2-40B4-BE49-F238E27FC236}">
                <a16:creationId xmlns:a16="http://schemas.microsoft.com/office/drawing/2014/main" id="{6B4A31B5-8366-4D72-B33B-C4528CEC8D4B}"/>
              </a:ext>
            </a:extLst>
          </p:cNvPr>
          <p:cNvSpPr/>
          <p:nvPr/>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22" name="Picture 21">
            <a:extLst>
              <a:ext uri="{FF2B5EF4-FFF2-40B4-BE49-F238E27FC236}">
                <a16:creationId xmlns:a16="http://schemas.microsoft.com/office/drawing/2014/main" id="{B864D713-B046-4FE6-BDD7-EE4264F7C42D}"/>
              </a:ext>
            </a:extLst>
          </p:cNvPr>
          <p:cNvPicPr>
            <a:picLocks noChangeAspect="1"/>
          </p:cNvPicPr>
          <p:nvPr/>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77513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hank You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D9BE05-DABC-48CC-9999-1581840BE656}"/>
              </a:ext>
            </a:extLst>
          </p:cNvPr>
          <p:cNvSpPr/>
          <p:nvPr/>
        </p:nvSpPr>
        <p:spPr bwMode="invGray">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1" name="Text Placeholder 6">
            <a:extLst>
              <a:ext uri="{FF2B5EF4-FFF2-40B4-BE49-F238E27FC236}">
                <a16:creationId xmlns:a16="http://schemas.microsoft.com/office/drawing/2014/main" id="{F3CE2D37-876C-4C8F-A6C5-0AB063A0B4CD}"/>
              </a:ext>
            </a:extLst>
          </p:cNvPr>
          <p:cNvSpPr>
            <a:spLocks noGrp="1"/>
          </p:cNvSpPr>
          <p:nvPr>
            <p:ph type="body" sz="quarter" idx="13"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tx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36F77BFB-AD63-495E-A4EA-EE2AFB4F9E57}"/>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9" name="Text Placeholder 6">
            <a:extLst>
              <a:ext uri="{FF2B5EF4-FFF2-40B4-BE49-F238E27FC236}">
                <a16:creationId xmlns:a16="http://schemas.microsoft.com/office/drawing/2014/main" id="{9A941B40-7380-40DF-ADBB-0A6ED4F172FB}"/>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0" name="Text Placeholder 6">
            <a:extLst>
              <a:ext uri="{FF2B5EF4-FFF2-40B4-BE49-F238E27FC236}">
                <a16:creationId xmlns:a16="http://schemas.microsoft.com/office/drawing/2014/main" id="{402E3968-432E-4834-8F0D-CD2BC42D2E0B}"/>
              </a:ext>
            </a:extLst>
          </p:cNvPr>
          <p:cNvSpPr>
            <a:spLocks noGrp="1"/>
          </p:cNvSpPr>
          <p:nvPr>
            <p:ph type="body" sz="quarter" idx="17"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1" name="Text Placeholder 6">
            <a:extLst>
              <a:ext uri="{FF2B5EF4-FFF2-40B4-BE49-F238E27FC236}">
                <a16:creationId xmlns:a16="http://schemas.microsoft.com/office/drawing/2014/main" id="{F9F5A590-B6A3-42B3-8477-542088A3B03A}"/>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3" name="Text Placeholder 6">
            <a:extLst>
              <a:ext uri="{FF2B5EF4-FFF2-40B4-BE49-F238E27FC236}">
                <a16:creationId xmlns:a16="http://schemas.microsoft.com/office/drawing/2014/main" id="{C84FAE95-A058-4EFD-92C1-90CCC284BFCE}"/>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5" name="Title 1">
            <a:extLst>
              <a:ext uri="{FF2B5EF4-FFF2-40B4-BE49-F238E27FC236}">
                <a16:creationId xmlns:a16="http://schemas.microsoft.com/office/drawing/2014/main" id="{6E88B10E-2ED8-4B6E-92E8-70B077E3A39C}"/>
              </a:ext>
            </a:extLst>
          </p:cNvPr>
          <p:cNvSpPr>
            <a:spLocks noGrp="1"/>
          </p:cNvSpPr>
          <p:nvPr>
            <p:ph type="title"/>
          </p:nvPr>
        </p:nvSpPr>
        <p:spPr>
          <a:xfrm>
            <a:off x="694800" y="1082188"/>
            <a:ext cx="5209113" cy="720081"/>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16" name="Picture Placeholder 9">
            <a:extLst>
              <a:ext uri="{FF2B5EF4-FFF2-40B4-BE49-F238E27FC236}">
                <a16:creationId xmlns:a16="http://schemas.microsoft.com/office/drawing/2014/main" id="{3ECBBC4F-ECF3-4E50-963A-BDB169C5146A}"/>
              </a:ext>
            </a:extLst>
          </p:cNvPr>
          <p:cNvSpPr>
            <a:spLocks noGrp="1"/>
          </p:cNvSpPr>
          <p:nvPr>
            <p:ph type="pic" sz="quarter" idx="18" hasCustomPrompt="1"/>
          </p:nvPr>
        </p:nvSpPr>
        <p:spPr>
          <a:xfrm>
            <a:off x="6092454" y="923051"/>
            <a:ext cx="6101952" cy="5934795"/>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254 w 4075984"/>
              <a:gd name="connsiteY0" fmla="*/ 250455 h 5597085"/>
              <a:gd name="connsiteX1" fmla="*/ 4075471 w 4075984"/>
              <a:gd name="connsiteY1" fmla="*/ 0 h 5597085"/>
              <a:gd name="connsiteX2" fmla="*/ 4074982 w 4075984"/>
              <a:gd name="connsiteY2" fmla="*/ 5595143 h 5597085"/>
              <a:gd name="connsiteX3" fmla="*/ 1723096 w 4075984"/>
              <a:gd name="connsiteY3" fmla="*/ 5597085 h 5597085"/>
              <a:gd name="connsiteX4" fmla="*/ 6680 w 4075984"/>
              <a:gd name="connsiteY4" fmla="*/ 3148650 h 5597085"/>
              <a:gd name="connsiteX5" fmla="*/ 254 w 4075984"/>
              <a:gd name="connsiteY5" fmla="*/ 250455 h 5597085"/>
              <a:gd name="connsiteX0" fmla="*/ 254 w 4080827"/>
              <a:gd name="connsiteY0" fmla="*/ 29 h 5346659"/>
              <a:gd name="connsiteX1" fmla="*/ 4080560 w 4080827"/>
              <a:gd name="connsiteY1" fmla="*/ 50390 h 5346659"/>
              <a:gd name="connsiteX2" fmla="*/ 4074982 w 4080827"/>
              <a:gd name="connsiteY2" fmla="*/ 5344717 h 5346659"/>
              <a:gd name="connsiteX3" fmla="*/ 1723096 w 4080827"/>
              <a:gd name="connsiteY3" fmla="*/ 5346659 h 5346659"/>
              <a:gd name="connsiteX4" fmla="*/ 6680 w 4080827"/>
              <a:gd name="connsiteY4" fmla="*/ 2898224 h 5346659"/>
              <a:gd name="connsiteX5" fmla="*/ 254 w 4080827"/>
              <a:gd name="connsiteY5" fmla="*/ 29 h 5346659"/>
              <a:gd name="connsiteX0" fmla="*/ 254 w 4080827"/>
              <a:gd name="connsiteY0" fmla="*/ 0 h 5346630"/>
              <a:gd name="connsiteX1" fmla="*/ 4080560 w 4080827"/>
              <a:gd name="connsiteY1" fmla="*/ 16177 h 5346630"/>
              <a:gd name="connsiteX2" fmla="*/ 4074982 w 4080827"/>
              <a:gd name="connsiteY2" fmla="*/ 5344688 h 5346630"/>
              <a:gd name="connsiteX3" fmla="*/ 1723096 w 4080827"/>
              <a:gd name="connsiteY3" fmla="*/ 5346630 h 5346630"/>
              <a:gd name="connsiteX4" fmla="*/ 6680 w 4080827"/>
              <a:gd name="connsiteY4" fmla="*/ 2898195 h 5346630"/>
              <a:gd name="connsiteX5" fmla="*/ 254 w 4080827"/>
              <a:gd name="connsiteY5" fmla="*/ 0 h 5346630"/>
              <a:gd name="connsiteX0" fmla="*/ 254 w 4080827"/>
              <a:gd name="connsiteY0" fmla="*/ 0 h 5332957"/>
              <a:gd name="connsiteX1" fmla="*/ 4080560 w 4080827"/>
              <a:gd name="connsiteY1" fmla="*/ 2504 h 5332957"/>
              <a:gd name="connsiteX2" fmla="*/ 4074982 w 4080827"/>
              <a:gd name="connsiteY2" fmla="*/ 5331015 h 5332957"/>
              <a:gd name="connsiteX3" fmla="*/ 1723096 w 4080827"/>
              <a:gd name="connsiteY3" fmla="*/ 5332957 h 5332957"/>
              <a:gd name="connsiteX4" fmla="*/ 6680 w 4080827"/>
              <a:gd name="connsiteY4" fmla="*/ 2884522 h 5332957"/>
              <a:gd name="connsiteX5" fmla="*/ 254 w 4080827"/>
              <a:gd name="connsiteY5" fmla="*/ 0 h 5332957"/>
              <a:gd name="connsiteX0" fmla="*/ 254 w 4080827"/>
              <a:gd name="connsiteY0" fmla="*/ 8891 h 5330453"/>
              <a:gd name="connsiteX1" fmla="*/ 4080560 w 4080827"/>
              <a:gd name="connsiteY1" fmla="*/ 0 h 5330453"/>
              <a:gd name="connsiteX2" fmla="*/ 4074982 w 4080827"/>
              <a:gd name="connsiteY2" fmla="*/ 5328511 h 5330453"/>
              <a:gd name="connsiteX3" fmla="*/ 1723096 w 4080827"/>
              <a:gd name="connsiteY3" fmla="*/ 5330453 h 5330453"/>
              <a:gd name="connsiteX4" fmla="*/ 6680 w 4080827"/>
              <a:gd name="connsiteY4" fmla="*/ 2882018 h 5330453"/>
              <a:gd name="connsiteX5" fmla="*/ 254 w 4080827"/>
              <a:gd name="connsiteY5" fmla="*/ 8891 h 5330453"/>
              <a:gd name="connsiteX0" fmla="*/ 254 w 4080827"/>
              <a:gd name="connsiteY0" fmla="*/ 0 h 5321562"/>
              <a:gd name="connsiteX1" fmla="*/ 4080560 w 4080827"/>
              <a:gd name="connsiteY1" fmla="*/ 8201 h 5321562"/>
              <a:gd name="connsiteX2" fmla="*/ 4074982 w 4080827"/>
              <a:gd name="connsiteY2" fmla="*/ 5319620 h 5321562"/>
              <a:gd name="connsiteX3" fmla="*/ 1723096 w 4080827"/>
              <a:gd name="connsiteY3" fmla="*/ 5321562 h 5321562"/>
              <a:gd name="connsiteX4" fmla="*/ 6680 w 4080827"/>
              <a:gd name="connsiteY4" fmla="*/ 2873127 h 5321562"/>
              <a:gd name="connsiteX5" fmla="*/ 254 w 4080827"/>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2504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4982"/>
              <a:gd name="connsiteY0" fmla="*/ 0 h 5321562"/>
              <a:gd name="connsiteX1" fmla="*/ 4050875 w 4074982"/>
              <a:gd name="connsiteY1" fmla="*/ 207606 h 5321562"/>
              <a:gd name="connsiteX2" fmla="*/ 4074982 w 4074982"/>
              <a:gd name="connsiteY2" fmla="*/ 5319620 h 5321562"/>
              <a:gd name="connsiteX3" fmla="*/ 1723096 w 4074982"/>
              <a:gd name="connsiteY3" fmla="*/ 5321562 h 5321562"/>
              <a:gd name="connsiteX4" fmla="*/ 6680 w 4074982"/>
              <a:gd name="connsiteY4" fmla="*/ 2873127 h 5321562"/>
              <a:gd name="connsiteX5" fmla="*/ 254 w 4074982"/>
              <a:gd name="connsiteY5" fmla="*/ 0 h 5321562"/>
              <a:gd name="connsiteX0" fmla="*/ 254 w 4074982"/>
              <a:gd name="connsiteY0" fmla="*/ 3193 h 5324755"/>
              <a:gd name="connsiteX1" fmla="*/ 4072078 w 4074982"/>
              <a:gd name="connsiteY1" fmla="*/ 0 h 5324755"/>
              <a:gd name="connsiteX2" fmla="*/ 4074982 w 4074982"/>
              <a:gd name="connsiteY2" fmla="*/ 5322813 h 5324755"/>
              <a:gd name="connsiteX3" fmla="*/ 1723096 w 4074982"/>
              <a:gd name="connsiteY3" fmla="*/ 5324755 h 5324755"/>
              <a:gd name="connsiteX4" fmla="*/ 6680 w 4074982"/>
              <a:gd name="connsiteY4" fmla="*/ 2876320 h 5324755"/>
              <a:gd name="connsiteX5" fmla="*/ 254 w 4074982"/>
              <a:gd name="connsiteY5" fmla="*/ 3193 h 532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4982" h="5324755">
                <a:moveTo>
                  <a:pt x="254" y="3193"/>
                </a:moveTo>
                <a:lnTo>
                  <a:pt x="4072078" y="0"/>
                </a:lnTo>
                <a:cubicBezTo>
                  <a:pt x="4074035" y="1865237"/>
                  <a:pt x="4073025" y="3457576"/>
                  <a:pt x="4074982" y="5322813"/>
                </a:cubicBezTo>
                <a:lnTo>
                  <a:pt x="1723096" y="5324755"/>
                </a:lnTo>
                <a:cubicBezTo>
                  <a:pt x="693982" y="5014623"/>
                  <a:pt x="-3932" y="3729991"/>
                  <a:pt x="6680" y="2876320"/>
                </a:cubicBezTo>
                <a:cubicBezTo>
                  <a:pt x="8672" y="1673057"/>
                  <a:pt x="-1738" y="1206456"/>
                  <a:pt x="254" y="319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pic>
        <p:nvPicPr>
          <p:cNvPr id="12" name="Picture 11">
            <a:extLst>
              <a:ext uri="{FF2B5EF4-FFF2-40B4-BE49-F238E27FC236}">
                <a16:creationId xmlns:a16="http://schemas.microsoft.com/office/drawing/2014/main" id="{B83753C3-AD71-41CF-A0E3-EDC40D8596D3}"/>
              </a:ext>
            </a:extLst>
          </p:cNvPr>
          <p:cNvPicPr>
            <a:picLocks noChangeAspect="1"/>
          </p:cNvPicPr>
          <p:nvPr/>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229980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5485942-1CF5-1840-B5D5-671AA9889A17}" type="datetime1">
              <a:rPr lang="en-AU" smtClean="0"/>
              <a:t>19/5/2023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145812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D0162AB4-8591-C44A-8FA7-36D5489ED532}" type="datetime1">
              <a:rPr lang="en-AU" smtClean="0"/>
              <a:t>19/5/2023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86415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1A2C22-D4CF-4FE0-AF06-038EB2ACB6D9}"/>
              </a:ext>
            </a:extLst>
          </p:cNvPr>
          <p:cNvSpPr/>
          <p:nvPr/>
        </p:nvSpPr>
        <p:spPr bwMode="invGray">
          <a:xfrm>
            <a:off x="0" y="0"/>
            <a:ext cx="12192000" cy="6858000"/>
          </a:xfrm>
          <a:prstGeom prst="rect">
            <a:avLst/>
          </a:prstGeom>
          <a:gradFill flip="none" rotWithShape="1">
            <a:gsLst>
              <a:gs pos="75000">
                <a:schemeClr val="accent1"/>
              </a:gs>
              <a:gs pos="100000">
                <a:srgbClr val="962A8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DD751603-5D6A-462B-B9E7-98413BF2CB36}"/>
              </a:ext>
            </a:extLst>
          </p:cNvPr>
          <p:cNvPicPr>
            <a:picLocks noChangeAspect="1"/>
          </p:cNvPicPr>
          <p:nvPr/>
        </p:nvPicPr>
        <p:blipFill>
          <a:blip r:embed="rId2"/>
          <a:stretch>
            <a:fillRect/>
          </a:stretch>
        </p:blipFill>
        <p:spPr>
          <a:xfrm>
            <a:off x="8309692" y="275999"/>
            <a:ext cx="3204000" cy="472463"/>
          </a:xfrm>
          <a:prstGeom prst="rect">
            <a:avLst/>
          </a:prstGeom>
        </p:spPr>
      </p:pic>
      <p:sp>
        <p:nvSpPr>
          <p:cNvPr id="2" name="Title 1"/>
          <p:cNvSpPr>
            <a:spLocks noGrp="1"/>
          </p:cNvSpPr>
          <p:nvPr>
            <p:ph type="title" hasCustomPrompt="1"/>
          </p:nvPr>
        </p:nvSpPr>
        <p:spPr bwMode="white">
          <a:xfrm>
            <a:off x="695326" y="1700811"/>
            <a:ext cx="10768680" cy="1224137"/>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bwMode="white">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1" name="Right Triangle 3">
            <a:extLst>
              <a:ext uri="{FF2B5EF4-FFF2-40B4-BE49-F238E27FC236}">
                <a16:creationId xmlns:a16="http://schemas.microsoft.com/office/drawing/2014/main" id="{DBA991DB-C059-4DB2-8D91-33D3F3951887}"/>
              </a:ext>
            </a:extLst>
          </p:cNvPr>
          <p:cNvSpPr/>
          <p:nvPr/>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F070BDDD-4427-48C1-9206-C4CC3FAE8AD1}"/>
              </a:ext>
            </a:extLst>
          </p:cNvPr>
          <p:cNvSpPr/>
          <p:nvPr/>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184191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Editab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[Divider 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[Divider subtitle]</a:t>
            </a:r>
          </a:p>
        </p:txBody>
      </p:sp>
      <p:sp>
        <p:nvSpPr>
          <p:cNvPr id="8" name="TextBox 7">
            <a:extLst>
              <a:ext uri="{FF2B5EF4-FFF2-40B4-BE49-F238E27FC236}">
                <a16:creationId xmlns:a16="http://schemas.microsoft.com/office/drawing/2014/main" id="{57A07765-DB77-44E5-9420-D56F1378074A}"/>
              </a:ext>
            </a:extLst>
          </p:cNvPr>
          <p:cNvSpPr txBox="1"/>
          <p:nvPr/>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pic>
        <p:nvPicPr>
          <p:cNvPr id="6" name="Picture 5">
            <a:extLst>
              <a:ext uri="{FF2B5EF4-FFF2-40B4-BE49-F238E27FC236}">
                <a16:creationId xmlns:a16="http://schemas.microsoft.com/office/drawing/2014/main" id="{2CBE33C2-B581-422F-9FF5-AF660C79D3B0}"/>
              </a:ext>
            </a:extLst>
          </p:cNvPr>
          <p:cNvPicPr>
            <a:picLocks noChangeAspect="1"/>
          </p:cNvPicPr>
          <p:nvPr/>
        </p:nvPicPr>
        <p:blipFill>
          <a:blip r:embed="rId2"/>
          <a:stretch>
            <a:fillRect/>
          </a:stretch>
        </p:blipFill>
        <p:spPr>
          <a:xfrm>
            <a:off x="8309692" y="275999"/>
            <a:ext cx="3204000" cy="472463"/>
          </a:xfrm>
          <a:prstGeom prst="rect">
            <a:avLst/>
          </a:prstGeom>
        </p:spPr>
      </p:pic>
    </p:spTree>
    <p:extLst>
      <p:ext uri="{BB962C8B-B14F-4D97-AF65-F5344CB8AC3E}">
        <p14:creationId xmlns:p14="http://schemas.microsoft.com/office/powerpoint/2010/main" val="227027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Divider 2">
    <p:spTree>
      <p:nvGrpSpPr>
        <p:cNvPr id="1" name=""/>
        <p:cNvGrpSpPr/>
        <p:nvPr/>
      </p:nvGrpSpPr>
      <p:grpSpPr>
        <a:xfrm>
          <a:off x="0" y="0"/>
          <a:ext cx="0" cy="0"/>
          <a:chOff x="0" y="0"/>
          <a:chExt cx="0" cy="0"/>
        </a:xfrm>
      </p:grpSpPr>
      <p:sp>
        <p:nvSpPr>
          <p:cNvPr id="9" name="Right Triangle 3">
            <a:extLst>
              <a:ext uri="{FF2B5EF4-FFF2-40B4-BE49-F238E27FC236}">
                <a16:creationId xmlns:a16="http://schemas.microsoft.com/office/drawing/2014/main" id="{5E92F574-51E7-47B2-86D2-94DAE288E822}"/>
              </a:ext>
            </a:extLst>
          </p:cNvPr>
          <p:cNvSpPr/>
          <p:nvPr/>
        </p:nvSpPr>
        <p:spPr bwMode="invGray">
          <a:xfrm>
            <a:off x="2" y="4076700"/>
            <a:ext cx="3407833"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1" name="Rectangle 8">
            <a:extLst>
              <a:ext uri="{FF2B5EF4-FFF2-40B4-BE49-F238E27FC236}">
                <a16:creationId xmlns:a16="http://schemas.microsoft.com/office/drawing/2014/main" id="{C31ECE3F-0C43-444E-9F0C-B23F8D3935D2}"/>
              </a:ext>
            </a:extLst>
          </p:cNvPr>
          <p:cNvSpPr/>
          <p:nvPr/>
        </p:nvSpPr>
        <p:spPr bwMode="invGray">
          <a:xfrm>
            <a:off x="9192249" y="5584173"/>
            <a:ext cx="2999415" cy="1273828"/>
          </a:xfrm>
          <a:custGeom>
            <a:avLst/>
            <a:gdLst>
              <a:gd name="connsiteX0" fmla="*/ 0 w 2267490"/>
              <a:gd name="connsiteY0" fmla="*/ 0 h 1132541"/>
              <a:gd name="connsiteX1" fmla="*/ 2267490 w 2267490"/>
              <a:gd name="connsiteY1" fmla="*/ 0 h 1132541"/>
              <a:gd name="connsiteX2" fmla="*/ 2267490 w 2267490"/>
              <a:gd name="connsiteY2" fmla="*/ 1132541 h 1132541"/>
              <a:gd name="connsiteX3" fmla="*/ 0 w 2267490"/>
              <a:gd name="connsiteY3" fmla="*/ 1132541 h 1132541"/>
              <a:gd name="connsiteX4" fmla="*/ 0 w 2267490"/>
              <a:gd name="connsiteY4" fmla="*/ 0 h 1132541"/>
              <a:gd name="connsiteX0" fmla="*/ 0 w 2267490"/>
              <a:gd name="connsiteY0" fmla="*/ 1132541 h 1132541"/>
              <a:gd name="connsiteX1" fmla="*/ 2267490 w 2267490"/>
              <a:gd name="connsiteY1" fmla="*/ 0 h 1132541"/>
              <a:gd name="connsiteX2" fmla="*/ 2267490 w 2267490"/>
              <a:gd name="connsiteY2" fmla="*/ 1132541 h 1132541"/>
              <a:gd name="connsiteX3" fmla="*/ 0 w 2267490"/>
              <a:gd name="connsiteY3" fmla="*/ 1132541 h 1132541"/>
              <a:gd name="connsiteX0" fmla="*/ 0 w 2291396"/>
              <a:gd name="connsiteY0" fmla="*/ 857623 h 1132541"/>
              <a:gd name="connsiteX1" fmla="*/ 2291396 w 2291396"/>
              <a:gd name="connsiteY1" fmla="*/ 0 h 1132541"/>
              <a:gd name="connsiteX2" fmla="*/ 2291396 w 2291396"/>
              <a:gd name="connsiteY2" fmla="*/ 1132541 h 1132541"/>
              <a:gd name="connsiteX3" fmla="*/ 0 w 2291396"/>
              <a:gd name="connsiteY3" fmla="*/ 857623 h 1132541"/>
              <a:gd name="connsiteX0" fmla="*/ 0 w 2249561"/>
              <a:gd name="connsiteY0" fmla="*/ 845670 h 1132541"/>
              <a:gd name="connsiteX1" fmla="*/ 2249561 w 2249561"/>
              <a:gd name="connsiteY1" fmla="*/ 0 h 1132541"/>
              <a:gd name="connsiteX2" fmla="*/ 2249561 w 2249561"/>
              <a:gd name="connsiteY2" fmla="*/ 1132541 h 1132541"/>
              <a:gd name="connsiteX3" fmla="*/ 0 w 2249561"/>
              <a:gd name="connsiteY3" fmla="*/ 845670 h 1132541"/>
              <a:gd name="connsiteX0" fmla="*/ 0 w 2249561"/>
              <a:gd name="connsiteY0" fmla="*/ 944560 h 1231431"/>
              <a:gd name="connsiteX1" fmla="*/ 2249561 w 2249561"/>
              <a:gd name="connsiteY1" fmla="*/ 98890 h 1231431"/>
              <a:gd name="connsiteX2" fmla="*/ 2249561 w 2249561"/>
              <a:gd name="connsiteY2" fmla="*/ 1231431 h 1231431"/>
              <a:gd name="connsiteX3" fmla="*/ 0 w 2249561"/>
              <a:gd name="connsiteY3" fmla="*/ 944560 h 1231431"/>
              <a:gd name="connsiteX0" fmla="*/ 0 w 2249561"/>
              <a:gd name="connsiteY0" fmla="*/ 1212084 h 1498955"/>
              <a:gd name="connsiteX1" fmla="*/ 2249561 w 2249561"/>
              <a:gd name="connsiteY1" fmla="*/ 366414 h 1498955"/>
              <a:gd name="connsiteX2" fmla="*/ 2249561 w 2249561"/>
              <a:gd name="connsiteY2" fmla="*/ 1498955 h 1498955"/>
              <a:gd name="connsiteX3" fmla="*/ 0 w 2249561"/>
              <a:gd name="connsiteY3" fmla="*/ 1212084 h 1498955"/>
              <a:gd name="connsiteX0" fmla="*/ 0 w 2249561"/>
              <a:gd name="connsiteY0" fmla="*/ 1016618 h 1303489"/>
              <a:gd name="connsiteX1" fmla="*/ 2249561 w 2249561"/>
              <a:gd name="connsiteY1" fmla="*/ 170948 h 1303489"/>
              <a:gd name="connsiteX2" fmla="*/ 2249561 w 2249561"/>
              <a:gd name="connsiteY2" fmla="*/ 1303489 h 1303489"/>
              <a:gd name="connsiteX3" fmla="*/ 0 w 2249561"/>
              <a:gd name="connsiteY3" fmla="*/ 1016618 h 1303489"/>
              <a:gd name="connsiteX0" fmla="*/ 0 w 2249561"/>
              <a:gd name="connsiteY0" fmla="*/ 1002505 h 1289376"/>
              <a:gd name="connsiteX1" fmla="*/ 2249561 w 2249561"/>
              <a:gd name="connsiteY1" fmla="*/ 156835 h 1289376"/>
              <a:gd name="connsiteX2" fmla="*/ 2249561 w 2249561"/>
              <a:gd name="connsiteY2" fmla="*/ 1289376 h 1289376"/>
              <a:gd name="connsiteX3" fmla="*/ 0 w 2249561"/>
              <a:gd name="connsiteY3" fmla="*/ 1002505 h 1289376"/>
              <a:gd name="connsiteX0" fmla="*/ 0 w 2249561"/>
              <a:gd name="connsiteY0" fmla="*/ 985444 h 1272315"/>
              <a:gd name="connsiteX1" fmla="*/ 2249561 w 2249561"/>
              <a:gd name="connsiteY1" fmla="*/ 139774 h 1272315"/>
              <a:gd name="connsiteX2" fmla="*/ 2249561 w 2249561"/>
              <a:gd name="connsiteY2" fmla="*/ 1272315 h 1272315"/>
              <a:gd name="connsiteX3" fmla="*/ 0 w 2249561"/>
              <a:gd name="connsiteY3" fmla="*/ 985444 h 1272315"/>
              <a:gd name="connsiteX0" fmla="*/ 0 w 2249561"/>
              <a:gd name="connsiteY0" fmla="*/ 979690 h 1266561"/>
              <a:gd name="connsiteX1" fmla="*/ 2249561 w 2249561"/>
              <a:gd name="connsiteY1" fmla="*/ 134020 h 1266561"/>
              <a:gd name="connsiteX2" fmla="*/ 2249561 w 2249561"/>
              <a:gd name="connsiteY2" fmla="*/ 1266561 h 1266561"/>
              <a:gd name="connsiteX3" fmla="*/ 0 w 2249561"/>
              <a:gd name="connsiteY3" fmla="*/ 979690 h 1266561"/>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Lst>
            <a:ahLst/>
            <a:cxnLst>
              <a:cxn ang="0">
                <a:pos x="connsiteX0" y="connsiteY0"/>
              </a:cxn>
              <a:cxn ang="0">
                <a:pos x="connsiteX1" y="connsiteY1"/>
              </a:cxn>
              <a:cxn ang="0">
                <a:pos x="connsiteX2" y="connsiteY2"/>
              </a:cxn>
              <a:cxn ang="0">
                <a:pos x="connsiteX3" y="connsiteY3"/>
              </a:cxn>
            </a:cxnLst>
            <a:rect l="l" t="t" r="r" b="b"/>
            <a:pathLst>
              <a:path w="2249561" h="1273828">
                <a:moveTo>
                  <a:pt x="0" y="986957"/>
                </a:moveTo>
                <a:cubicBezTo>
                  <a:pt x="690087" y="358432"/>
                  <a:pt x="1188931" y="-294000"/>
                  <a:pt x="2249561" y="141287"/>
                </a:cubicBezTo>
                <a:lnTo>
                  <a:pt x="2249561" y="1273828"/>
                </a:lnTo>
                <a:cubicBezTo>
                  <a:pt x="1762671" y="1220039"/>
                  <a:pt x="570560" y="550676"/>
                  <a:pt x="0" y="9869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noFill/>
              </a:rPr>
              <a:t> </a:t>
            </a:r>
          </a:p>
        </p:txBody>
      </p:sp>
      <p:sp>
        <p:nvSpPr>
          <p:cNvPr id="5" name="Title 1">
            <a:extLst>
              <a:ext uri="{FF2B5EF4-FFF2-40B4-BE49-F238E27FC236}">
                <a16:creationId xmlns:a16="http://schemas.microsoft.com/office/drawing/2014/main" id="{B506B291-BD26-4DBD-A912-E9396BA1828C}"/>
              </a:ext>
            </a:extLst>
          </p:cNvPr>
          <p:cNvSpPr>
            <a:spLocks noGrp="1"/>
          </p:cNvSpPr>
          <p:nvPr>
            <p:ph type="title"/>
          </p:nvPr>
        </p:nvSpPr>
        <p:spPr>
          <a:xfrm>
            <a:off x="695326" y="1700811"/>
            <a:ext cx="10768680" cy="1224137"/>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6" name="Text Placeholder 6">
            <a:extLst>
              <a:ext uri="{FF2B5EF4-FFF2-40B4-BE49-F238E27FC236}">
                <a16:creationId xmlns:a16="http://schemas.microsoft.com/office/drawing/2014/main" id="{72AC3715-D94B-4A73-8E94-CAC9D5806F46}"/>
              </a:ext>
            </a:extLst>
          </p:cNvPr>
          <p:cNvSpPr>
            <a:spLocks noGrp="1"/>
          </p:cNvSpPr>
          <p:nvPr>
            <p:ph type="body" sz="quarter" idx="10"/>
          </p:nvPr>
        </p:nvSpPr>
        <p:spPr>
          <a:xfrm>
            <a:off x="695326" y="3113744"/>
            <a:ext cx="10768680" cy="2043451"/>
          </a:xfrm>
          <a:prstGeom prst="rect">
            <a:avLst/>
          </a:prstGeom>
        </p:spPr>
        <p:txBody>
          <a:bodyPr>
            <a:normAutofit/>
          </a:bodyPr>
          <a:lstStyle>
            <a:lvl1pPr marL="0" indent="0">
              <a:lnSpc>
                <a:spcPts val="3240"/>
              </a:lnSpc>
              <a:buNone/>
              <a:defRPr sz="2700">
                <a:solidFill>
                  <a:schemeClr val="accent1"/>
                </a:solidFill>
              </a:defRPr>
            </a:lvl1pPr>
          </a:lstStyle>
          <a:p>
            <a:pPr lvl="0"/>
            <a:r>
              <a:rPr lang="en-US"/>
              <a:t>Click to edit Master text styles</a:t>
            </a:r>
          </a:p>
        </p:txBody>
      </p:sp>
      <p:sp>
        <p:nvSpPr>
          <p:cNvPr id="7" name="Rectangle 6">
            <a:extLst>
              <a:ext uri="{FF2B5EF4-FFF2-40B4-BE49-F238E27FC236}">
                <a16:creationId xmlns:a16="http://schemas.microsoft.com/office/drawing/2014/main" id="{8CAE7FD6-C4AB-456C-8186-F8E8B285CBBD}"/>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49CEDD3B-B2C6-4C8F-88C7-30EB2A949233}"/>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p>
            <a:endParaRPr lang="en-US" dirty="0"/>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p>
            <a:fld id="{E31375A4-56A4-47D6-9801-1991572033F7}" type="slidenum">
              <a:rPr lang="en-US" smtClean="0"/>
              <a:pPr/>
              <a:t>‹#›</a:t>
            </a:fld>
            <a:endParaRPr lang="en-US"/>
          </a:p>
        </p:txBody>
      </p:sp>
      <p:sp>
        <p:nvSpPr>
          <p:cNvPr id="14" name="Date Placeholder 13">
            <a:extLst>
              <a:ext uri="{FF2B5EF4-FFF2-40B4-BE49-F238E27FC236}">
                <a16:creationId xmlns:a16="http://schemas.microsoft.com/office/drawing/2014/main" id="{085400BA-682A-4644-881E-9D9BA0DAB8FC}"/>
              </a:ext>
            </a:extLst>
          </p:cNvPr>
          <p:cNvSpPr>
            <a:spLocks noGrp="1"/>
          </p:cNvSpPr>
          <p:nvPr>
            <p:ph type="dt" sz="half" idx="14"/>
          </p:nvPr>
        </p:nvSpPr>
        <p:spPr bwMode="white"/>
        <p:txBody>
          <a:bodyPr/>
          <a:lstStyle/>
          <a:p>
            <a:fld id="{FE808CB2-A9A8-D643-A8C5-437BC5E615CE}" type="datetime1">
              <a:rPr lang="en-AU" smtClean="0"/>
              <a:t>19/5/2023</a:t>
            </a:fld>
            <a:endParaRPr lang="en-US" dirty="0"/>
          </a:p>
        </p:txBody>
      </p:sp>
    </p:spTree>
    <p:extLst>
      <p:ext uri="{BB962C8B-B14F-4D97-AF65-F5344CB8AC3E}">
        <p14:creationId xmlns:p14="http://schemas.microsoft.com/office/powerpoint/2010/main" val="14677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4DB10F3-61E9-4E77-9DC7-82D405E3EBBB}"/>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1700213"/>
            <a:ext cx="10801350" cy="4608512"/>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US" dirty="0"/>
            </a:lvl5pPr>
            <a:lvl6pPr>
              <a:defRPr lang="en-AU" dirty="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766B75CD-5CD6-4D07-B08A-ACCB61480F5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endParaRPr lang="en-US"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31375A4-56A4-47D6-9801-1991572033F7}" type="slidenum">
              <a:rPr lang="en-US" smtClean="0"/>
              <a:pPr/>
              <a:t>‹#›</a:t>
            </a:fld>
            <a:endParaRPr lang="en-US"/>
          </a:p>
        </p:txBody>
      </p:sp>
      <p:pic>
        <p:nvPicPr>
          <p:cNvPr id="12" name="Picture 11">
            <a:extLst>
              <a:ext uri="{FF2B5EF4-FFF2-40B4-BE49-F238E27FC236}">
                <a16:creationId xmlns:a16="http://schemas.microsoft.com/office/drawing/2014/main" id="{65099731-84D7-49CC-91E0-CE4B0734675A}"/>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11" name="TextBox 10">
            <a:extLst>
              <a:ext uri="{FF2B5EF4-FFF2-40B4-BE49-F238E27FC236}">
                <a16:creationId xmlns:a16="http://schemas.microsoft.com/office/drawing/2014/main" id="{7CCA4A0C-C5B9-45ED-9D64-B274EE980802}"/>
              </a:ext>
            </a:extLst>
          </p:cNvPr>
          <p:cNvSpPr txBox="1"/>
          <p:nvPr/>
        </p:nvSpPr>
        <p:spPr>
          <a:xfrm>
            <a:off x="8096810" y="6518190"/>
            <a:ext cx="2391677" cy="241200"/>
          </a:xfrm>
          <a:prstGeom prst="rect">
            <a:avLst/>
          </a:prstGeom>
          <a:noFill/>
        </p:spPr>
        <p:txBody>
          <a:bodyPr wrap="square" lIns="0" tIns="0" rIns="0" bIns="0" rtlCol="0" anchor="ctr">
            <a:noAutofit/>
          </a:bodyPr>
          <a:lstStyle/>
          <a:p>
            <a:r>
              <a:rPr lang="en-AU" sz="800" dirty="0"/>
              <a:t>CRICOS code 00025B</a:t>
            </a:r>
          </a:p>
        </p:txBody>
      </p:sp>
      <p:sp>
        <p:nvSpPr>
          <p:cNvPr id="14" name="Date Placeholder 2">
            <a:extLst>
              <a:ext uri="{FF2B5EF4-FFF2-40B4-BE49-F238E27FC236}">
                <a16:creationId xmlns:a16="http://schemas.microsoft.com/office/drawing/2014/main" id="{59BA0F0A-82FA-4477-B553-959A8EFB7E8F}"/>
              </a:ext>
            </a:extLst>
          </p:cNvPr>
          <p:cNvSpPr>
            <a:spLocks noGrp="1"/>
          </p:cNvSpPr>
          <p:nvPr>
            <p:ph type="dt" sz="half" idx="2"/>
          </p:nvPr>
        </p:nvSpPr>
        <p:spPr bwMode="white">
          <a:xfrm>
            <a:off x="695325" y="151136"/>
            <a:ext cx="3384549" cy="241200"/>
          </a:xfrm>
          <a:prstGeom prst="rect">
            <a:avLst/>
          </a:prstGeom>
        </p:spPr>
        <p:txBody>
          <a:bodyPr vert="horz" lIns="0" tIns="0" rIns="0" bIns="0" rtlCol="0" anchor="t"/>
          <a:lstStyle>
            <a:lvl1pPr algn="l">
              <a:lnSpc>
                <a:spcPct val="80000"/>
              </a:lnSpc>
              <a:defRPr sz="1000">
                <a:solidFill>
                  <a:schemeClr val="bg1"/>
                </a:solidFill>
              </a:defRPr>
            </a:lvl1pPr>
          </a:lstStyle>
          <a:p>
            <a:fld id="{13403492-331D-9C4D-BE94-6B8C0B1E60B8}" type="datetime1">
              <a:rPr lang="en-AU" smtClean="0"/>
              <a:t>19/5/2023</a:t>
            </a:fld>
            <a:endParaRPr lang="en-US" dirty="0"/>
          </a:p>
        </p:txBody>
      </p:sp>
    </p:spTree>
    <p:extLst>
      <p:ext uri="{BB962C8B-B14F-4D97-AF65-F5344CB8AC3E}">
        <p14:creationId xmlns:p14="http://schemas.microsoft.com/office/powerpoint/2010/main" val="351037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617285-D1B4-4CCD-B438-9B032C51AF79}"/>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3" name="Content Placeholder 2"/>
          <p:cNvSpPr>
            <a:spLocks noGrp="1"/>
          </p:cNvSpPr>
          <p:nvPr>
            <p:ph sz="half" idx="1"/>
          </p:nvPr>
        </p:nvSpPr>
        <p:spPr>
          <a:xfrm>
            <a:off x="695325" y="1700213"/>
            <a:ext cx="5218859"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US" sz="2400" dirty="0"/>
            </a:lvl5pPr>
            <a:lvl6pPr>
              <a:defRPr lang="en-AU" sz="2000" dirty="0"/>
            </a:lvl6pPr>
            <a:lvl7pPr>
              <a:defRPr lang="en-AU" dirty="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8619" y="1700213"/>
            <a:ext cx="5220000"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AU" dirty="0"/>
            </a:lvl5pPr>
            <a:lvl6pPr>
              <a:defRPr lang="en-AU" dirty="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Title 7">
            <a:extLst>
              <a:ext uri="{FF2B5EF4-FFF2-40B4-BE49-F238E27FC236}">
                <a16:creationId xmlns:a16="http://schemas.microsoft.com/office/drawing/2014/main" id="{E9C4661F-54FC-4886-BD67-853118646F4D}"/>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8CF3B12-4A8B-4A18-B3B1-784A4DEDEF2B}"/>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pic>
        <p:nvPicPr>
          <p:cNvPr id="11" name="Picture 10">
            <a:extLst>
              <a:ext uri="{FF2B5EF4-FFF2-40B4-BE49-F238E27FC236}">
                <a16:creationId xmlns:a16="http://schemas.microsoft.com/office/drawing/2014/main" id="{E3275DB1-C9CB-4BE5-B284-7833AD902813}"/>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5" name="Date Placeholder 4">
            <a:extLst>
              <a:ext uri="{FF2B5EF4-FFF2-40B4-BE49-F238E27FC236}">
                <a16:creationId xmlns:a16="http://schemas.microsoft.com/office/drawing/2014/main" id="{5CB261A5-F8C2-49CF-AE4B-80932D43C55C}"/>
              </a:ext>
            </a:extLst>
          </p:cNvPr>
          <p:cNvSpPr>
            <a:spLocks noGrp="1"/>
          </p:cNvSpPr>
          <p:nvPr>
            <p:ph type="dt" sz="half" idx="16"/>
          </p:nvPr>
        </p:nvSpPr>
        <p:spPr bwMode="white"/>
        <p:txBody>
          <a:bodyPr/>
          <a:lstStyle/>
          <a:p>
            <a:fld id="{4B81724E-2D1C-D843-8CE8-0FD97B11A1AF}" type="datetime1">
              <a:rPr lang="en-AU" smtClean="0"/>
              <a:t>19/5/2023</a:t>
            </a:fld>
            <a:endParaRPr lang="en-US" dirty="0"/>
          </a:p>
        </p:txBody>
      </p:sp>
      <p:sp>
        <p:nvSpPr>
          <p:cNvPr id="9" name="Footer Placeholder 8">
            <a:extLst>
              <a:ext uri="{FF2B5EF4-FFF2-40B4-BE49-F238E27FC236}">
                <a16:creationId xmlns:a16="http://schemas.microsoft.com/office/drawing/2014/main" id="{F8BF24CA-767B-442B-A672-6C630273E4EA}"/>
              </a:ext>
            </a:extLst>
          </p:cNvPr>
          <p:cNvSpPr>
            <a:spLocks noGrp="1"/>
          </p:cNvSpPr>
          <p:nvPr>
            <p:ph type="ftr" sz="quarter" idx="17"/>
          </p:nvPr>
        </p:nvSpPr>
        <p:spPr/>
        <p:txBody>
          <a:bodyPr/>
          <a:lstStyle/>
          <a:p>
            <a:endParaRPr lang="en-US" dirty="0"/>
          </a:p>
        </p:txBody>
      </p:sp>
      <p:sp>
        <p:nvSpPr>
          <p:cNvPr id="13" name="Slide Number Placeholder 12">
            <a:extLst>
              <a:ext uri="{FF2B5EF4-FFF2-40B4-BE49-F238E27FC236}">
                <a16:creationId xmlns:a16="http://schemas.microsoft.com/office/drawing/2014/main" id="{85B269D8-1308-43E9-B2BF-264F017F03A8}"/>
              </a:ext>
            </a:extLst>
          </p:cNvPr>
          <p:cNvSpPr>
            <a:spLocks noGrp="1"/>
          </p:cNvSpPr>
          <p:nvPr>
            <p:ph type="sldNum" sz="quarter" idx="18"/>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98413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amp; Content">
    <p:spTree>
      <p:nvGrpSpPr>
        <p:cNvPr id="1" name=""/>
        <p:cNvGrpSpPr/>
        <p:nvPr/>
      </p:nvGrpSpPr>
      <p:grpSpPr>
        <a:xfrm>
          <a:off x="0" y="0"/>
          <a:ext cx="0" cy="0"/>
          <a:chOff x="0" y="0"/>
          <a:chExt cx="0" cy="0"/>
        </a:xfrm>
      </p:grpSpPr>
      <p:sp>
        <p:nvSpPr>
          <p:cNvPr id="12" name="Content Placeholder 9">
            <a:extLst>
              <a:ext uri="{FF2B5EF4-FFF2-40B4-BE49-F238E27FC236}">
                <a16:creationId xmlns:a16="http://schemas.microsoft.com/office/drawing/2014/main" id="{7DE9F9C2-C2B0-4B19-9F8F-A1280EA275C0}"/>
              </a:ext>
            </a:extLst>
          </p:cNvPr>
          <p:cNvSpPr>
            <a:spLocks noGrp="1"/>
          </p:cNvSpPr>
          <p:nvPr>
            <p:ph sz="quarter" idx="10"/>
          </p:nvPr>
        </p:nvSpPr>
        <p:spPr>
          <a:xfrm>
            <a:off x="695326" y="2276872"/>
            <a:ext cx="10801350" cy="4031853"/>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AU" dirty="0"/>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ext Placeholder 5">
            <a:extLst>
              <a:ext uri="{FF2B5EF4-FFF2-40B4-BE49-F238E27FC236}">
                <a16:creationId xmlns:a16="http://schemas.microsoft.com/office/drawing/2014/main" id="{41D6D02D-851A-425B-9382-05F6C6A21AE0}"/>
              </a:ext>
            </a:extLst>
          </p:cNvPr>
          <p:cNvSpPr>
            <a:spLocks noGrp="1"/>
          </p:cNvSpPr>
          <p:nvPr>
            <p:ph type="body" sz="quarter" idx="14"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47739A71-8D07-4132-9F5A-AE8E3A1B32C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D58DC2F2-9186-47D8-9B5E-AD01B90E6DDD}"/>
              </a:ext>
            </a:extLst>
          </p:cNvPr>
          <p:cNvSpPr/>
          <p:nvPr/>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EFCDB56B-4EE8-4A95-A470-557D6FBBEB41}"/>
              </a:ext>
            </a:extLst>
          </p:cNvPr>
          <p:cNvPicPr>
            <a:picLocks noChangeAspect="1"/>
          </p:cNvPicPr>
          <p:nvPr/>
        </p:nvPicPr>
        <p:blipFill>
          <a:blip r:embed="rId2"/>
          <a:stretch>
            <a:fillRect/>
          </a:stretch>
        </p:blipFill>
        <p:spPr>
          <a:xfrm>
            <a:off x="10297935" y="152896"/>
            <a:ext cx="1210684" cy="324000"/>
          </a:xfrm>
          <a:prstGeom prst="rect">
            <a:avLst/>
          </a:prstGeom>
        </p:spPr>
      </p:pic>
      <p:sp>
        <p:nvSpPr>
          <p:cNvPr id="3" name="Title 2">
            <a:extLst>
              <a:ext uri="{FF2B5EF4-FFF2-40B4-BE49-F238E27FC236}">
                <a16:creationId xmlns:a16="http://schemas.microsoft.com/office/drawing/2014/main" id="{FC6DF2CA-8642-47E7-98D3-A7019416AF60}"/>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129B2684-2D18-4E6D-8AA2-AD850CFD2770}"/>
              </a:ext>
            </a:extLst>
          </p:cNvPr>
          <p:cNvSpPr>
            <a:spLocks noGrp="1"/>
          </p:cNvSpPr>
          <p:nvPr>
            <p:ph type="dt" sz="half" idx="16"/>
          </p:nvPr>
        </p:nvSpPr>
        <p:spPr bwMode="white"/>
        <p:txBody>
          <a:bodyPr/>
          <a:lstStyle/>
          <a:p>
            <a:fld id="{21791FAC-1ECD-3844-9DAE-F32A6D2C5CFB}" type="datetime1">
              <a:rPr lang="en-AU" smtClean="0"/>
              <a:t>19/5/2023</a:t>
            </a:fld>
            <a:endParaRPr lang="en-US" dirty="0"/>
          </a:p>
        </p:txBody>
      </p:sp>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p>
            <a:endParaRPr lang="en-US" dirty="0"/>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344181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326" y="1052736"/>
            <a:ext cx="10801350" cy="469056"/>
          </a:xfrm>
          <a:prstGeom prst="rect">
            <a:avLst/>
          </a:prstGeom>
        </p:spPr>
        <p:txBody>
          <a:bodyPr vert="horz" lIns="0" tIns="0" rIns="0" bIns="0" rtlCol="0" anchor="ctr">
            <a:normAutofit/>
          </a:bodyPr>
          <a:lstStyle/>
          <a:p>
            <a:r>
              <a:rPr lang="en-US" dirty="0"/>
              <a:t>[Title]</a:t>
            </a:r>
            <a:endParaRPr lang="en-AU" dirty="0"/>
          </a:p>
        </p:txBody>
      </p:sp>
      <p:sp>
        <p:nvSpPr>
          <p:cNvPr id="6" name="Footer Placeholder 4"/>
          <p:cNvSpPr>
            <a:spLocks noGrp="1"/>
          </p:cNvSpPr>
          <p:nvPr>
            <p:ph type="ftr" sz="quarter" idx="3"/>
          </p:nvPr>
        </p:nvSpPr>
        <p:spPr>
          <a:xfrm>
            <a:off x="695326" y="6519171"/>
            <a:ext cx="3360109" cy="240219"/>
          </a:xfrm>
          <a:prstGeom prst="rect">
            <a:avLst/>
          </a:prstGeom>
        </p:spPr>
        <p:txBody>
          <a:bodyPr vert="horz" lIns="0" tIns="0" rIns="0" bIns="0" rtlCol="0" anchor="ctr"/>
          <a:lstStyle>
            <a:lvl1pPr algn="l">
              <a:defRPr sz="800" b="0">
                <a:solidFill>
                  <a:schemeClr val="tx1"/>
                </a:solidFill>
              </a:defRPr>
            </a:lvl1pPr>
          </a:lstStyle>
          <a:p>
            <a:endParaRPr lang="en-US" dirty="0"/>
          </a:p>
        </p:txBody>
      </p:sp>
      <p:sp>
        <p:nvSpPr>
          <p:cNvPr id="7" name="Slide Number Placeholder 5"/>
          <p:cNvSpPr>
            <a:spLocks noGrp="1"/>
          </p:cNvSpPr>
          <p:nvPr>
            <p:ph type="sldNum" sz="quarter" idx="4"/>
          </p:nvPr>
        </p:nvSpPr>
        <p:spPr>
          <a:xfrm>
            <a:off x="11208568" y="6519171"/>
            <a:ext cx="288032" cy="240219"/>
          </a:xfrm>
          <a:prstGeom prst="rect">
            <a:avLst/>
          </a:prstGeom>
        </p:spPr>
        <p:txBody>
          <a:bodyPr vert="horz" lIns="0" tIns="0" rIns="0" bIns="0" rtlCol="0" anchor="ctr"/>
          <a:lstStyle>
            <a:lvl1pPr algn="r">
              <a:defRPr sz="800">
                <a:solidFill>
                  <a:schemeClr val="tx1"/>
                </a:solidFill>
              </a:defRPr>
            </a:lvl1pPr>
          </a:lstStyle>
          <a:p>
            <a:fld id="{E31375A4-56A4-47D6-9801-1991572033F7}" type="slidenum">
              <a:rPr lang="en-US" smtClean="0"/>
              <a:pPr/>
              <a:t>‹#›</a:t>
            </a:fld>
            <a:endParaRPr lang="en-US"/>
          </a:p>
        </p:txBody>
      </p:sp>
      <p:sp>
        <p:nvSpPr>
          <p:cNvPr id="4" name="Text Placeholder 3">
            <a:extLst>
              <a:ext uri="{FF2B5EF4-FFF2-40B4-BE49-F238E27FC236}">
                <a16:creationId xmlns:a16="http://schemas.microsoft.com/office/drawing/2014/main" id="{BDF8D2AE-3583-4708-BD46-43C743300E11}"/>
              </a:ext>
            </a:extLst>
          </p:cNvPr>
          <p:cNvSpPr>
            <a:spLocks noGrp="1"/>
          </p:cNvSpPr>
          <p:nvPr>
            <p:ph type="body" idx="1"/>
          </p:nvPr>
        </p:nvSpPr>
        <p:spPr>
          <a:xfrm>
            <a:off x="695326" y="1700213"/>
            <a:ext cx="10801349" cy="460851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3BDB83A3-A276-43C3-9F27-2B380C4149A9}"/>
              </a:ext>
            </a:extLst>
          </p:cNvPr>
          <p:cNvSpPr>
            <a:spLocks noGrp="1"/>
          </p:cNvSpPr>
          <p:nvPr>
            <p:ph type="dt" sz="half" idx="2"/>
          </p:nvPr>
        </p:nvSpPr>
        <p:spPr>
          <a:xfrm>
            <a:off x="695324" y="151134"/>
            <a:ext cx="3360109" cy="288000"/>
          </a:xfrm>
          <a:prstGeom prst="rect">
            <a:avLst/>
          </a:prstGeom>
        </p:spPr>
        <p:txBody>
          <a:bodyPr vert="horz" lIns="0" tIns="0" rIns="0" bIns="0" rtlCol="0" anchor="t"/>
          <a:lstStyle>
            <a:lvl1pPr algn="l">
              <a:lnSpc>
                <a:spcPct val="80000"/>
              </a:lnSpc>
              <a:defRPr sz="1000">
                <a:solidFill>
                  <a:schemeClr val="bg1"/>
                </a:solidFill>
              </a:defRPr>
            </a:lvl1pPr>
          </a:lstStyle>
          <a:p>
            <a:fld id="{1489A351-0E4A-ED4D-AD58-C060E9DCBE8C}" type="datetime1">
              <a:rPr lang="en-AU" smtClean="0"/>
              <a:t>19/5/2023</a:t>
            </a:fld>
            <a:endParaRPr lang="en-US" dirty="0"/>
          </a:p>
        </p:txBody>
      </p:sp>
      <p:sp>
        <p:nvSpPr>
          <p:cNvPr id="9" name="TextBox 8">
            <a:extLst>
              <a:ext uri="{FF2B5EF4-FFF2-40B4-BE49-F238E27FC236}">
                <a16:creationId xmlns:a16="http://schemas.microsoft.com/office/drawing/2014/main" id="{CB7DFD9D-2931-49B5-A376-9D4B93C4960C}"/>
              </a:ext>
            </a:extLst>
          </p:cNvPr>
          <p:cNvSpPr txBox="1"/>
          <p:nvPr/>
        </p:nvSpPr>
        <p:spPr>
          <a:xfrm>
            <a:off x="8096810" y="6518190"/>
            <a:ext cx="2391677" cy="241200"/>
          </a:xfrm>
          <a:prstGeom prst="rect">
            <a:avLst/>
          </a:prstGeom>
          <a:noFill/>
        </p:spPr>
        <p:txBody>
          <a:bodyPr wrap="square" lIns="0" tIns="0" rIns="0" bIns="0" rtlCol="0" anchor="ctr">
            <a:noAutofit/>
          </a:bodyPr>
          <a:lstStyle/>
          <a:p>
            <a:r>
              <a:rPr lang="en-AU" sz="800" dirty="0"/>
              <a:t>CRICOS code 00025B</a:t>
            </a:r>
          </a:p>
        </p:txBody>
      </p:sp>
    </p:spTree>
    <p:extLst>
      <p:ext uri="{BB962C8B-B14F-4D97-AF65-F5344CB8AC3E}">
        <p14:creationId xmlns:p14="http://schemas.microsoft.com/office/powerpoint/2010/main" val="1857202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9" r:id="rId38"/>
    <p:sldLayoutId id="2147483700"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p:titleStyle>
    <p:body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8">
          <p15:clr>
            <a:srgbClr val="F26B43"/>
          </p15:clr>
        </p15:guide>
        <p15:guide id="6" orient="horz" pos="3974">
          <p15:clr>
            <a:srgbClr val="F26B43"/>
          </p15:clr>
        </p15:guide>
        <p15:guide id="7" orient="horz" pos="663">
          <p15:clr>
            <a:srgbClr val="F26B43"/>
          </p15:clr>
        </p15:guide>
        <p15:guide id="9" pos="3961">
          <p15:clr>
            <a:srgbClr val="F26B43"/>
          </p15:clr>
        </p15:guide>
        <p15:guide id="10" pos="3719">
          <p15:clr>
            <a:srgbClr val="F26B43"/>
          </p15:clr>
        </p15:guide>
        <p15:guide id="11" orient="horz" pos="4110">
          <p15:clr>
            <a:srgbClr val="F26B43"/>
          </p15:clr>
        </p15:guide>
        <p15:guide id="13" pos="7242">
          <p15:clr>
            <a:srgbClr val="F26B43"/>
          </p15:clr>
        </p15:guide>
        <p15:guide id="14" orient="horz" pos="981">
          <p15:clr>
            <a:srgbClr val="F26B43"/>
          </p15:clr>
        </p15:guide>
        <p15:guide id="15" pos="2772">
          <p15:clr>
            <a:srgbClr val="F26B43"/>
          </p15:clr>
        </p15:guide>
        <p15:guide id="16" pos="2570">
          <p15:clr>
            <a:srgbClr val="F26B43"/>
          </p15:clr>
        </p15:guide>
        <p15:guide id="17" pos="5110">
          <p15:clr>
            <a:srgbClr val="F26B43"/>
          </p15:clr>
        </p15:guide>
        <p15:guide id="18" pos="4908">
          <p15:clr>
            <a:srgbClr val="F26B43"/>
          </p15:clr>
        </p15:guide>
        <p15:guide id="19" orient="horz" pos="107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9.xml"/><Relationship Id="rId6" Type="http://schemas.openxmlformats.org/officeDocument/2006/relationships/hyperlink" Target="mailto:m.schweinberger@uq.edu.au" TargetMode="External"/><Relationship Id="rId5" Type="http://schemas.openxmlformats.org/officeDocument/2006/relationships/hyperlink" Target="mailto:ruihua.yin@uq.edu.au" TargetMode="Externa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microsoft.com/office/2018/10/relationships/comments" Target="../comments/modernComment_145_181A403F.xml"/><Relationship Id="rId2" Type="http://schemas.openxmlformats.org/officeDocument/2006/relationships/notesSlide" Target="../notesSlides/notesSlide7.xml"/><Relationship Id="rId1" Type="http://schemas.openxmlformats.org/officeDocument/2006/relationships/slideLayout" Target="../slideLayouts/slideLayout38.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40_1FE0E63A.xml"/><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50_45AE675A.xml"/><Relationship Id="rId2" Type="http://schemas.openxmlformats.org/officeDocument/2006/relationships/notesSlide" Target="../notesSlides/notesSlide9.xml"/><Relationship Id="rId1" Type="http://schemas.openxmlformats.org/officeDocument/2006/relationships/slideLayout" Target="../slideLayouts/slideLayout38.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44_62E362FB.xml"/><Relationship Id="rId2" Type="http://schemas.openxmlformats.org/officeDocument/2006/relationships/notesSlide" Target="../notesSlides/notesSlide10.xml"/><Relationship Id="rId1" Type="http://schemas.openxmlformats.org/officeDocument/2006/relationships/slideLayout" Target="../slideLayouts/slideLayout38.xml"/><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3" Type="http://schemas.microsoft.com/office/2018/10/relationships/comments" Target="../comments/modernComment_142_E3EF63AE.xml"/><Relationship Id="rId2" Type="http://schemas.openxmlformats.org/officeDocument/2006/relationships/notesSlide" Target="../notesSlides/notesSlide11.xml"/><Relationship Id="rId1" Type="http://schemas.openxmlformats.org/officeDocument/2006/relationships/slideLayout" Target="../slideLayouts/slideLayout38.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2" Type="http://schemas.openxmlformats.org/officeDocument/2006/relationships/hyperlink" Target="https://martinschweinberger.github.io/JapEVowelsCAU" TargetMode="Externa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hyperlink" Target="https://cran.r-project.org/package=sjPlot" TargetMode="External"/><Relationship Id="rId2" Type="http://schemas.openxmlformats.org/officeDocument/2006/relationships/hyperlink" Target="https://www.r-project.org/" TargetMode="External"/><Relationship Id="rId1" Type="http://schemas.openxmlformats.org/officeDocument/2006/relationships/slideLayout" Target="../slideLayouts/slideLayout38.xml"/><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9.xml"/><Relationship Id="rId6" Type="http://schemas.openxmlformats.org/officeDocument/2006/relationships/hyperlink" Target="mailto:m.schweinberger@uq.edu.au" TargetMode="External"/><Relationship Id="rId5" Type="http://schemas.openxmlformats.org/officeDocument/2006/relationships/hyperlink" Target="mailto:ruihua.yin@uq.edu.au" TargetMode="Externa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microsoft.com/office/2018/10/relationships/comments" Target="../comments/modernComment_138_BA401A97.xml"/><Relationship Id="rId2" Type="http://schemas.openxmlformats.org/officeDocument/2006/relationships/notesSlide" Target="../notesSlides/notesSlide1.xml"/><Relationship Id="rId1" Type="http://schemas.openxmlformats.org/officeDocument/2006/relationships/slideLayout" Target="../slideLayouts/slideLayout39.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microsoft.com/office/2018/10/relationships/comments" Target="../comments/modernComment_136_BA452657.xml"/><Relationship Id="rId2" Type="http://schemas.openxmlformats.org/officeDocument/2006/relationships/notesSlide" Target="../notesSlides/notesSlide2.xml"/><Relationship Id="rId1" Type="http://schemas.openxmlformats.org/officeDocument/2006/relationships/slideLayout" Target="../slideLayouts/slideLayout38.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microsoft.com/office/2018/10/relationships/comments" Target="../comments/modernComment_139_4F935A26.xml"/><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11.jpeg"/><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3B_9A8499A5.xml"/><Relationship Id="rId2" Type="http://schemas.openxmlformats.org/officeDocument/2006/relationships/notesSlide" Target="../notesSlides/notesSlide4.xml"/><Relationship Id="rId1" Type="http://schemas.openxmlformats.org/officeDocument/2006/relationships/slideLayout" Target="../slideLayouts/slideLayout3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3C_7E81F7E4.xml"/><Relationship Id="rId2" Type="http://schemas.openxmlformats.org/officeDocument/2006/relationships/notesSlide" Target="../notesSlides/notesSlide5.xml"/><Relationship Id="rId1" Type="http://schemas.openxmlformats.org/officeDocument/2006/relationships/slideLayout" Target="../slideLayouts/slideLayout38.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3D_A0976B67.xml"/><Relationship Id="rId2" Type="http://schemas.openxmlformats.org/officeDocument/2006/relationships/notesSlide" Target="../notesSlides/notesSlide6.xml"/><Relationship Id="rId1" Type="http://schemas.openxmlformats.org/officeDocument/2006/relationships/slideLayout" Target="../slideLayouts/slideLayout38.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8/10/relationships/comments" Target="../comments/modernComment_153_62388DD9.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ABF80F-8C64-F82F-D737-9E16044513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8507" y="4374944"/>
            <a:ext cx="2455946" cy="1224136"/>
          </a:xfrm>
          <a:prstGeom prst="rect">
            <a:avLst/>
          </a:prstGeom>
        </p:spPr>
      </p:pic>
      <p:pic>
        <p:nvPicPr>
          <p:cNvPr id="6" name="Picture 5">
            <a:extLst>
              <a:ext uri="{FF2B5EF4-FFF2-40B4-BE49-F238E27FC236}">
                <a16:creationId xmlns:a16="http://schemas.microsoft.com/office/drawing/2014/main" id="{98A55531-7E6F-DF44-48F6-4535A9D47E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7548" y="4149080"/>
            <a:ext cx="3178126" cy="1224136"/>
          </a:xfrm>
          <a:prstGeom prst="rect">
            <a:avLst/>
          </a:prstGeom>
        </p:spPr>
      </p:pic>
      <p:pic>
        <p:nvPicPr>
          <p:cNvPr id="5" name="Picture 4">
            <a:extLst>
              <a:ext uri="{FF2B5EF4-FFF2-40B4-BE49-F238E27FC236}">
                <a16:creationId xmlns:a16="http://schemas.microsoft.com/office/drawing/2014/main" id="{4494D5BF-E55E-DC5D-5557-D21DDF3B5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037"/>
            <a:ext cx="2124464" cy="2124464"/>
          </a:xfrm>
          <a:prstGeom prst="rect">
            <a:avLst/>
          </a:prstGeom>
        </p:spPr>
      </p:pic>
      <p:sp>
        <p:nvSpPr>
          <p:cNvPr id="2" name="Title 1">
            <a:extLst>
              <a:ext uri="{FF2B5EF4-FFF2-40B4-BE49-F238E27FC236}">
                <a16:creationId xmlns:a16="http://schemas.microsoft.com/office/drawing/2014/main" id="{D47DBDC5-F65A-569C-58BD-4925BB36F431}"/>
              </a:ext>
            </a:extLst>
          </p:cNvPr>
          <p:cNvSpPr txBox="1">
            <a:spLocks/>
          </p:cNvSpPr>
          <p:nvPr/>
        </p:nvSpPr>
        <p:spPr>
          <a:xfrm>
            <a:off x="335360" y="2276872"/>
            <a:ext cx="11521280" cy="4320480"/>
          </a:xfrm>
          <a:prstGeom prst="rect">
            <a:avLst/>
          </a:prstGeom>
        </p:spPr>
        <p:txBody>
          <a:bodyPr>
            <a:noAutofit/>
          </a:bodyPr>
          <a:lst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a:lstStyle>
          <a:p>
            <a:pPr algn="ctr"/>
            <a:r>
              <a:rPr lang="en-AU" sz="4000" b="1" dirty="0"/>
              <a:t>A corpus-based acoustic analysis of vowel production by L1-Chinese learners and native speakers of English</a:t>
            </a:r>
          </a:p>
          <a:p>
            <a:pPr algn="ctr"/>
            <a:endParaRPr lang="en-AU" sz="2000" b="1" dirty="0">
              <a:solidFill>
                <a:schemeClr val="tx1"/>
              </a:solidFill>
            </a:endParaRPr>
          </a:p>
          <a:p>
            <a:pPr algn="ctr"/>
            <a:endParaRPr lang="en-AU" sz="2000" b="1" dirty="0">
              <a:solidFill>
                <a:schemeClr val="tx1"/>
              </a:solidFill>
            </a:endParaRPr>
          </a:p>
          <a:p>
            <a:pPr algn="ctr"/>
            <a:r>
              <a:rPr lang="en-AU" sz="3200" dirty="0" err="1"/>
              <a:t>Ruihua</a:t>
            </a:r>
            <a:r>
              <a:rPr lang="en-AU" sz="3200" dirty="0"/>
              <a:t> Yin</a:t>
            </a:r>
            <a:br>
              <a:rPr lang="en-AU" sz="3200" dirty="0"/>
            </a:br>
            <a:r>
              <a:rPr lang="en-AU" sz="3200" dirty="0"/>
              <a:t>Martin Schweinberger</a:t>
            </a:r>
          </a:p>
          <a:p>
            <a:pPr algn="ctr"/>
            <a:br>
              <a:rPr lang="en-AU" sz="2000" dirty="0">
                <a:solidFill>
                  <a:schemeClr val="tx1"/>
                </a:solidFill>
              </a:rPr>
            </a:br>
            <a:r>
              <a:rPr lang="en-AU" sz="2000" dirty="0">
                <a:solidFill>
                  <a:schemeClr val="tx1"/>
                </a:solidFill>
              </a:rPr>
              <a:t>           </a:t>
            </a:r>
          </a:p>
          <a:p>
            <a:pPr algn="ctr"/>
            <a:r>
              <a:rPr lang="en-AU" sz="2000" dirty="0">
                <a:hlinkClick r:id="rId5"/>
              </a:rPr>
              <a:t>ruihua.yin@uq.edu.au</a:t>
            </a:r>
            <a:endParaRPr lang="en-AU" sz="2000" dirty="0"/>
          </a:p>
          <a:p>
            <a:pPr algn="ctr"/>
            <a:r>
              <a:rPr lang="en-US" sz="2000" dirty="0">
                <a:solidFill>
                  <a:schemeClr val="tx1"/>
                </a:solidFill>
                <a:hlinkClick r:id="rId6"/>
              </a:rPr>
              <a:t>m.schweinberger@uq.edu.au</a:t>
            </a:r>
            <a:endParaRPr lang="en-US" sz="2400" dirty="0">
              <a:solidFill>
                <a:schemeClr val="tx1"/>
              </a:solidFill>
            </a:endParaRPr>
          </a:p>
        </p:txBody>
      </p:sp>
      <p:pic>
        <p:nvPicPr>
          <p:cNvPr id="8" name="Picture 7">
            <a:extLst>
              <a:ext uri="{FF2B5EF4-FFF2-40B4-BE49-F238E27FC236}">
                <a16:creationId xmlns:a16="http://schemas.microsoft.com/office/drawing/2014/main" id="{E09DBDDA-D30A-137B-8C77-B050DFE265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36515" y="290315"/>
            <a:ext cx="3770000" cy="1450000"/>
          </a:xfrm>
          <a:prstGeom prst="rect">
            <a:avLst/>
          </a:prstGeom>
        </p:spPr>
      </p:pic>
      <p:sp>
        <p:nvSpPr>
          <p:cNvPr id="3" name="Slide Number Placeholder 2">
            <a:extLst>
              <a:ext uri="{FF2B5EF4-FFF2-40B4-BE49-F238E27FC236}">
                <a16:creationId xmlns:a16="http://schemas.microsoft.com/office/drawing/2014/main" id="{E588E0C6-BEA7-7641-BCFD-0E95984CBC23}"/>
              </a:ext>
            </a:extLst>
          </p:cNvPr>
          <p:cNvSpPr>
            <a:spLocks noGrp="1"/>
          </p:cNvSpPr>
          <p:nvPr>
            <p:ph type="sldNum" sz="quarter" idx="12"/>
          </p:nvPr>
        </p:nvSpPr>
        <p:spPr/>
        <p:txBody>
          <a:bodyPr/>
          <a:lstStyle/>
          <a:p>
            <a:fld id="{E31375A4-56A4-47D6-9801-1991572033F7}" type="slidenum">
              <a:rPr lang="en-AU" smtClean="0"/>
              <a:t>1</a:t>
            </a:fld>
            <a:endParaRPr lang="en-AU"/>
          </a:p>
        </p:txBody>
      </p:sp>
    </p:spTree>
    <p:extLst>
      <p:ext uri="{BB962C8B-B14F-4D97-AF65-F5344CB8AC3E}">
        <p14:creationId xmlns:p14="http://schemas.microsoft.com/office/powerpoint/2010/main" val="358210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AA6D3D-7333-8D54-3A4D-E8987EA344BA}"/>
              </a:ext>
            </a:extLst>
          </p:cNvPr>
          <p:cNvPicPr>
            <a:picLocks noChangeAspect="1"/>
          </p:cNvPicPr>
          <p:nvPr/>
        </p:nvPicPr>
        <p:blipFill>
          <a:blip r:embed="rId4"/>
          <a:stretch>
            <a:fillRect/>
          </a:stretch>
        </p:blipFill>
        <p:spPr>
          <a:xfrm>
            <a:off x="7847911" y="116335"/>
            <a:ext cx="4344089" cy="2880320"/>
          </a:xfrm>
          <a:prstGeom prst="rect">
            <a:avLst/>
          </a:prstGeom>
        </p:spPr>
      </p:pic>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normAutofit/>
          </a:bodyPr>
          <a:lstStyle/>
          <a:p>
            <a:r>
              <a:rPr lang="de-DE" dirty="0" err="1"/>
              <a:t>Methodology</a:t>
            </a:r>
            <a:endParaRPr lang="de-DE" dirty="0"/>
          </a:p>
        </p:txBody>
      </p:sp>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a:xfrm>
            <a:off x="695326" y="1700213"/>
            <a:ext cx="11305330" cy="4608515"/>
          </a:xfrm>
        </p:spPr>
        <p:txBody>
          <a:bodyPr>
            <a:normAutofit/>
          </a:bodyPr>
          <a:lstStyle/>
          <a:p>
            <a:r>
              <a:rPr lang="en-AU" b="1" dirty="0"/>
              <a:t>Data Processing </a:t>
            </a:r>
            <a:r>
              <a:rPr lang="en-AU" sz="1400" dirty="0">
                <a:solidFill>
                  <a:schemeClr val="bg1">
                    <a:lumMod val="50000"/>
                  </a:schemeClr>
                </a:solidFill>
              </a:rPr>
              <a:t>(R 4.2.2, R Core team (2022) in RStudio (RStudio Team 2022))</a:t>
            </a:r>
          </a:p>
          <a:p>
            <a:pPr marL="285750" indent="-285750">
              <a:buFont typeface="Arial" panose="020B0604020202020204" pitchFamily="34" charset="0"/>
              <a:buChar char="•"/>
            </a:pPr>
            <a:r>
              <a:rPr lang="en-AU" dirty="0"/>
              <a:t>Aligning speech with audio using Web-MAUS </a:t>
            </a:r>
            <a:r>
              <a:rPr lang="en-AU" sz="1400" dirty="0">
                <a:solidFill>
                  <a:schemeClr val="bg1">
                    <a:lumMod val="50000"/>
                  </a:schemeClr>
                </a:solidFill>
              </a:rPr>
              <a:t>(</a:t>
            </a:r>
            <a:r>
              <a:rPr lang="en-AU" sz="1400" dirty="0" err="1">
                <a:solidFill>
                  <a:schemeClr val="bg1">
                    <a:lumMod val="50000"/>
                  </a:schemeClr>
                </a:solidFill>
              </a:rPr>
              <a:t>Schiel</a:t>
            </a:r>
            <a:r>
              <a:rPr lang="en-AU" sz="1400" dirty="0">
                <a:solidFill>
                  <a:schemeClr val="bg1">
                    <a:lumMod val="50000"/>
                  </a:schemeClr>
                </a:solidFill>
              </a:rPr>
              <a:t>, 1999) </a:t>
            </a:r>
            <a:br>
              <a:rPr lang="en-AU" sz="1400" dirty="0">
                <a:solidFill>
                  <a:schemeClr val="bg1">
                    <a:lumMod val="50000"/>
                  </a:schemeClr>
                </a:solidFill>
              </a:rPr>
            </a:br>
            <a:r>
              <a:rPr lang="en-AU" sz="1400" dirty="0">
                <a:solidFill>
                  <a:schemeClr val="bg1">
                    <a:lumMod val="50000"/>
                  </a:schemeClr>
                </a:solidFill>
              </a:rPr>
              <a:t>(this produces </a:t>
            </a:r>
            <a:r>
              <a:rPr lang="en-AU" sz="1400" dirty="0" err="1">
                <a:solidFill>
                  <a:schemeClr val="bg1">
                    <a:lumMod val="50000"/>
                  </a:schemeClr>
                </a:solidFill>
              </a:rPr>
              <a:t>Praat</a:t>
            </a:r>
            <a:r>
              <a:rPr lang="en-AU" sz="1400" dirty="0">
                <a:solidFill>
                  <a:schemeClr val="bg1">
                    <a:lumMod val="50000"/>
                  </a:schemeClr>
                </a:solidFill>
              </a:rPr>
              <a:t> </a:t>
            </a:r>
            <a:r>
              <a:rPr lang="en-AU" sz="1400" dirty="0" err="1">
                <a:solidFill>
                  <a:schemeClr val="bg1">
                    <a:lumMod val="50000"/>
                  </a:schemeClr>
                </a:solidFill>
              </a:rPr>
              <a:t>TextGrids</a:t>
            </a:r>
            <a:r>
              <a:rPr lang="en-AU" sz="1400" dirty="0">
                <a:solidFill>
                  <a:schemeClr val="bg1">
                    <a:lumMod val="50000"/>
                  </a:schemeClr>
                </a:solidFill>
              </a:rPr>
              <a:t>) </a:t>
            </a:r>
          </a:p>
          <a:p>
            <a:pPr marL="285750" indent="-285750">
              <a:buFont typeface="Arial" panose="020B0604020202020204" pitchFamily="34" charset="0"/>
              <a:buChar char="•"/>
            </a:pPr>
            <a:r>
              <a:rPr lang="en-AU" dirty="0"/>
              <a:t>Automated extraction of vowel formants and vowel duration from </a:t>
            </a:r>
            <a:r>
              <a:rPr lang="en-AU" dirty="0" err="1"/>
              <a:t>Praat</a:t>
            </a:r>
            <a:r>
              <a:rPr lang="en-AU" dirty="0"/>
              <a:t> </a:t>
            </a:r>
            <a:r>
              <a:rPr lang="en-AU" dirty="0" err="1"/>
              <a:t>TextGrids</a:t>
            </a:r>
            <a:r>
              <a:rPr lang="en-AU" dirty="0"/>
              <a:t> </a:t>
            </a:r>
            <a:r>
              <a:rPr lang="en-AU" sz="1400" dirty="0">
                <a:solidFill>
                  <a:schemeClr val="bg1">
                    <a:lumMod val="50000"/>
                  </a:schemeClr>
                </a:solidFill>
              </a:rPr>
              <a:t>(Wickham et al., 2019)</a:t>
            </a:r>
          </a:p>
          <a:p>
            <a:pPr marL="285750" indent="-285750">
              <a:buFont typeface="Arial" panose="020B0604020202020204" pitchFamily="34" charset="0"/>
              <a:buChar char="•"/>
            </a:pPr>
            <a:r>
              <a:rPr lang="en-US" dirty="0"/>
              <a:t>Only monosyllabic words were retained and outliers were removed using Kernel Density Estimation.</a:t>
            </a:r>
            <a:endParaRPr lang="en-AU" dirty="0"/>
          </a:p>
          <a:p>
            <a:r>
              <a:rPr lang="en-AU" b="1" dirty="0"/>
              <a:t>Statistical Analysis</a:t>
            </a:r>
          </a:p>
          <a:p>
            <a:pPr marL="465750" lvl="1" indent="-285750"/>
            <a:r>
              <a:rPr lang="en-AU" dirty="0"/>
              <a:t>Mergers → </a:t>
            </a:r>
            <a:r>
              <a:rPr lang="en-AU" b="1" dirty="0"/>
              <a:t>Bhattacharya affinity </a:t>
            </a:r>
            <a:r>
              <a:rPr lang="en-AU" dirty="0"/>
              <a:t>(</a:t>
            </a:r>
            <a:r>
              <a:rPr lang="en-AU" sz="1400" dirty="0">
                <a:solidFill>
                  <a:schemeClr val="bg1">
                    <a:lumMod val="50000"/>
                  </a:schemeClr>
                </a:solidFill>
              </a:rPr>
              <a:t>Johnson 2015</a:t>
            </a:r>
            <a:r>
              <a:rPr lang="en-AU" dirty="0"/>
              <a:t>, measure of overlap of scatter clouds, 1 = perfect overlap)</a:t>
            </a:r>
          </a:p>
          <a:p>
            <a:pPr marL="465750" lvl="1" indent="-285750"/>
            <a:r>
              <a:rPr lang="en-AU" dirty="0"/>
              <a:t>Duration → </a:t>
            </a:r>
            <a:r>
              <a:rPr lang="en-AU" b="1" dirty="0"/>
              <a:t>Mixed-Effects Regression Model </a:t>
            </a:r>
            <a:r>
              <a:rPr lang="en-AU" sz="1400" dirty="0">
                <a:solidFill>
                  <a:schemeClr val="bg1">
                    <a:lumMod val="50000"/>
                  </a:schemeClr>
                </a:solidFill>
              </a:rPr>
              <a:t>(lme4: Bates et al. (2015), </a:t>
            </a:r>
            <a:r>
              <a:rPr lang="en-AU" sz="1400" dirty="0" err="1">
                <a:solidFill>
                  <a:schemeClr val="bg1">
                    <a:lumMod val="50000"/>
                  </a:schemeClr>
                </a:solidFill>
              </a:rPr>
              <a:t>sjPlot</a:t>
            </a:r>
            <a:r>
              <a:rPr lang="en-AU" sz="1400" dirty="0">
                <a:solidFill>
                  <a:schemeClr val="bg1">
                    <a:lumMod val="50000"/>
                  </a:schemeClr>
                </a:solidFill>
              </a:rPr>
              <a:t>: </a:t>
            </a:r>
            <a:r>
              <a:rPr lang="en-AU" sz="1400" dirty="0" err="1">
                <a:solidFill>
                  <a:schemeClr val="bg1">
                    <a:lumMod val="50000"/>
                  </a:schemeClr>
                </a:solidFill>
              </a:rPr>
              <a:t>Lüdeke</a:t>
            </a:r>
            <a:r>
              <a:rPr lang="en-AU" sz="1400" dirty="0">
                <a:solidFill>
                  <a:schemeClr val="bg1">
                    <a:lumMod val="50000"/>
                  </a:schemeClr>
                </a:solidFill>
              </a:rPr>
              <a:t> (2021))</a:t>
            </a:r>
          </a:p>
          <a:p>
            <a:pPr marL="645750" lvl="2" indent="-285750">
              <a:buFont typeface="Courier New" panose="02070309020205020404" pitchFamily="49" charset="0"/>
              <a:buChar char="o"/>
            </a:pPr>
            <a:r>
              <a:rPr lang="en-AU" dirty="0"/>
              <a:t>DV: duration</a:t>
            </a:r>
          </a:p>
          <a:p>
            <a:pPr marL="645750" lvl="2" indent="-285750">
              <a:buFont typeface="Courier New" panose="02070309020205020404" pitchFamily="49" charset="0"/>
              <a:buChar char="o"/>
            </a:pPr>
            <a:r>
              <a:rPr lang="en-AU" dirty="0"/>
              <a:t>IVs: type, vowel, gender, age, word type</a:t>
            </a:r>
          </a:p>
          <a:p>
            <a:pPr marL="645750" lvl="2" indent="-285750">
              <a:buFont typeface="Courier New" panose="02070309020205020404" pitchFamily="49" charset="0"/>
              <a:buChar char="o"/>
            </a:pPr>
            <a:r>
              <a:rPr lang="en-AU" dirty="0"/>
              <a:t>REs: word, speaker</a:t>
            </a:r>
          </a:p>
        </p:txBody>
      </p:sp>
      <p:sp>
        <p:nvSpPr>
          <p:cNvPr id="4" name="Slide Number Placeholder 3">
            <a:extLst>
              <a:ext uri="{FF2B5EF4-FFF2-40B4-BE49-F238E27FC236}">
                <a16:creationId xmlns:a16="http://schemas.microsoft.com/office/drawing/2014/main" id="{E190DAF3-E2E5-4F42-99D0-1C19BBA4C853}"/>
              </a:ext>
            </a:extLst>
          </p:cNvPr>
          <p:cNvSpPr>
            <a:spLocks noGrp="1"/>
          </p:cNvSpPr>
          <p:nvPr>
            <p:ph type="sldNum" sz="quarter" idx="12"/>
          </p:nvPr>
        </p:nvSpPr>
        <p:spPr/>
        <p:txBody>
          <a:bodyPr/>
          <a:lstStyle/>
          <a:p>
            <a:fld id="{E31375A4-56A4-47D6-9801-1991572033F7}" type="slidenum">
              <a:rPr lang="en-AU" smtClean="0"/>
              <a:t>10</a:t>
            </a:fld>
            <a:endParaRPr lang="en-AU"/>
          </a:p>
        </p:txBody>
      </p:sp>
    </p:spTree>
    <p:extLst>
      <p:ext uri="{BB962C8B-B14F-4D97-AF65-F5344CB8AC3E}">
        <p14:creationId xmlns:p14="http://schemas.microsoft.com/office/powerpoint/2010/main" val="40437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a:xfrm>
            <a:off x="695325" y="1386831"/>
            <a:ext cx="10801349" cy="4965357"/>
          </a:xfrm>
        </p:spPr>
        <p:txBody>
          <a:bodyPr>
            <a:normAutofit/>
          </a:bodyPr>
          <a:lstStyle/>
          <a:p>
            <a:r>
              <a:rPr lang="en-AU" b="1" dirty="0"/>
              <a:t>Mergers</a:t>
            </a:r>
          </a:p>
          <a:p>
            <a:pPr marL="285750" indent="-285750">
              <a:buFont typeface="Arial" panose="020B0604020202020204" pitchFamily="34" charset="0"/>
              <a:buChar char="•"/>
            </a:pPr>
            <a:r>
              <a:rPr lang="en-AU" dirty="0"/>
              <a:t>/i:/ and /ɪ/</a:t>
            </a:r>
          </a:p>
          <a:p>
            <a:pPr marL="465750" lvl="1" indent="-285750">
              <a:buFont typeface="Courier New" panose="02070309020205020404" pitchFamily="49" charset="0"/>
              <a:buChar char="o"/>
            </a:pPr>
            <a:r>
              <a:rPr lang="en-AU" dirty="0"/>
              <a:t>CHN Bhattacharya affinity: .834</a:t>
            </a:r>
          </a:p>
          <a:p>
            <a:pPr marL="465750" lvl="1" indent="-285750">
              <a:buFont typeface="Courier New" panose="02070309020205020404" pitchFamily="49" charset="0"/>
              <a:buChar char="o"/>
            </a:pPr>
            <a:r>
              <a:rPr lang="en-AU" dirty="0"/>
              <a:t>ENS Bhattacharya affinity: .692</a:t>
            </a:r>
          </a:p>
          <a:p>
            <a:pPr lvl="1" indent="0">
              <a:buNone/>
            </a:pPr>
            <a:r>
              <a:rPr lang="en-AU" b="1" dirty="0"/>
              <a:t>Substantively more overlap among CHN!  </a:t>
            </a:r>
          </a:p>
          <a:p>
            <a:pPr marL="285750" indent="-285750">
              <a:buFont typeface="Arial" panose="020B0604020202020204" pitchFamily="34" charset="0"/>
              <a:buChar char="•"/>
            </a:pPr>
            <a:r>
              <a:rPr lang="en-AU" dirty="0"/>
              <a:t>/u:/ and /ʊ/ </a:t>
            </a:r>
          </a:p>
          <a:p>
            <a:pPr marL="465750" lvl="1" indent="-285750">
              <a:buFont typeface="Courier New" panose="02070309020205020404" pitchFamily="49" charset="0"/>
              <a:buChar char="o"/>
            </a:pPr>
            <a:r>
              <a:rPr lang="en-AU" dirty="0"/>
              <a:t>CHN Bhattacharya affinity: .939</a:t>
            </a:r>
          </a:p>
          <a:p>
            <a:pPr marL="465750" lvl="1" indent="-285750">
              <a:buFont typeface="Courier New" panose="02070309020205020404" pitchFamily="49" charset="0"/>
              <a:buChar char="o"/>
            </a:pPr>
            <a:r>
              <a:rPr lang="en-AU" dirty="0"/>
              <a:t>ENS Bhattacharya affinity: .956 </a:t>
            </a:r>
          </a:p>
          <a:p>
            <a:pPr lvl="1" indent="0">
              <a:buNone/>
            </a:pPr>
            <a:r>
              <a:rPr lang="en-AU" b="1" dirty="0"/>
              <a:t>Substantive overlap among both groups  </a:t>
            </a:r>
          </a:p>
          <a:p>
            <a:pPr marL="285750" indent="-285750">
              <a:buFont typeface="Arial" panose="020B0604020202020204" pitchFamily="34" charset="0"/>
              <a:buChar char="•"/>
            </a:pPr>
            <a:r>
              <a:rPr lang="en-AU" dirty="0"/>
              <a:t>/æ/ and /ɛ/ </a:t>
            </a:r>
          </a:p>
          <a:p>
            <a:pPr marL="465750" lvl="1" indent="-285750">
              <a:buFont typeface="Courier New" panose="02070309020205020404" pitchFamily="49" charset="0"/>
              <a:buChar char="o"/>
            </a:pPr>
            <a:r>
              <a:rPr lang="en-AU" dirty="0"/>
              <a:t>CHN Bhattacharya affinity: .797</a:t>
            </a:r>
          </a:p>
          <a:p>
            <a:pPr marL="465750" lvl="1" indent="-285750">
              <a:buFont typeface="Courier New" panose="02070309020205020404" pitchFamily="49" charset="0"/>
              <a:buChar char="o"/>
            </a:pPr>
            <a:r>
              <a:rPr lang="en-AU" dirty="0"/>
              <a:t>ENS Bhattacharya affinity: .816 </a:t>
            </a:r>
          </a:p>
          <a:p>
            <a:pPr lvl="1" indent="0">
              <a:buNone/>
            </a:pPr>
            <a:r>
              <a:rPr lang="en-AU" b="1" dirty="0"/>
              <a:t>Overlap among both groups  </a:t>
            </a:r>
          </a:p>
        </p:txBody>
      </p:sp>
      <p:pic>
        <p:nvPicPr>
          <p:cNvPr id="6" name="Picture 5" descr="A screenshot of a computer&#10;&#10;Description automatically generated with low confidence">
            <a:extLst>
              <a:ext uri="{FF2B5EF4-FFF2-40B4-BE49-F238E27FC236}">
                <a16:creationId xmlns:a16="http://schemas.microsoft.com/office/drawing/2014/main" id="{B641DF20-7B18-E7AB-738C-4F298BB098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75717" y="70877"/>
            <a:ext cx="3891367" cy="2334821"/>
          </a:xfrm>
          <a:prstGeom prst="rect">
            <a:avLst/>
          </a:prstGeom>
        </p:spPr>
      </p:pic>
      <p:sp>
        <p:nvSpPr>
          <p:cNvPr id="17" name="Title 1">
            <a:extLst>
              <a:ext uri="{FF2B5EF4-FFF2-40B4-BE49-F238E27FC236}">
                <a16:creationId xmlns:a16="http://schemas.microsoft.com/office/drawing/2014/main" id="{8C38FA5C-105E-BEB6-2474-55CD7C940C8A}"/>
              </a:ext>
            </a:extLst>
          </p:cNvPr>
          <p:cNvSpPr>
            <a:spLocks noGrp="1"/>
          </p:cNvSpPr>
          <p:nvPr>
            <p:ph type="title"/>
          </p:nvPr>
        </p:nvSpPr>
        <p:spPr>
          <a:xfrm>
            <a:off x="324703" y="620688"/>
            <a:ext cx="10801350" cy="469056"/>
          </a:xfrm>
        </p:spPr>
        <p:txBody>
          <a:bodyPr>
            <a:normAutofit/>
          </a:bodyPr>
          <a:lstStyle/>
          <a:p>
            <a:r>
              <a:rPr lang="de-DE" dirty="0" err="1"/>
              <a:t>Results</a:t>
            </a:r>
            <a:endParaRPr lang="de-DE" dirty="0"/>
          </a:p>
        </p:txBody>
      </p:sp>
      <p:pic>
        <p:nvPicPr>
          <p:cNvPr id="21" name="Picture 20" descr="A picture containing text, screenshot, graphics&#10;&#10;Description automatically generated">
            <a:extLst>
              <a:ext uri="{FF2B5EF4-FFF2-40B4-BE49-F238E27FC236}">
                <a16:creationId xmlns:a16="http://schemas.microsoft.com/office/drawing/2014/main" id="{0F874061-D870-4266-FB99-5D5AAC58DA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09881" y="2405698"/>
            <a:ext cx="4068098" cy="2440859"/>
          </a:xfrm>
          <a:prstGeom prst="rect">
            <a:avLst/>
          </a:prstGeom>
        </p:spPr>
      </p:pic>
      <p:pic>
        <p:nvPicPr>
          <p:cNvPr id="23" name="Picture 22" descr="A screenshot of a computer&#10;&#10;Description automatically generated with low confidence">
            <a:extLst>
              <a:ext uri="{FF2B5EF4-FFF2-40B4-BE49-F238E27FC236}">
                <a16:creationId xmlns:a16="http://schemas.microsoft.com/office/drawing/2014/main" id="{4F083C53-A457-BFB3-DA4B-B07809AE935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75716" y="4314454"/>
            <a:ext cx="3891367" cy="2334821"/>
          </a:xfrm>
          <a:prstGeom prst="rect">
            <a:avLst/>
          </a:prstGeom>
        </p:spPr>
      </p:pic>
      <p:sp>
        <p:nvSpPr>
          <p:cNvPr id="2" name="Slide Number Placeholder 1">
            <a:extLst>
              <a:ext uri="{FF2B5EF4-FFF2-40B4-BE49-F238E27FC236}">
                <a16:creationId xmlns:a16="http://schemas.microsoft.com/office/drawing/2014/main" id="{E99D3F7E-7191-C34D-B311-7928314FE0A7}"/>
              </a:ext>
            </a:extLst>
          </p:cNvPr>
          <p:cNvSpPr>
            <a:spLocks noGrp="1"/>
          </p:cNvSpPr>
          <p:nvPr>
            <p:ph type="sldNum" sz="quarter" idx="12"/>
          </p:nvPr>
        </p:nvSpPr>
        <p:spPr/>
        <p:txBody>
          <a:bodyPr/>
          <a:lstStyle/>
          <a:p>
            <a:fld id="{E31375A4-56A4-47D6-9801-1991572033F7}" type="slidenum">
              <a:rPr lang="en-AU" smtClean="0"/>
              <a:t>11</a:t>
            </a:fld>
            <a:endParaRPr lang="en-AU"/>
          </a:p>
        </p:txBody>
      </p:sp>
    </p:spTree>
    <p:extLst>
      <p:ext uri="{BB962C8B-B14F-4D97-AF65-F5344CB8AC3E}">
        <p14:creationId xmlns:p14="http://schemas.microsoft.com/office/powerpoint/2010/main" val="53483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a:xfrm>
            <a:off x="324703" y="620688"/>
            <a:ext cx="10801350" cy="469056"/>
          </a:xfrm>
        </p:spPr>
        <p:txBody>
          <a:bodyPr>
            <a:normAutofit/>
          </a:bodyPr>
          <a:lstStyle/>
          <a:p>
            <a:r>
              <a:rPr lang="de-DE" dirty="0" err="1"/>
              <a:t>Results</a:t>
            </a:r>
            <a:endParaRPr lang="de-DE" dirty="0"/>
          </a:p>
        </p:txBody>
      </p:sp>
      <p:pic>
        <p:nvPicPr>
          <p:cNvPr id="8" name="Picture 7" descr="A graph with red and blue dots&#10;&#10;Description automatically generated with low confidence">
            <a:extLst>
              <a:ext uri="{FF2B5EF4-FFF2-40B4-BE49-F238E27FC236}">
                <a16:creationId xmlns:a16="http://schemas.microsoft.com/office/drawing/2014/main" id="{9E28A7F5-F185-7E0C-3657-5019EBD589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8061" y="3215449"/>
            <a:ext cx="4440651" cy="3330489"/>
          </a:xfrm>
          <a:prstGeom prst="rect">
            <a:avLst/>
          </a:prstGeom>
        </p:spPr>
      </p:pic>
      <p:pic>
        <p:nvPicPr>
          <p:cNvPr id="11" name="Picture 10" descr="A picture containing text, diagram, plot, line&#10;&#10;Description automatically generated">
            <a:extLst>
              <a:ext uri="{FF2B5EF4-FFF2-40B4-BE49-F238E27FC236}">
                <a16:creationId xmlns:a16="http://schemas.microsoft.com/office/drawing/2014/main" id="{EDBF4E5F-2D0D-3186-7B2C-F2103891F3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28227" y="386568"/>
            <a:ext cx="4082586" cy="3061940"/>
          </a:xfrm>
          <a:prstGeom prst="rect">
            <a:avLst/>
          </a:prstGeom>
        </p:spPr>
      </p:pic>
      <p:graphicFrame>
        <p:nvGraphicFramePr>
          <p:cNvPr id="14" name="Table 13">
            <a:extLst>
              <a:ext uri="{FF2B5EF4-FFF2-40B4-BE49-F238E27FC236}">
                <a16:creationId xmlns:a16="http://schemas.microsoft.com/office/drawing/2014/main" id="{3F4F6491-46DC-5372-1259-97649FB5E9E8}"/>
              </a:ext>
            </a:extLst>
          </p:cNvPr>
          <p:cNvGraphicFramePr>
            <a:graphicFrameLocks noGrp="1"/>
          </p:cNvGraphicFramePr>
          <p:nvPr>
            <p:extLst>
              <p:ext uri="{D42A27DB-BD31-4B8C-83A1-F6EECF244321}">
                <p14:modId xmlns:p14="http://schemas.microsoft.com/office/powerpoint/2010/main" val="1515782250"/>
              </p:ext>
            </p:extLst>
          </p:nvPr>
        </p:nvGraphicFramePr>
        <p:xfrm>
          <a:off x="324703" y="1519510"/>
          <a:ext cx="6957266" cy="5104594"/>
        </p:xfrm>
        <a:graphic>
          <a:graphicData uri="http://schemas.openxmlformats.org/drawingml/2006/table">
            <a:tbl>
              <a:tblPr>
                <a:tableStyleId>{21E4AEA4-8DFA-4A89-87EB-49C32662AFE0}</a:tableStyleId>
              </a:tblPr>
              <a:tblGrid>
                <a:gridCol w="2996309">
                  <a:extLst>
                    <a:ext uri="{9D8B030D-6E8A-4147-A177-3AD203B41FA5}">
                      <a16:colId xmlns:a16="http://schemas.microsoft.com/office/drawing/2014/main" val="4110287418"/>
                    </a:ext>
                  </a:extLst>
                </a:gridCol>
                <a:gridCol w="408702">
                  <a:extLst>
                    <a:ext uri="{9D8B030D-6E8A-4147-A177-3AD203B41FA5}">
                      <a16:colId xmlns:a16="http://schemas.microsoft.com/office/drawing/2014/main" val="860948632"/>
                    </a:ext>
                  </a:extLst>
                </a:gridCol>
                <a:gridCol w="911617">
                  <a:extLst>
                    <a:ext uri="{9D8B030D-6E8A-4147-A177-3AD203B41FA5}">
                      <a16:colId xmlns:a16="http://schemas.microsoft.com/office/drawing/2014/main" val="3400516119"/>
                    </a:ext>
                  </a:extLst>
                </a:gridCol>
                <a:gridCol w="1793986">
                  <a:extLst>
                    <a:ext uri="{9D8B030D-6E8A-4147-A177-3AD203B41FA5}">
                      <a16:colId xmlns:a16="http://schemas.microsoft.com/office/drawing/2014/main" val="4160423833"/>
                    </a:ext>
                  </a:extLst>
                </a:gridCol>
                <a:gridCol w="846652">
                  <a:extLst>
                    <a:ext uri="{9D8B030D-6E8A-4147-A177-3AD203B41FA5}">
                      <a16:colId xmlns:a16="http://schemas.microsoft.com/office/drawing/2014/main" val="485769926"/>
                    </a:ext>
                  </a:extLst>
                </a:gridCol>
              </a:tblGrid>
              <a:tr h="222911">
                <a:tc gridSpan="5">
                  <a:txBody>
                    <a:bodyPr/>
                    <a:lstStyle/>
                    <a:p>
                      <a:pPr algn="ctr" fontAlgn="b"/>
                      <a:r>
                        <a:rPr lang="pt-BR" sz="1600" b="1" u="none" strike="noStrike" dirty="0">
                          <a:effectLst/>
                        </a:rPr>
                        <a:t>Final minal adequate model (N = 5,434)</a:t>
                      </a:r>
                      <a:endParaRPr lang="pt-BR" sz="16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451504477"/>
                  </a:ext>
                </a:extLst>
              </a:tr>
              <a:tr h="290659">
                <a:tc>
                  <a:txBody>
                    <a:bodyPr/>
                    <a:lstStyle/>
                    <a:p>
                      <a:pPr algn="l" fontAlgn="b"/>
                      <a:r>
                        <a:rPr lang="en-AU" sz="1600" b="1" u="none" strike="noStrike" dirty="0">
                          <a:effectLst/>
                        </a:rPr>
                        <a:t>Predictors</a:t>
                      </a:r>
                      <a:endParaRPr lang="en-AU"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gridSpan="2">
                  <a:txBody>
                    <a:bodyPr/>
                    <a:lstStyle/>
                    <a:p>
                      <a:pPr algn="ctr" fontAlgn="b"/>
                      <a:r>
                        <a:rPr lang="en-AU" sz="1600" b="1" u="none" strike="noStrike" dirty="0">
                          <a:effectLst/>
                        </a:rPr>
                        <a:t>Estimates</a:t>
                      </a:r>
                      <a:endParaRPr lang="en-AU"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hMerge="1">
                  <a:txBody>
                    <a:bodyPr/>
                    <a:lstStyle/>
                    <a:p>
                      <a:pPr algn="l" fontAlgn="b"/>
                      <a:r>
                        <a:rPr lang="en-AU" sz="1600" u="none" strike="noStrike">
                          <a:effectLst/>
                        </a:rPr>
                        <a:t>Estimates</a:t>
                      </a:r>
                      <a:endParaRPr lang="en-AU"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600" b="1" u="none" strike="noStrike" dirty="0">
                          <a:effectLst/>
                        </a:rPr>
                        <a:t>CI</a:t>
                      </a:r>
                      <a:endParaRPr lang="en-AU"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AU" sz="1600" b="1" u="none" strike="noStrike" dirty="0">
                          <a:effectLst/>
                        </a:rPr>
                        <a:t>p</a:t>
                      </a:r>
                      <a:endParaRPr lang="en-AU" sz="16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5804058"/>
                  </a:ext>
                </a:extLst>
              </a:tr>
              <a:tr h="222911">
                <a:tc>
                  <a:txBody>
                    <a:bodyPr/>
                    <a:lstStyle/>
                    <a:p>
                      <a:pPr algn="l" fontAlgn="b"/>
                      <a:r>
                        <a:rPr lang="en-AU" sz="1600" u="none" strike="noStrike" dirty="0">
                          <a:effectLst/>
                        </a:rPr>
                        <a:t>(Intercept)</a:t>
                      </a:r>
                      <a:endParaRPr lang="en-AU" sz="16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gridSpan="2">
                  <a:txBody>
                    <a:bodyPr/>
                    <a:lstStyle/>
                    <a:p>
                      <a:pPr algn="ctr" fontAlgn="b"/>
                      <a:r>
                        <a:rPr lang="en-AU" sz="1600" u="none" strike="noStrike" dirty="0">
                          <a:effectLst/>
                        </a:rPr>
                        <a:t>-0.05</a:t>
                      </a:r>
                      <a:endParaRPr lang="en-AU" sz="16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pPr algn="r" fontAlgn="b"/>
                      <a:r>
                        <a:rPr lang="en-AU" sz="1600" u="none" strike="noStrike">
                          <a:effectLst/>
                        </a:rPr>
                        <a:t>-0.05</a:t>
                      </a:r>
                      <a:endParaRPr lang="en-AU"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600" u="none" strike="noStrike" dirty="0">
                          <a:effectLst/>
                        </a:rPr>
                        <a:t>-0.23 – 0.13</a:t>
                      </a:r>
                      <a:endParaRPr lang="en-AU" sz="16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AU" sz="1600" u="none" strike="noStrike" dirty="0">
                          <a:effectLst/>
                        </a:rPr>
                        <a:t>0.608</a:t>
                      </a:r>
                      <a:endParaRPr lang="en-AU" sz="16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812939856"/>
                  </a:ext>
                </a:extLst>
              </a:tr>
              <a:tr h="222911">
                <a:tc>
                  <a:txBody>
                    <a:bodyPr/>
                    <a:lstStyle/>
                    <a:p>
                      <a:pPr algn="l" fontAlgn="b"/>
                      <a:r>
                        <a:rPr lang="en-AU" sz="1600" u="none" strike="noStrike" dirty="0">
                          <a:effectLst/>
                        </a:rPr>
                        <a:t>type [ENS]</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gridSpan="2">
                  <a:txBody>
                    <a:bodyPr/>
                    <a:lstStyle/>
                    <a:p>
                      <a:pPr algn="ctr" fontAlgn="b"/>
                      <a:r>
                        <a:rPr lang="en-AU" sz="1600" u="none" strike="noStrike" dirty="0">
                          <a:effectLst/>
                        </a:rPr>
                        <a:t>-0.43</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hMerge="1">
                  <a:txBody>
                    <a:bodyPr/>
                    <a:lstStyle/>
                    <a:p>
                      <a:pPr algn="r" fontAlgn="b"/>
                      <a:r>
                        <a:rPr lang="en-AU" sz="1600" u="none" strike="noStrike">
                          <a:effectLst/>
                        </a:rPr>
                        <a:t>-0.43</a:t>
                      </a:r>
                      <a:endParaRPr lang="en-AU"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600" u="none" strike="noStrike" dirty="0">
                          <a:effectLst/>
                        </a:rPr>
                        <a:t>-0.51 – -0.34</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AU" sz="1600" u="none" strike="noStrike" dirty="0">
                          <a:effectLst/>
                        </a:rPr>
                        <a:t>&lt;0.001</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969748310"/>
                  </a:ext>
                </a:extLst>
              </a:tr>
              <a:tr h="222911">
                <a:tc>
                  <a:txBody>
                    <a:bodyPr/>
                    <a:lstStyle/>
                    <a:p>
                      <a:pPr algn="l" fontAlgn="b"/>
                      <a:r>
                        <a:rPr lang="en-AU" sz="1600" u="none" strike="noStrike">
                          <a:effectLst/>
                        </a:rPr>
                        <a:t>WordClass [lexical]</a:t>
                      </a:r>
                      <a:endParaRPr lang="en-AU" sz="1600" b="0" i="0" u="none" strike="noStrike">
                        <a:solidFill>
                          <a:srgbClr val="000000"/>
                        </a:solidFill>
                        <a:effectLst/>
                        <a:latin typeface="Calibri" panose="020F0502020204030204" pitchFamily="34" charset="0"/>
                      </a:endParaRPr>
                    </a:p>
                  </a:txBody>
                  <a:tcPr marL="9525" marR="9525" marT="9525" marB="0" anchor="b">
                    <a:noFill/>
                  </a:tcPr>
                </a:tc>
                <a:tc gridSpan="2">
                  <a:txBody>
                    <a:bodyPr/>
                    <a:lstStyle/>
                    <a:p>
                      <a:pPr algn="ctr" fontAlgn="b"/>
                      <a:r>
                        <a:rPr lang="en-AU" sz="1600" u="none" strike="noStrike" dirty="0">
                          <a:effectLst/>
                        </a:rPr>
                        <a:t>0.25</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hMerge="1">
                  <a:txBody>
                    <a:bodyPr/>
                    <a:lstStyle/>
                    <a:p>
                      <a:pPr algn="r" fontAlgn="b"/>
                      <a:r>
                        <a:rPr lang="en-AU" sz="1600" u="none" strike="noStrike">
                          <a:effectLst/>
                        </a:rPr>
                        <a:t>0.25</a:t>
                      </a:r>
                      <a:endParaRPr lang="en-AU"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600" u="none" strike="noStrike" dirty="0">
                          <a:effectLst/>
                        </a:rPr>
                        <a:t>0.08 – 0.42</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AU" sz="1600" u="none" strike="noStrike" dirty="0">
                          <a:effectLst/>
                        </a:rPr>
                        <a:t>0.003</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953594568"/>
                  </a:ext>
                </a:extLst>
              </a:tr>
              <a:tr h="222911">
                <a:tc>
                  <a:txBody>
                    <a:bodyPr/>
                    <a:lstStyle/>
                    <a:p>
                      <a:pPr algn="l" fontAlgn="b"/>
                      <a:r>
                        <a:rPr lang="en-AU" sz="1600" u="none" strike="noStrike">
                          <a:effectLst/>
                        </a:rPr>
                        <a:t>Vowel [ɛ]</a:t>
                      </a:r>
                      <a:endParaRPr lang="en-AU" sz="1600" b="0" i="0" u="none" strike="noStrike">
                        <a:solidFill>
                          <a:srgbClr val="000000"/>
                        </a:solidFill>
                        <a:effectLst/>
                        <a:latin typeface="Calibri" panose="020F0502020204030204" pitchFamily="34" charset="0"/>
                      </a:endParaRPr>
                    </a:p>
                  </a:txBody>
                  <a:tcPr marL="9525" marR="9525" marT="9525" marB="0" anchor="b">
                    <a:noFill/>
                  </a:tcPr>
                </a:tc>
                <a:tc gridSpan="2">
                  <a:txBody>
                    <a:bodyPr/>
                    <a:lstStyle/>
                    <a:p>
                      <a:pPr algn="ctr" fontAlgn="b"/>
                      <a:r>
                        <a:rPr lang="en-AU" sz="1600" u="none" strike="noStrike" dirty="0">
                          <a:effectLst/>
                        </a:rPr>
                        <a:t>0.13</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hMerge="1">
                  <a:txBody>
                    <a:bodyPr/>
                    <a:lstStyle/>
                    <a:p>
                      <a:pPr algn="r" fontAlgn="b"/>
                      <a:r>
                        <a:rPr lang="en-AU" sz="1600" u="none" strike="noStrike">
                          <a:effectLst/>
                        </a:rPr>
                        <a:t>0.13</a:t>
                      </a:r>
                      <a:endParaRPr lang="en-AU"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600" u="none" strike="noStrike" dirty="0">
                          <a:effectLst/>
                        </a:rPr>
                        <a:t>-0.02 – 0.27</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AU" sz="1600" u="none" strike="noStrike" dirty="0">
                          <a:effectLst/>
                        </a:rPr>
                        <a:t>0.082</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308089939"/>
                  </a:ext>
                </a:extLst>
              </a:tr>
              <a:tr h="222911">
                <a:tc>
                  <a:txBody>
                    <a:bodyPr/>
                    <a:lstStyle/>
                    <a:p>
                      <a:pPr algn="l" fontAlgn="b"/>
                      <a:r>
                        <a:rPr lang="en-AU" sz="1600" u="none" strike="noStrike">
                          <a:effectLst/>
                        </a:rPr>
                        <a:t>Vowel [ɪ]</a:t>
                      </a:r>
                      <a:endParaRPr lang="en-AU" sz="1600" b="0" i="0" u="none" strike="noStrike">
                        <a:solidFill>
                          <a:srgbClr val="000000"/>
                        </a:solidFill>
                        <a:effectLst/>
                        <a:latin typeface="Calibri" panose="020F0502020204030204" pitchFamily="34" charset="0"/>
                      </a:endParaRPr>
                    </a:p>
                  </a:txBody>
                  <a:tcPr marL="9525" marR="9525" marT="9525" marB="0" anchor="b">
                    <a:noFill/>
                  </a:tcPr>
                </a:tc>
                <a:tc gridSpan="2">
                  <a:txBody>
                    <a:bodyPr/>
                    <a:lstStyle/>
                    <a:p>
                      <a:pPr algn="ctr" fontAlgn="b"/>
                      <a:r>
                        <a:rPr lang="en-AU" sz="1600" u="none" strike="noStrike" dirty="0">
                          <a:effectLst/>
                        </a:rPr>
                        <a:t>-0.52</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hMerge="1">
                  <a:txBody>
                    <a:bodyPr/>
                    <a:lstStyle/>
                    <a:p>
                      <a:pPr algn="r" fontAlgn="b"/>
                      <a:r>
                        <a:rPr lang="en-AU" sz="1600" u="none" strike="noStrike" dirty="0">
                          <a:effectLst/>
                        </a:rPr>
                        <a:t>-0.52</a:t>
                      </a:r>
                      <a:endParaRPr lang="en-AU"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AU" sz="1600" u="none" strike="noStrike" dirty="0">
                          <a:effectLst/>
                        </a:rPr>
                        <a:t>-0.73 – -0.32</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AU" sz="1600" u="none" strike="noStrike" dirty="0">
                          <a:effectLst/>
                        </a:rPr>
                        <a:t>&lt;0.001</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191411944"/>
                  </a:ext>
                </a:extLst>
              </a:tr>
              <a:tr h="222911">
                <a:tc>
                  <a:txBody>
                    <a:bodyPr/>
                    <a:lstStyle/>
                    <a:p>
                      <a:pPr algn="l" fontAlgn="b"/>
                      <a:r>
                        <a:rPr lang="en-AU" sz="1600" u="none" strike="noStrike" dirty="0">
                          <a:effectLst/>
                        </a:rPr>
                        <a:t>Vowel [iː]</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gridSpan="2">
                  <a:txBody>
                    <a:bodyPr/>
                    <a:lstStyle/>
                    <a:p>
                      <a:pPr algn="ctr" fontAlgn="b"/>
                      <a:r>
                        <a:rPr lang="en-AU" sz="1600" u="none" strike="noStrike" dirty="0">
                          <a:effectLst/>
                        </a:rPr>
                        <a:t>0.14</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hMerge="1">
                  <a:txBody>
                    <a:bodyPr/>
                    <a:lstStyle/>
                    <a:p>
                      <a:pPr algn="r" fontAlgn="b"/>
                      <a:r>
                        <a:rPr lang="en-AU" sz="1600" u="none" strike="noStrike" dirty="0">
                          <a:effectLst/>
                        </a:rPr>
                        <a:t>0.14</a:t>
                      </a:r>
                      <a:endParaRPr lang="en-AU"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AU" sz="1600" u="none" strike="noStrike" dirty="0">
                          <a:effectLst/>
                        </a:rPr>
                        <a:t>-0.06 – 0.35</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AU" sz="1600" u="none" strike="noStrike">
                          <a:effectLst/>
                        </a:rPr>
                        <a:t>0.163</a:t>
                      </a:r>
                      <a:endParaRPr lang="en-AU" sz="16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187825646"/>
                  </a:ext>
                </a:extLst>
              </a:tr>
              <a:tr h="222911">
                <a:tc>
                  <a:txBody>
                    <a:bodyPr/>
                    <a:lstStyle/>
                    <a:p>
                      <a:pPr algn="l" fontAlgn="b"/>
                      <a:r>
                        <a:rPr lang="en-AU" sz="1600" u="none" strike="noStrike">
                          <a:effectLst/>
                        </a:rPr>
                        <a:t>Vowel [ʊ]</a:t>
                      </a:r>
                      <a:endParaRPr lang="en-AU" sz="1600" b="0" i="0" u="none" strike="noStrike">
                        <a:solidFill>
                          <a:srgbClr val="000000"/>
                        </a:solidFill>
                        <a:effectLst/>
                        <a:latin typeface="Calibri" panose="020F0502020204030204" pitchFamily="34" charset="0"/>
                      </a:endParaRPr>
                    </a:p>
                  </a:txBody>
                  <a:tcPr marL="9525" marR="9525" marT="9525" marB="0" anchor="b">
                    <a:noFill/>
                  </a:tcPr>
                </a:tc>
                <a:tc gridSpan="2">
                  <a:txBody>
                    <a:bodyPr/>
                    <a:lstStyle/>
                    <a:p>
                      <a:pPr algn="ctr" fontAlgn="b"/>
                      <a:r>
                        <a:rPr lang="en-AU" sz="1600" u="none" strike="noStrike" dirty="0">
                          <a:effectLst/>
                        </a:rPr>
                        <a:t>-0.18</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hMerge="1">
                  <a:txBody>
                    <a:bodyPr/>
                    <a:lstStyle/>
                    <a:p>
                      <a:pPr algn="r" fontAlgn="b"/>
                      <a:r>
                        <a:rPr lang="en-AU" sz="1600" u="none" strike="noStrike">
                          <a:effectLst/>
                        </a:rPr>
                        <a:t>-0.18</a:t>
                      </a:r>
                      <a:endParaRPr lang="en-AU"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600" u="none" strike="noStrike" dirty="0">
                          <a:effectLst/>
                        </a:rPr>
                        <a:t>-0.48 – 0.11</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AU" sz="1600" u="none" strike="noStrike" dirty="0">
                          <a:effectLst/>
                        </a:rPr>
                        <a:t>0.227</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974502234"/>
                  </a:ext>
                </a:extLst>
              </a:tr>
              <a:tr h="222911">
                <a:tc>
                  <a:txBody>
                    <a:bodyPr/>
                    <a:lstStyle/>
                    <a:p>
                      <a:pPr algn="l" fontAlgn="b"/>
                      <a:r>
                        <a:rPr lang="en-AU" sz="1600" u="none" strike="noStrike">
                          <a:effectLst/>
                        </a:rPr>
                        <a:t>Vowel [uː]</a:t>
                      </a:r>
                      <a:endParaRPr lang="en-AU" sz="1600" b="0" i="0" u="none" strike="noStrike">
                        <a:solidFill>
                          <a:srgbClr val="000000"/>
                        </a:solidFill>
                        <a:effectLst/>
                        <a:latin typeface="Calibri" panose="020F0502020204030204" pitchFamily="34" charset="0"/>
                      </a:endParaRPr>
                    </a:p>
                  </a:txBody>
                  <a:tcPr marL="9525" marR="9525" marT="9525" marB="0" anchor="b">
                    <a:noFill/>
                  </a:tcPr>
                </a:tc>
                <a:tc gridSpan="2">
                  <a:txBody>
                    <a:bodyPr/>
                    <a:lstStyle/>
                    <a:p>
                      <a:pPr algn="ctr" fontAlgn="b"/>
                      <a:r>
                        <a:rPr lang="en-AU" sz="1600" u="none" strike="noStrike" dirty="0">
                          <a:effectLst/>
                        </a:rPr>
                        <a:t>1.06</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hMerge="1">
                  <a:txBody>
                    <a:bodyPr/>
                    <a:lstStyle/>
                    <a:p>
                      <a:pPr algn="r" fontAlgn="b"/>
                      <a:r>
                        <a:rPr lang="en-AU" sz="1600" u="none" strike="noStrike" dirty="0">
                          <a:effectLst/>
                        </a:rPr>
                        <a:t>1.06</a:t>
                      </a:r>
                      <a:endParaRPr lang="en-AU"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AU" sz="1600" u="none" strike="noStrike" dirty="0">
                          <a:effectLst/>
                        </a:rPr>
                        <a:t>0.80 – 1.32</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AU" sz="1600" u="none" strike="noStrike" dirty="0">
                          <a:effectLst/>
                        </a:rPr>
                        <a:t>&lt;0.001</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286302037"/>
                  </a:ext>
                </a:extLst>
              </a:tr>
              <a:tr h="222911">
                <a:tc>
                  <a:txBody>
                    <a:bodyPr/>
                    <a:lstStyle/>
                    <a:p>
                      <a:pPr algn="l" fontAlgn="b"/>
                      <a:r>
                        <a:rPr lang="en-AU" sz="1600" u="none" strike="noStrike">
                          <a:effectLst/>
                        </a:rPr>
                        <a:t>Gender [male]</a:t>
                      </a:r>
                      <a:endParaRPr lang="en-AU" sz="1600" b="0" i="0" u="none" strike="noStrike">
                        <a:solidFill>
                          <a:srgbClr val="000000"/>
                        </a:solidFill>
                        <a:effectLst/>
                        <a:latin typeface="Calibri" panose="020F0502020204030204" pitchFamily="34" charset="0"/>
                      </a:endParaRPr>
                    </a:p>
                  </a:txBody>
                  <a:tcPr marL="9525" marR="9525" marT="9525" marB="0" anchor="b">
                    <a:noFill/>
                  </a:tcPr>
                </a:tc>
                <a:tc gridSpan="2">
                  <a:txBody>
                    <a:bodyPr/>
                    <a:lstStyle/>
                    <a:p>
                      <a:pPr algn="ctr" fontAlgn="b"/>
                      <a:r>
                        <a:rPr lang="en-AU" sz="1600" u="none" strike="noStrike" dirty="0">
                          <a:effectLst/>
                        </a:rPr>
                        <a:t>0.8</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hMerge="1">
                  <a:txBody>
                    <a:bodyPr/>
                    <a:lstStyle/>
                    <a:p>
                      <a:pPr algn="r" fontAlgn="b"/>
                      <a:r>
                        <a:rPr lang="en-AU" sz="1600" u="none" strike="noStrike">
                          <a:effectLst/>
                        </a:rPr>
                        <a:t>0.8</a:t>
                      </a:r>
                      <a:endParaRPr lang="en-AU"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600" u="none" strike="noStrike" dirty="0">
                          <a:effectLst/>
                        </a:rPr>
                        <a:t>0.68 – 0.92</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AU" sz="1600" u="none" strike="noStrike" dirty="0">
                          <a:effectLst/>
                        </a:rPr>
                        <a:t>&lt;0.001</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883941557"/>
                  </a:ext>
                </a:extLst>
              </a:tr>
              <a:tr h="222911">
                <a:tc>
                  <a:txBody>
                    <a:bodyPr/>
                    <a:lstStyle/>
                    <a:p>
                      <a:pPr algn="l" fontAlgn="b"/>
                      <a:r>
                        <a:rPr lang="en-AU" sz="1600" u="none" strike="noStrike">
                          <a:effectLst/>
                        </a:rPr>
                        <a:t>Vowel [ɛ] × Gender [male]</a:t>
                      </a:r>
                      <a:endParaRPr lang="en-AU" sz="1600" b="0" i="0" u="none" strike="noStrike">
                        <a:solidFill>
                          <a:srgbClr val="000000"/>
                        </a:solidFill>
                        <a:effectLst/>
                        <a:latin typeface="Calibri" panose="020F0502020204030204" pitchFamily="34" charset="0"/>
                      </a:endParaRPr>
                    </a:p>
                  </a:txBody>
                  <a:tcPr marL="9525" marR="9525" marT="9525" marB="0" anchor="b">
                    <a:noFill/>
                  </a:tcPr>
                </a:tc>
                <a:tc gridSpan="2">
                  <a:txBody>
                    <a:bodyPr/>
                    <a:lstStyle/>
                    <a:p>
                      <a:pPr algn="ctr" fontAlgn="b"/>
                      <a:r>
                        <a:rPr lang="en-AU" sz="1600" u="none" strike="noStrike">
                          <a:effectLst/>
                        </a:rPr>
                        <a:t>-0.74</a:t>
                      </a:r>
                      <a:endParaRPr lang="en-AU" sz="1600" b="0" i="0" u="none" strike="noStrike">
                        <a:solidFill>
                          <a:srgbClr val="000000"/>
                        </a:solidFill>
                        <a:effectLst/>
                        <a:latin typeface="Calibri" panose="020F0502020204030204" pitchFamily="34" charset="0"/>
                      </a:endParaRPr>
                    </a:p>
                  </a:txBody>
                  <a:tcPr marL="9525" marR="9525" marT="9525" marB="0" anchor="b">
                    <a:noFill/>
                  </a:tcPr>
                </a:tc>
                <a:tc hMerge="1">
                  <a:txBody>
                    <a:bodyPr/>
                    <a:lstStyle/>
                    <a:p>
                      <a:pPr algn="r" fontAlgn="b"/>
                      <a:r>
                        <a:rPr lang="en-AU" sz="1600" u="none" strike="noStrike" dirty="0">
                          <a:effectLst/>
                        </a:rPr>
                        <a:t>-0.74</a:t>
                      </a:r>
                      <a:endParaRPr lang="en-AU"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AU" sz="1600" u="none" strike="noStrike" dirty="0">
                          <a:effectLst/>
                        </a:rPr>
                        <a:t>-0.92 – -0.56</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AU" sz="1600" u="none" strike="noStrike" dirty="0">
                          <a:effectLst/>
                        </a:rPr>
                        <a:t>&lt;0.001</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203571615"/>
                  </a:ext>
                </a:extLst>
              </a:tr>
              <a:tr h="222911">
                <a:tc>
                  <a:txBody>
                    <a:bodyPr/>
                    <a:lstStyle/>
                    <a:p>
                      <a:pPr algn="l" fontAlgn="b"/>
                      <a:r>
                        <a:rPr lang="en-AU" sz="1600" u="none" strike="noStrike">
                          <a:effectLst/>
                        </a:rPr>
                        <a:t>Vowel [ɪ] × Gender [male]</a:t>
                      </a:r>
                      <a:endParaRPr lang="en-AU" sz="1600" b="0" i="0" u="none" strike="noStrike">
                        <a:solidFill>
                          <a:srgbClr val="000000"/>
                        </a:solidFill>
                        <a:effectLst/>
                        <a:latin typeface="Calibri" panose="020F0502020204030204" pitchFamily="34" charset="0"/>
                      </a:endParaRPr>
                    </a:p>
                  </a:txBody>
                  <a:tcPr marL="9525" marR="9525" marT="9525" marB="0" anchor="b">
                    <a:noFill/>
                  </a:tcPr>
                </a:tc>
                <a:tc gridSpan="2">
                  <a:txBody>
                    <a:bodyPr/>
                    <a:lstStyle/>
                    <a:p>
                      <a:pPr algn="ctr" fontAlgn="b"/>
                      <a:r>
                        <a:rPr lang="en-AU" sz="1600" u="none" strike="noStrike">
                          <a:effectLst/>
                        </a:rPr>
                        <a:t>-0.26</a:t>
                      </a:r>
                      <a:endParaRPr lang="en-AU" sz="1600" b="0" i="0" u="none" strike="noStrike">
                        <a:solidFill>
                          <a:srgbClr val="000000"/>
                        </a:solidFill>
                        <a:effectLst/>
                        <a:latin typeface="Calibri" panose="020F0502020204030204" pitchFamily="34" charset="0"/>
                      </a:endParaRPr>
                    </a:p>
                  </a:txBody>
                  <a:tcPr marL="9525" marR="9525" marT="9525" marB="0" anchor="b">
                    <a:noFill/>
                  </a:tcPr>
                </a:tc>
                <a:tc hMerge="1">
                  <a:txBody>
                    <a:bodyPr/>
                    <a:lstStyle/>
                    <a:p>
                      <a:pPr algn="r" fontAlgn="b"/>
                      <a:r>
                        <a:rPr lang="en-AU" sz="1600" u="none" strike="noStrike">
                          <a:effectLst/>
                        </a:rPr>
                        <a:t>-0.26</a:t>
                      </a:r>
                      <a:endParaRPr lang="en-AU"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600" u="none" strike="noStrike" dirty="0">
                          <a:effectLst/>
                        </a:rPr>
                        <a:t>-0.41 – -0.12</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AU" sz="1600" u="none" strike="noStrike" dirty="0">
                          <a:effectLst/>
                        </a:rPr>
                        <a:t>&lt;0.001</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783556911"/>
                  </a:ext>
                </a:extLst>
              </a:tr>
              <a:tr h="222911">
                <a:tc>
                  <a:txBody>
                    <a:bodyPr/>
                    <a:lstStyle/>
                    <a:p>
                      <a:pPr algn="l" fontAlgn="b"/>
                      <a:r>
                        <a:rPr lang="en-AU" sz="1600" u="none" strike="noStrike">
                          <a:effectLst/>
                        </a:rPr>
                        <a:t>Vowel [iː] × Gender [male]</a:t>
                      </a:r>
                      <a:endParaRPr lang="en-AU" sz="1600" b="0" i="0" u="none" strike="noStrike">
                        <a:solidFill>
                          <a:srgbClr val="000000"/>
                        </a:solidFill>
                        <a:effectLst/>
                        <a:latin typeface="Calibri" panose="020F0502020204030204" pitchFamily="34" charset="0"/>
                      </a:endParaRPr>
                    </a:p>
                  </a:txBody>
                  <a:tcPr marL="9525" marR="9525" marT="9525" marB="0" anchor="b">
                    <a:noFill/>
                  </a:tcPr>
                </a:tc>
                <a:tc gridSpan="2">
                  <a:txBody>
                    <a:bodyPr/>
                    <a:lstStyle/>
                    <a:p>
                      <a:pPr algn="ctr" fontAlgn="b"/>
                      <a:r>
                        <a:rPr lang="en-AU" sz="1600" u="none" strike="noStrike">
                          <a:effectLst/>
                        </a:rPr>
                        <a:t>-0.75</a:t>
                      </a:r>
                      <a:endParaRPr lang="en-AU" sz="1600" b="0" i="0" u="none" strike="noStrike">
                        <a:solidFill>
                          <a:srgbClr val="000000"/>
                        </a:solidFill>
                        <a:effectLst/>
                        <a:latin typeface="Calibri" panose="020F0502020204030204" pitchFamily="34" charset="0"/>
                      </a:endParaRPr>
                    </a:p>
                  </a:txBody>
                  <a:tcPr marL="9525" marR="9525" marT="9525" marB="0" anchor="b">
                    <a:noFill/>
                  </a:tcPr>
                </a:tc>
                <a:tc hMerge="1">
                  <a:txBody>
                    <a:bodyPr/>
                    <a:lstStyle/>
                    <a:p>
                      <a:pPr algn="r" fontAlgn="b"/>
                      <a:r>
                        <a:rPr lang="en-AU" sz="1600" u="none" strike="noStrike">
                          <a:effectLst/>
                        </a:rPr>
                        <a:t>-0.75</a:t>
                      </a:r>
                      <a:endParaRPr lang="en-AU"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600" u="none" strike="noStrike" dirty="0">
                          <a:effectLst/>
                        </a:rPr>
                        <a:t>-0.89 – -0.60</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AU" sz="1600" u="none" strike="noStrike" dirty="0">
                          <a:effectLst/>
                        </a:rPr>
                        <a:t>&lt;0.001</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447627604"/>
                  </a:ext>
                </a:extLst>
              </a:tr>
              <a:tr h="222911">
                <a:tc>
                  <a:txBody>
                    <a:bodyPr/>
                    <a:lstStyle/>
                    <a:p>
                      <a:pPr algn="l" fontAlgn="b"/>
                      <a:r>
                        <a:rPr lang="en-AU" sz="1600" u="none" strike="noStrike">
                          <a:effectLst/>
                        </a:rPr>
                        <a:t>Vowel [ʊ] × Gender [male]</a:t>
                      </a:r>
                      <a:endParaRPr lang="en-AU" sz="1600" b="0" i="0" u="none" strike="noStrike">
                        <a:solidFill>
                          <a:srgbClr val="000000"/>
                        </a:solidFill>
                        <a:effectLst/>
                        <a:latin typeface="Calibri" panose="020F0502020204030204" pitchFamily="34" charset="0"/>
                      </a:endParaRPr>
                    </a:p>
                  </a:txBody>
                  <a:tcPr marL="9525" marR="9525" marT="9525" marB="0" anchor="b">
                    <a:noFill/>
                  </a:tcPr>
                </a:tc>
                <a:tc gridSpan="2">
                  <a:txBody>
                    <a:bodyPr/>
                    <a:lstStyle/>
                    <a:p>
                      <a:pPr algn="ctr" fontAlgn="b"/>
                      <a:r>
                        <a:rPr lang="en-AU" sz="1600" u="none" strike="noStrike">
                          <a:effectLst/>
                        </a:rPr>
                        <a:t>-0.79</a:t>
                      </a:r>
                      <a:endParaRPr lang="en-AU" sz="1600" b="0" i="0" u="none" strike="noStrike">
                        <a:solidFill>
                          <a:srgbClr val="000000"/>
                        </a:solidFill>
                        <a:effectLst/>
                        <a:latin typeface="Calibri" panose="020F0502020204030204" pitchFamily="34" charset="0"/>
                      </a:endParaRPr>
                    </a:p>
                  </a:txBody>
                  <a:tcPr marL="9525" marR="9525" marT="9525" marB="0" anchor="b">
                    <a:noFill/>
                  </a:tcPr>
                </a:tc>
                <a:tc hMerge="1">
                  <a:txBody>
                    <a:bodyPr/>
                    <a:lstStyle/>
                    <a:p>
                      <a:pPr algn="r" fontAlgn="b"/>
                      <a:r>
                        <a:rPr lang="en-AU" sz="1600" u="none" strike="noStrike">
                          <a:effectLst/>
                        </a:rPr>
                        <a:t>-0.79</a:t>
                      </a:r>
                      <a:endParaRPr lang="en-AU"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600" u="none" strike="noStrike" dirty="0">
                          <a:effectLst/>
                        </a:rPr>
                        <a:t>-1.02 – -0.57</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AU" sz="1600" u="none" strike="noStrike" dirty="0">
                          <a:effectLst/>
                        </a:rPr>
                        <a:t>&lt;0.001</a:t>
                      </a:r>
                      <a:endParaRPr lang="en-AU" sz="16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262690768"/>
                  </a:ext>
                </a:extLst>
              </a:tr>
              <a:tr h="222911">
                <a:tc>
                  <a:txBody>
                    <a:bodyPr/>
                    <a:lstStyle/>
                    <a:p>
                      <a:pPr algn="l" fontAlgn="b"/>
                      <a:r>
                        <a:rPr lang="en-AU" sz="1600" u="none" strike="noStrike">
                          <a:effectLst/>
                        </a:rPr>
                        <a:t>Vowel [uː] × Gender [male]</a:t>
                      </a:r>
                      <a:endParaRPr lang="en-AU"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gridSpan="2">
                  <a:txBody>
                    <a:bodyPr/>
                    <a:lstStyle/>
                    <a:p>
                      <a:pPr algn="ctr" fontAlgn="b"/>
                      <a:r>
                        <a:rPr lang="en-AU" sz="1600" u="none" strike="noStrike" dirty="0">
                          <a:effectLst/>
                        </a:rPr>
                        <a:t>-1.26</a:t>
                      </a:r>
                      <a:endParaRPr lang="en-AU" sz="16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hMerge="1">
                  <a:txBody>
                    <a:bodyPr/>
                    <a:lstStyle/>
                    <a:p>
                      <a:pPr algn="r" fontAlgn="b"/>
                      <a:r>
                        <a:rPr lang="en-AU" sz="1600" u="none" strike="noStrike">
                          <a:effectLst/>
                        </a:rPr>
                        <a:t>-1.26</a:t>
                      </a:r>
                      <a:endParaRPr lang="en-AU"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600" u="none" strike="noStrike" dirty="0">
                          <a:effectLst/>
                        </a:rPr>
                        <a:t>-1.45 – -1.07</a:t>
                      </a:r>
                      <a:endParaRPr lang="en-AU" sz="16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AU" sz="1600" u="none" strike="noStrike" dirty="0">
                          <a:effectLst/>
                        </a:rPr>
                        <a:t>&lt;0.001</a:t>
                      </a:r>
                      <a:endParaRPr lang="en-AU" sz="16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3574407"/>
                  </a:ext>
                </a:extLst>
              </a:tr>
              <a:tr h="222911">
                <a:tc gridSpan="5">
                  <a:txBody>
                    <a:bodyPr/>
                    <a:lstStyle/>
                    <a:p>
                      <a:pPr algn="ctr" fontAlgn="b"/>
                      <a:r>
                        <a:rPr lang="en-AU" sz="1600" b="1" u="none" strike="noStrike" dirty="0">
                          <a:effectLst/>
                        </a:rPr>
                        <a:t>Random Effects / Model statistics</a:t>
                      </a:r>
                      <a:endParaRPr lang="en-AU" sz="16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787330551"/>
                  </a:ext>
                </a:extLst>
              </a:tr>
              <a:tr h="222911">
                <a:tc gridSpan="2">
                  <a:txBody>
                    <a:bodyPr/>
                    <a:lstStyle/>
                    <a:p>
                      <a:pPr algn="l" fontAlgn="b"/>
                      <a:r>
                        <a:rPr lang="el-GR" sz="1600" u="none" strike="noStrike" dirty="0">
                          <a:effectLst/>
                        </a:rPr>
                        <a:t>τ00 </a:t>
                      </a:r>
                      <a:r>
                        <a:rPr lang="en-AU" sz="1600" u="none" strike="noStrike" dirty="0">
                          <a:effectLst/>
                        </a:rPr>
                        <a:t>Speaker (N)</a:t>
                      </a:r>
                      <a:endParaRPr lang="en-AU" sz="16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pPr algn="l" fontAlgn="b"/>
                      <a:endParaRPr lang="en-AU" sz="16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ctr" fontAlgn="b"/>
                      <a:r>
                        <a:rPr lang="en-AU" sz="1600" u="none" strike="noStrike" dirty="0">
                          <a:effectLst/>
                        </a:rPr>
                        <a:t>0.06 (235)</a:t>
                      </a:r>
                      <a:endParaRPr lang="en-AU" sz="16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731212013"/>
                  </a:ext>
                </a:extLst>
              </a:tr>
              <a:tr h="222911">
                <a:tc gridSpan="2">
                  <a:txBody>
                    <a:bodyPr/>
                    <a:lstStyle/>
                    <a:p>
                      <a:pPr algn="l" fontAlgn="b"/>
                      <a:r>
                        <a:rPr lang="el-GR" sz="1600" u="none" strike="noStrike">
                          <a:effectLst/>
                        </a:rPr>
                        <a:t>τ00 </a:t>
                      </a:r>
                      <a:r>
                        <a:rPr lang="en-AU" sz="1600" u="none" strike="noStrike">
                          <a:effectLst/>
                        </a:rPr>
                        <a:t>Word (N)</a:t>
                      </a:r>
                      <a:endParaRPr lang="en-AU"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hMerge="1">
                  <a:txBody>
                    <a:bodyPr/>
                    <a:lstStyle/>
                    <a:p>
                      <a:pPr algn="l" fontAlgn="b"/>
                      <a:endParaRPr lang="en-AU" sz="16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ctr" fontAlgn="b"/>
                      <a:r>
                        <a:rPr lang="en-AU" sz="1600" u="none" strike="noStrike" dirty="0">
                          <a:effectLst/>
                        </a:rPr>
                        <a:t>0.03 (37)</a:t>
                      </a:r>
                      <a:endParaRPr lang="en-AU" sz="16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769492295"/>
                  </a:ext>
                </a:extLst>
              </a:tr>
              <a:tr h="222911">
                <a:tc gridSpan="2">
                  <a:txBody>
                    <a:bodyPr/>
                    <a:lstStyle/>
                    <a:p>
                      <a:pPr algn="l" fontAlgn="b"/>
                      <a:r>
                        <a:rPr lang="en-AU" sz="1600" b="1" u="none" strike="noStrike" dirty="0">
                          <a:effectLst/>
                        </a:rPr>
                        <a:t>Marginal R</a:t>
                      </a:r>
                      <a:r>
                        <a:rPr lang="en-AU" sz="1600" b="1" u="none" strike="noStrike" baseline="30000" dirty="0">
                          <a:effectLst/>
                        </a:rPr>
                        <a:t>2</a:t>
                      </a:r>
                      <a:r>
                        <a:rPr lang="en-AU" sz="1600" b="1" u="none" strike="noStrike" dirty="0">
                          <a:effectLst/>
                        </a:rPr>
                        <a:t> / Conditional R</a:t>
                      </a:r>
                      <a:r>
                        <a:rPr lang="en-AU" sz="1600" b="1" u="none" strike="noStrike" baseline="30000" dirty="0">
                          <a:effectLst/>
                        </a:rPr>
                        <a:t>2</a:t>
                      </a:r>
                      <a:endParaRPr lang="en-AU" sz="1600" b="1" i="0" u="none" strike="noStrike" baseline="30000"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l" fontAlgn="b"/>
                      <a:endParaRPr lang="en-AU" sz="16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ctr" fontAlgn="b"/>
                      <a:r>
                        <a:rPr lang="en-AU" sz="1600" b="1" u="none" strike="noStrike" dirty="0">
                          <a:effectLst/>
                        </a:rPr>
                        <a:t>0.179 / 0.263 (baseline 0.229)</a:t>
                      </a:r>
                      <a:endParaRPr lang="en-AU" sz="16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517652611"/>
                  </a:ext>
                </a:extLst>
              </a:tr>
            </a:tbl>
          </a:graphicData>
        </a:graphic>
      </p:graphicFrame>
      <p:sp>
        <p:nvSpPr>
          <p:cNvPr id="3" name="Slide Number Placeholder 2">
            <a:extLst>
              <a:ext uri="{FF2B5EF4-FFF2-40B4-BE49-F238E27FC236}">
                <a16:creationId xmlns:a16="http://schemas.microsoft.com/office/drawing/2014/main" id="{2D0203E9-D03E-AC41-A1E5-03881F6C75CA}"/>
              </a:ext>
            </a:extLst>
          </p:cNvPr>
          <p:cNvSpPr>
            <a:spLocks noGrp="1"/>
          </p:cNvSpPr>
          <p:nvPr>
            <p:ph type="sldNum" sz="quarter" idx="12"/>
          </p:nvPr>
        </p:nvSpPr>
        <p:spPr/>
        <p:txBody>
          <a:bodyPr/>
          <a:lstStyle/>
          <a:p>
            <a:fld id="{E31375A4-56A4-47D6-9801-1991572033F7}" type="slidenum">
              <a:rPr lang="en-AU" smtClean="0"/>
              <a:t>12</a:t>
            </a:fld>
            <a:endParaRPr lang="en-AU"/>
          </a:p>
        </p:txBody>
      </p:sp>
      <p:sp>
        <p:nvSpPr>
          <p:cNvPr id="9" name="TextBox 8">
            <a:extLst>
              <a:ext uri="{FF2B5EF4-FFF2-40B4-BE49-F238E27FC236}">
                <a16:creationId xmlns:a16="http://schemas.microsoft.com/office/drawing/2014/main" id="{D798524F-F226-904F-AAA4-7BEF5E27B6D2}"/>
              </a:ext>
            </a:extLst>
          </p:cNvPr>
          <p:cNvSpPr txBox="1"/>
          <p:nvPr/>
        </p:nvSpPr>
        <p:spPr>
          <a:xfrm>
            <a:off x="324703" y="1143843"/>
            <a:ext cx="6096000" cy="369332"/>
          </a:xfrm>
          <a:prstGeom prst="rect">
            <a:avLst/>
          </a:prstGeom>
          <a:noFill/>
        </p:spPr>
        <p:txBody>
          <a:bodyPr wrap="square">
            <a:spAutoFit/>
          </a:bodyPr>
          <a:lstStyle/>
          <a:p>
            <a:r>
              <a:rPr lang="en-AU" b="1" dirty="0"/>
              <a:t>Vowel duration</a:t>
            </a:r>
          </a:p>
        </p:txBody>
      </p:sp>
    </p:spTree>
    <p:extLst>
      <p:ext uri="{BB962C8B-B14F-4D97-AF65-F5344CB8AC3E}">
        <p14:creationId xmlns:p14="http://schemas.microsoft.com/office/powerpoint/2010/main" val="116905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normAutofit/>
          </a:bodyPr>
          <a:lstStyle/>
          <a:p>
            <a:r>
              <a:rPr lang="en-AU" dirty="0"/>
              <a:t>Discussion: Outlook</a:t>
            </a:r>
            <a:endParaRPr lang="de-DE" dirty="0"/>
          </a:p>
        </p:txBody>
      </p:sp>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a:xfrm>
            <a:off x="6312025" y="1700213"/>
            <a:ext cx="5544616" cy="4764449"/>
          </a:xfrm>
        </p:spPr>
        <p:txBody>
          <a:bodyPr>
            <a:normAutofit lnSpcReduction="10000"/>
          </a:bodyPr>
          <a:lstStyle/>
          <a:p>
            <a:r>
              <a:rPr lang="en-AU" b="1" dirty="0"/>
              <a:t>Limitations</a:t>
            </a:r>
            <a:r>
              <a:rPr lang="en-AU" dirty="0"/>
              <a:t> </a:t>
            </a:r>
          </a:p>
          <a:p>
            <a:pPr marL="285750" indent="-285750">
              <a:buFont typeface="Arial" panose="020B0604020202020204" pitchFamily="34" charset="0"/>
              <a:buChar char="•"/>
            </a:pPr>
            <a:r>
              <a:rPr lang="en-AU" dirty="0"/>
              <a:t>Did  not substrate of CHN into account (Mandarin vs Cantonese vs etc.)</a:t>
            </a:r>
          </a:p>
          <a:p>
            <a:pPr marL="285750" indent="-285750">
              <a:buFont typeface="Arial" panose="020B0604020202020204" pitchFamily="34" charset="0"/>
              <a:buChar char="•"/>
            </a:pPr>
            <a:r>
              <a:rPr lang="en-AU" dirty="0"/>
              <a:t>Did not check for vowels in CHN substrate.</a:t>
            </a:r>
          </a:p>
          <a:p>
            <a:pPr marL="285750" indent="-285750">
              <a:buFont typeface="Arial" panose="020B0604020202020204" pitchFamily="34" charset="0"/>
              <a:buChar char="•"/>
            </a:pPr>
            <a:r>
              <a:rPr lang="en-AU" dirty="0"/>
              <a:t>Quality of recordings is really poor! (minute-long recordings recorded on cell phones)! </a:t>
            </a:r>
          </a:p>
          <a:p>
            <a:r>
              <a:rPr lang="en-AU" b="1" dirty="0"/>
              <a:t>Significance</a:t>
            </a:r>
          </a:p>
          <a:p>
            <a:pPr marL="285750" indent="-285750">
              <a:buFont typeface="Arial" panose="020B0604020202020204" pitchFamily="34" charset="0"/>
              <a:buChar char="•"/>
            </a:pPr>
            <a:r>
              <a:rPr lang="en-AU" dirty="0"/>
              <a:t>Bad quality could | can be compensated using advanced methods (Kernel Density Estimation)</a:t>
            </a:r>
          </a:p>
          <a:p>
            <a:pPr marL="285750" indent="-285750">
              <a:buFont typeface="Arial" panose="020B0604020202020204" pitchFamily="34" charset="0"/>
              <a:buChar char="•"/>
            </a:pPr>
            <a:r>
              <a:rPr lang="en-AU" dirty="0"/>
              <a:t>Insights into vowel production by JPN learners in </a:t>
            </a:r>
            <a:r>
              <a:rPr lang="en-AU" b="1" dirty="0"/>
              <a:t>spontaneous speech </a:t>
            </a:r>
            <a:r>
              <a:rPr lang="en-AU" dirty="0"/>
              <a:t>(underexplored) → natural setting allows to </a:t>
            </a:r>
            <a:r>
              <a:rPr lang="en-AU" b="1" dirty="0"/>
              <a:t>generalise findings to real-life learner speech</a:t>
            </a:r>
          </a:p>
          <a:p>
            <a:pPr marL="285750" indent="-285750">
              <a:buFont typeface="Arial" panose="020B0604020202020204" pitchFamily="34" charset="0"/>
              <a:buChar char="•"/>
            </a:pPr>
            <a:r>
              <a:rPr lang="en-AU" b="1" dirty="0"/>
              <a:t>Automated</a:t>
            </a:r>
            <a:r>
              <a:rPr lang="en-AU" dirty="0"/>
              <a:t> corpus-based investigation on larger samples</a:t>
            </a:r>
          </a:p>
        </p:txBody>
      </p:sp>
      <p:sp>
        <p:nvSpPr>
          <p:cNvPr id="6" name="Content Placeholder 2">
            <a:extLst>
              <a:ext uri="{FF2B5EF4-FFF2-40B4-BE49-F238E27FC236}">
                <a16:creationId xmlns:a16="http://schemas.microsoft.com/office/drawing/2014/main" id="{500E62CB-B8BF-2ED1-0E6B-05AA1721A5A3}"/>
              </a:ext>
            </a:extLst>
          </p:cNvPr>
          <p:cNvSpPr txBox="1">
            <a:spLocks/>
          </p:cNvSpPr>
          <p:nvPr/>
        </p:nvSpPr>
        <p:spPr>
          <a:xfrm>
            <a:off x="695401" y="1700808"/>
            <a:ext cx="5400599" cy="4608515"/>
          </a:xfrm>
          <a:prstGeom prst="rect">
            <a:avLst/>
          </a:prstGeom>
        </p:spPr>
        <p:txBody>
          <a:bodyPr vert="horz" lIns="0" tIns="0" rIns="0" bIns="0" rtlCol="0">
            <a:normAutofit lnSpcReduction="10000"/>
          </a:bodyPr>
          <a:lst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b="1" dirty="0"/>
              <a:t>Comparison with previous findings</a:t>
            </a:r>
          </a:p>
          <a:p>
            <a:pPr marL="285750" indent="-285750">
              <a:buFont typeface="Arial" panose="020B0604020202020204" pitchFamily="34" charset="0"/>
              <a:buChar char="•"/>
            </a:pPr>
            <a:r>
              <a:rPr lang="en-AU" b="1" dirty="0"/>
              <a:t>Confirmation </a:t>
            </a:r>
          </a:p>
          <a:p>
            <a:pPr marL="465750" lvl="1" indent="-285750"/>
            <a:r>
              <a:rPr lang="en-AU" dirty="0"/>
              <a:t>CHN: merge /i:/ and /ɪ/ </a:t>
            </a:r>
            <a:r>
              <a:rPr lang="en-AU" sz="1500" dirty="0">
                <a:solidFill>
                  <a:schemeClr val="bg1">
                    <a:lumMod val="50000"/>
                  </a:schemeClr>
                </a:solidFill>
              </a:rPr>
              <a:t>(Zhang &amp; Yin, 2009) </a:t>
            </a:r>
            <a:r>
              <a:rPr lang="en-AU" dirty="0"/>
              <a:t>as well as /e/ and /æ/ </a:t>
            </a:r>
            <a:r>
              <a:rPr lang="en-AU" sz="1500" dirty="0">
                <a:solidFill>
                  <a:schemeClr val="bg1">
                    <a:lumMod val="50000"/>
                  </a:schemeClr>
                </a:solidFill>
              </a:rPr>
              <a:t>(Zhang &amp; Lu, 2012; Jiang &amp; Zhang, 2019) </a:t>
            </a:r>
            <a:r>
              <a:rPr lang="en-AU" sz="1600" dirty="0"/>
              <a:t>(RQ1)</a:t>
            </a:r>
            <a:endParaRPr lang="en-AU" sz="1500" dirty="0">
              <a:solidFill>
                <a:schemeClr val="bg1">
                  <a:lumMod val="50000"/>
                </a:schemeClr>
              </a:solidFill>
            </a:endParaRPr>
          </a:p>
          <a:p>
            <a:pPr marL="465750" lvl="1" indent="-285750"/>
            <a:r>
              <a:rPr lang="en-AU" dirty="0"/>
              <a:t>ENS: merge /u:/ and /ʊ/ </a:t>
            </a:r>
            <a:r>
              <a:rPr lang="en-AU" sz="1500" dirty="0">
                <a:solidFill>
                  <a:schemeClr val="bg1">
                    <a:lumMod val="50000"/>
                  </a:schemeClr>
                </a:solidFill>
              </a:rPr>
              <a:t>(Schweinberger &amp; Komiya, 2022)</a:t>
            </a:r>
          </a:p>
          <a:p>
            <a:pPr marL="285750" indent="-285750">
              <a:buFont typeface="Arial" panose="020B0604020202020204" pitchFamily="34" charset="0"/>
              <a:buChar char="•"/>
            </a:pPr>
            <a:r>
              <a:rPr lang="en-AU" b="1" dirty="0"/>
              <a:t>Unique findings</a:t>
            </a:r>
          </a:p>
          <a:p>
            <a:pPr marL="465750" lvl="1" indent="-285750">
              <a:buFont typeface="Courier New" panose="02070309020205020404" pitchFamily="49" charset="0"/>
              <a:buChar char="o"/>
            </a:pPr>
            <a:r>
              <a:rPr lang="en-AU" dirty="0"/>
              <a:t>CHN: also merge /u:/ and /ʊ/ (RQ1)</a:t>
            </a:r>
          </a:p>
          <a:p>
            <a:pPr marL="465750" lvl="1" indent="-285750">
              <a:buFont typeface="Courier New" panose="02070309020205020404" pitchFamily="49" charset="0"/>
              <a:buChar char="o"/>
            </a:pPr>
            <a:r>
              <a:rPr lang="en-AU" dirty="0"/>
              <a:t>CHN: produce all vowels shorter than ENS (RQ2)</a:t>
            </a:r>
          </a:p>
          <a:p>
            <a:pPr marL="465750" lvl="1" indent="-285750">
              <a:buFont typeface="Courier New" panose="02070309020205020404" pitchFamily="49" charset="0"/>
              <a:buChar char="o"/>
            </a:pPr>
            <a:r>
              <a:rPr lang="en-AU" dirty="0"/>
              <a:t>CHN: do not exaggerate duration contrasts like Japanese learners of English </a:t>
            </a:r>
            <a:r>
              <a:rPr lang="en-AU" sz="1500" dirty="0">
                <a:solidFill>
                  <a:schemeClr val="bg1">
                    <a:lumMod val="50000"/>
                  </a:schemeClr>
                </a:solidFill>
              </a:rPr>
              <a:t>(Schweinberger &amp; Komiya, 2022; </a:t>
            </a:r>
            <a:r>
              <a:rPr lang="en-AU" sz="1500" dirty="0" err="1">
                <a:solidFill>
                  <a:schemeClr val="bg1">
                    <a:lumMod val="50000"/>
                  </a:schemeClr>
                </a:solidFill>
              </a:rPr>
              <a:t>Tsukada</a:t>
            </a:r>
            <a:r>
              <a:rPr lang="en-AU" sz="1500" dirty="0">
                <a:solidFill>
                  <a:schemeClr val="bg1">
                    <a:lumMod val="50000"/>
                  </a:schemeClr>
                </a:solidFill>
              </a:rPr>
              <a:t>, 2009)</a:t>
            </a:r>
          </a:p>
          <a:p>
            <a:pPr marL="465750" lvl="1" indent="-285750">
              <a:buFont typeface="Courier New" panose="02070309020205020404" pitchFamily="49" charset="0"/>
              <a:buChar char="o"/>
            </a:pPr>
            <a:r>
              <a:rPr lang="en-AU" dirty="0"/>
              <a:t>ENS: merger of /e/ and /æ/ in </a:t>
            </a:r>
            <a:r>
              <a:rPr lang="en-AU" dirty="0" err="1"/>
              <a:t>spon</a:t>
            </a:r>
            <a:r>
              <a:rPr lang="en-AU" dirty="0"/>
              <a:t>. speech</a:t>
            </a:r>
          </a:p>
        </p:txBody>
      </p:sp>
      <p:pic>
        <p:nvPicPr>
          <p:cNvPr id="8" name="Picture 7">
            <a:extLst>
              <a:ext uri="{FF2B5EF4-FFF2-40B4-BE49-F238E27FC236}">
                <a16:creationId xmlns:a16="http://schemas.microsoft.com/office/drawing/2014/main" id="{6A869CA5-F87D-9203-AECA-959F5F4A11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79990" y="73656"/>
            <a:ext cx="3316245" cy="1901011"/>
          </a:xfrm>
          <a:prstGeom prst="rect">
            <a:avLst/>
          </a:prstGeom>
        </p:spPr>
      </p:pic>
      <p:sp>
        <p:nvSpPr>
          <p:cNvPr id="4" name="Slide Number Placeholder 3">
            <a:extLst>
              <a:ext uri="{FF2B5EF4-FFF2-40B4-BE49-F238E27FC236}">
                <a16:creationId xmlns:a16="http://schemas.microsoft.com/office/drawing/2014/main" id="{49A51FC7-F97D-3240-AD3F-178A772EA9EA}"/>
              </a:ext>
            </a:extLst>
          </p:cNvPr>
          <p:cNvSpPr>
            <a:spLocks noGrp="1"/>
          </p:cNvSpPr>
          <p:nvPr>
            <p:ph type="sldNum" sz="quarter" idx="12"/>
          </p:nvPr>
        </p:nvSpPr>
        <p:spPr/>
        <p:txBody>
          <a:bodyPr/>
          <a:lstStyle/>
          <a:p>
            <a:fld id="{E31375A4-56A4-47D6-9801-1991572033F7}" type="slidenum">
              <a:rPr lang="en-AU" smtClean="0"/>
              <a:t>13</a:t>
            </a:fld>
            <a:endParaRPr lang="en-AU"/>
          </a:p>
        </p:txBody>
      </p:sp>
    </p:spTree>
    <p:extLst>
      <p:ext uri="{BB962C8B-B14F-4D97-AF65-F5344CB8AC3E}">
        <p14:creationId xmlns:p14="http://schemas.microsoft.com/office/powerpoint/2010/main" val="1659069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normAutofit/>
          </a:bodyPr>
          <a:lstStyle/>
          <a:p>
            <a:r>
              <a:rPr lang="en-AU" dirty="0"/>
              <a:t>Discussion: Potential Applications</a:t>
            </a:r>
            <a:endParaRPr lang="de-DE" dirty="0"/>
          </a:p>
        </p:txBody>
      </p:sp>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a:xfrm>
            <a:off x="695327" y="1700213"/>
            <a:ext cx="10801349" cy="4608515"/>
          </a:xfrm>
        </p:spPr>
        <p:txBody>
          <a:bodyPr>
            <a:normAutofit/>
          </a:bodyPr>
          <a:lstStyle/>
          <a:p>
            <a:r>
              <a:rPr lang="en-AU" b="1" dirty="0"/>
              <a:t>Prototype (proof-of-concept)</a:t>
            </a:r>
          </a:p>
          <a:p>
            <a:pPr marL="285750" indent="-285750">
              <a:buFont typeface="Arial" panose="020B0604020202020204" pitchFamily="34" charset="0"/>
              <a:buChar char="•"/>
            </a:pPr>
            <a:r>
              <a:rPr lang="en-AU" dirty="0"/>
              <a:t>Extend study to other learners of English </a:t>
            </a:r>
            <a:br>
              <a:rPr lang="en-AU" dirty="0"/>
            </a:br>
            <a:r>
              <a:rPr lang="en-AU" dirty="0"/>
              <a:t>(especially corpus-based studies of learners with L1’s whose vowel system differs from English in terms of the existence of a particular phonemes and/or vowel durations.)</a:t>
            </a:r>
          </a:p>
          <a:p>
            <a:r>
              <a:rPr lang="en-AU" b="1" dirty="0"/>
              <a:t>Contribution</a:t>
            </a:r>
          </a:p>
          <a:p>
            <a:pPr marL="285750" indent="-285750">
              <a:buFont typeface="Arial" panose="020B0604020202020204" pitchFamily="34" charset="0"/>
              <a:buChar char="•"/>
            </a:pPr>
            <a:r>
              <a:rPr lang="en-AU" b="1" dirty="0"/>
              <a:t>One of the first large-scale, corpus-based studies of ESL vowel production in natural speech. </a:t>
            </a:r>
          </a:p>
          <a:p>
            <a:pPr marL="285750" indent="-285750">
              <a:buFont typeface="Arial" panose="020B0604020202020204" pitchFamily="34" charset="0"/>
              <a:buChar char="•"/>
            </a:pPr>
            <a:r>
              <a:rPr lang="en-AU" dirty="0"/>
              <a:t>Follow-up: perception → do differences in vowel production correspond to difficulties in intelligibility?</a:t>
            </a:r>
          </a:p>
          <a:p>
            <a:r>
              <a:rPr lang="en-AU" b="1" dirty="0"/>
              <a:t>Wider Applications</a:t>
            </a:r>
          </a:p>
          <a:p>
            <a:pPr marL="285750" indent="-285750">
              <a:buFont typeface="Arial" panose="020B0604020202020204" pitchFamily="34" charset="0"/>
              <a:buChar char="•"/>
            </a:pPr>
            <a:r>
              <a:rPr lang="en-AU" dirty="0"/>
              <a:t>Creation of targeted classroom materials to improve L1-like vowel production among learners.</a:t>
            </a:r>
          </a:p>
        </p:txBody>
      </p:sp>
      <p:pic>
        <p:nvPicPr>
          <p:cNvPr id="4" name="Picture 3">
            <a:extLst>
              <a:ext uri="{FF2B5EF4-FFF2-40B4-BE49-F238E27FC236}">
                <a16:creationId xmlns:a16="http://schemas.microsoft.com/office/drawing/2014/main" id="{D28F3DC2-FE42-15F5-CC9B-217B26CA00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79990" y="87829"/>
            <a:ext cx="3316245" cy="1901011"/>
          </a:xfrm>
          <a:prstGeom prst="rect">
            <a:avLst/>
          </a:prstGeom>
        </p:spPr>
      </p:pic>
      <p:sp>
        <p:nvSpPr>
          <p:cNvPr id="5" name="Slide Number Placeholder 4">
            <a:extLst>
              <a:ext uri="{FF2B5EF4-FFF2-40B4-BE49-F238E27FC236}">
                <a16:creationId xmlns:a16="http://schemas.microsoft.com/office/drawing/2014/main" id="{F1FF8AF9-9977-F64B-9B7D-5F1FB90539AA}"/>
              </a:ext>
            </a:extLst>
          </p:cNvPr>
          <p:cNvSpPr>
            <a:spLocks noGrp="1"/>
          </p:cNvSpPr>
          <p:nvPr>
            <p:ph type="sldNum" sz="quarter" idx="12"/>
          </p:nvPr>
        </p:nvSpPr>
        <p:spPr/>
        <p:txBody>
          <a:bodyPr/>
          <a:lstStyle/>
          <a:p>
            <a:fld id="{E31375A4-56A4-47D6-9801-1991572033F7}" type="slidenum">
              <a:rPr lang="en-AU" smtClean="0"/>
              <a:t>14</a:t>
            </a:fld>
            <a:endParaRPr lang="en-AU"/>
          </a:p>
        </p:txBody>
      </p:sp>
    </p:spTree>
    <p:extLst>
      <p:ext uri="{BB962C8B-B14F-4D97-AF65-F5344CB8AC3E}">
        <p14:creationId xmlns:p14="http://schemas.microsoft.com/office/powerpoint/2010/main" val="382411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BDC5-F65A-569C-58BD-4925BB36F431}"/>
              </a:ext>
            </a:extLst>
          </p:cNvPr>
          <p:cNvSpPr txBox="1">
            <a:spLocks/>
          </p:cNvSpPr>
          <p:nvPr/>
        </p:nvSpPr>
        <p:spPr>
          <a:xfrm>
            <a:off x="263352" y="2492896"/>
            <a:ext cx="11712624" cy="4104456"/>
          </a:xfrm>
          <a:prstGeom prst="rect">
            <a:avLst/>
          </a:prstGeom>
        </p:spPr>
        <p:txBody>
          <a:bodyPr>
            <a:noAutofit/>
          </a:bodyPr>
          <a:lst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a:lstStyle>
          <a:p>
            <a:pPr algn="ctr"/>
            <a:r>
              <a:rPr lang="en-AU" sz="4000" b="1" dirty="0"/>
              <a:t>Thank you really very much! </a:t>
            </a:r>
          </a:p>
          <a:p>
            <a:pPr algn="ctr"/>
            <a:endParaRPr lang="en-AU" sz="4000" b="1" dirty="0"/>
          </a:p>
          <a:p>
            <a:pPr algn="ctr"/>
            <a:endParaRPr lang="en-AU" sz="1000" b="1" dirty="0">
              <a:solidFill>
                <a:schemeClr val="tx1"/>
              </a:solidFill>
            </a:endParaRPr>
          </a:p>
          <a:p>
            <a:pPr algn="ctr"/>
            <a:endParaRPr lang="en-AU" sz="2000" dirty="0">
              <a:solidFill>
                <a:schemeClr val="tx1"/>
              </a:solidFill>
            </a:endParaRPr>
          </a:p>
          <a:p>
            <a:pPr algn="ctr"/>
            <a:r>
              <a:rPr lang="en-AU" sz="3200" dirty="0" err="1"/>
              <a:t>Ruihua</a:t>
            </a:r>
            <a:r>
              <a:rPr lang="en-AU" sz="3200" dirty="0"/>
              <a:t> Yin</a:t>
            </a:r>
            <a:br>
              <a:rPr lang="en-AU" sz="3200" dirty="0"/>
            </a:br>
            <a:r>
              <a:rPr lang="en-AU" sz="3200" dirty="0"/>
              <a:t>Martin Schweinberger</a:t>
            </a:r>
          </a:p>
          <a:p>
            <a:pPr algn="ctr"/>
            <a:br>
              <a:rPr lang="en-AU" sz="2000" dirty="0">
                <a:solidFill>
                  <a:schemeClr val="tx1"/>
                </a:solidFill>
              </a:rPr>
            </a:br>
            <a:r>
              <a:rPr lang="en-AU" sz="2000" dirty="0">
                <a:solidFill>
                  <a:schemeClr val="tx1"/>
                </a:solidFill>
              </a:rPr>
              <a:t>           </a:t>
            </a:r>
          </a:p>
          <a:p>
            <a:pPr algn="ctr"/>
            <a:r>
              <a:rPr lang="en-AU" sz="2000" dirty="0"/>
              <a:t>ruihua.yin@uq.edu.au</a:t>
            </a:r>
          </a:p>
          <a:p>
            <a:pPr algn="ctr"/>
            <a:r>
              <a:rPr lang="en-US" sz="2000" dirty="0">
                <a:solidFill>
                  <a:schemeClr val="tx1"/>
                </a:solidFill>
                <a:hlinkClick r:id="rId2"/>
              </a:rPr>
              <a:t>m.schweinberger@uq.edu.au</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675A3E59-D752-C245-A199-FBB55249609A}"/>
              </a:ext>
            </a:extLst>
          </p:cNvPr>
          <p:cNvSpPr>
            <a:spLocks noGrp="1"/>
          </p:cNvSpPr>
          <p:nvPr>
            <p:ph type="sldNum" sz="quarter" idx="12"/>
          </p:nvPr>
        </p:nvSpPr>
        <p:spPr/>
        <p:txBody>
          <a:bodyPr/>
          <a:lstStyle/>
          <a:p>
            <a:fld id="{E31375A4-56A4-47D6-9801-1991572033F7}" type="slidenum">
              <a:rPr lang="en-AU" smtClean="0"/>
              <a:t>15</a:t>
            </a:fld>
            <a:endParaRPr lang="en-AU"/>
          </a:p>
        </p:txBody>
      </p:sp>
    </p:spTree>
    <p:extLst>
      <p:ext uri="{BB962C8B-B14F-4D97-AF65-F5344CB8AC3E}">
        <p14:creationId xmlns:p14="http://schemas.microsoft.com/office/powerpoint/2010/main" val="421050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normAutofit/>
          </a:bodyPr>
          <a:lstStyle/>
          <a:p>
            <a:r>
              <a:rPr lang="en-AU" dirty="0"/>
              <a:t>References</a:t>
            </a:r>
            <a:endParaRPr lang="de-DE" dirty="0"/>
          </a:p>
        </p:txBody>
      </p:sp>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a:xfrm>
            <a:off x="695327" y="1700213"/>
            <a:ext cx="10801349" cy="4608515"/>
          </a:xfrm>
        </p:spPr>
        <p:txBody>
          <a:bodyPr>
            <a:normAutofit fontScale="92500" lnSpcReduction="20000"/>
          </a:bodyPr>
          <a:lstStyle/>
          <a:p>
            <a:pPr indent="-540000"/>
            <a:r>
              <a:rPr lang="en-AU" sz="1400" b="1" dirty="0" err="1"/>
              <a:t>Flege</a:t>
            </a:r>
            <a:r>
              <a:rPr lang="en-AU" sz="1400" b="1" dirty="0"/>
              <a:t>, J. E. (1995). </a:t>
            </a:r>
            <a:r>
              <a:rPr lang="en-AU" sz="1400" dirty="0"/>
              <a:t>Second-language speech learning: theory, findings, and problems. In W. Strange (ed.), </a:t>
            </a:r>
            <a:r>
              <a:rPr lang="en-AU" sz="1400" i="1" dirty="0"/>
              <a:t>Speech perception and linguistic experience: Issues in cross-linguistic research</a:t>
            </a:r>
            <a:r>
              <a:rPr lang="en-AU" sz="1400" dirty="0"/>
              <a:t>, 233-277. York Press.</a:t>
            </a:r>
          </a:p>
          <a:p>
            <a:pPr indent="-540000"/>
            <a:r>
              <a:rPr lang="en-AU" sz="1400" b="1" dirty="0" err="1"/>
              <a:t>Grenon</a:t>
            </a:r>
            <a:r>
              <a:rPr lang="en-AU" sz="1400" b="1" dirty="0"/>
              <a:t>, I., Kubota, M., &amp; Sheppard, C. (2019). </a:t>
            </a:r>
            <a:r>
              <a:rPr lang="en-AU" sz="1400" dirty="0"/>
              <a:t>The creation of a new vowel category by adult learners after adaptive phonetic training. </a:t>
            </a:r>
            <a:r>
              <a:rPr lang="en-AU" sz="1400" i="1" dirty="0"/>
              <a:t>Journal of Phonetics </a:t>
            </a:r>
            <a:r>
              <a:rPr lang="en-AU" sz="1400" dirty="0"/>
              <a:t>72: 17-34.</a:t>
            </a:r>
          </a:p>
          <a:p>
            <a:pPr indent="-540000"/>
            <a:r>
              <a:rPr lang="en-AU" sz="1400" b="1" dirty="0"/>
              <a:t>Jiang, L., &amp; Zhang, Y. (2019). </a:t>
            </a:r>
            <a:r>
              <a:rPr lang="en-AU" sz="1400" dirty="0"/>
              <a:t>Perception and production of English vowels by Chinese learners. Journal of Second Language Pronunciation, 5(1), 1-20.</a:t>
            </a:r>
          </a:p>
          <a:p>
            <a:pPr indent="-540000"/>
            <a:r>
              <a:rPr lang="en-AU" sz="1400" b="1" dirty="0"/>
              <a:t>Johnson, D. E. (2015). </a:t>
            </a:r>
            <a:r>
              <a:rPr lang="en-AU" sz="1400" dirty="0"/>
              <a:t>Quantifying Overlap with Bhattacharyya's affinity and other measures! Paper presented at NWAV15 (https://danielezrajohnson.shinyapps.io/nwav_44/).</a:t>
            </a:r>
          </a:p>
          <a:p>
            <a:pPr indent="-540000"/>
            <a:r>
              <a:rPr lang="en-AU" sz="1400" b="1" dirty="0" err="1"/>
              <a:t>Ladefoged</a:t>
            </a:r>
            <a:r>
              <a:rPr lang="en-AU" sz="1400" b="1" dirty="0"/>
              <a:t>, P., &amp; Johnson, K. (2014). </a:t>
            </a:r>
            <a:r>
              <a:rPr lang="en-AU" sz="1400" i="1" dirty="0"/>
              <a:t>A Course in Phonetics</a:t>
            </a:r>
            <a:r>
              <a:rPr lang="en-AU" sz="1400" dirty="0"/>
              <a:t>. Cengage. </a:t>
            </a:r>
          </a:p>
          <a:p>
            <a:r>
              <a:rPr lang="en-AU" sz="1400" b="1" dirty="0"/>
              <a:t>Schweinberger, M., &amp; Komiya, Y. (2022). </a:t>
            </a:r>
            <a:r>
              <a:rPr lang="en-AU" sz="1400" dirty="0"/>
              <a:t>A corpus-based computational analysis of high-front and -back vowel production of L1-Japanese learners of English and L1-English speakers. In Rosey </a:t>
            </a:r>
            <a:r>
              <a:rPr lang="en-AU" sz="1400" dirty="0" err="1"/>
              <a:t>Billington</a:t>
            </a:r>
            <a:r>
              <a:rPr lang="en-AU" sz="1400" dirty="0"/>
              <a:t> (ed.), </a:t>
            </a:r>
            <a:r>
              <a:rPr lang="en-AU" sz="1400" i="1" dirty="0"/>
              <a:t>Proceedings of the Eighteenth Australasian International Conference on Speech Science and Technology</a:t>
            </a:r>
            <a:r>
              <a:rPr lang="en-AU" sz="1400" dirty="0"/>
              <a:t>, 196-200. Australasian Speech Science and Technology Association.</a:t>
            </a:r>
          </a:p>
          <a:p>
            <a:r>
              <a:rPr lang="en-AU" sz="1400" b="1" dirty="0" err="1"/>
              <a:t>Tsukada</a:t>
            </a:r>
            <a:r>
              <a:rPr lang="en-AU" sz="1400" b="1" dirty="0"/>
              <a:t>, K. (2001). </a:t>
            </a:r>
            <a:r>
              <a:rPr lang="en-AU" sz="1400" dirty="0"/>
              <a:t>Native vs non-native production of English vowels in spontaneous speech: An acoustic phonetic study. In P. Dalsgaard, B. Lindberg &amp; H. Benner (eds.), </a:t>
            </a:r>
            <a:r>
              <a:rPr lang="en-AU" sz="1400" i="1" dirty="0"/>
              <a:t>Proceedings of the 7th European Conference on Speech Communication and Technology (</a:t>
            </a:r>
            <a:r>
              <a:rPr lang="en-AU" sz="1400" i="1" dirty="0" err="1"/>
              <a:t>Eurospeech</a:t>
            </a:r>
            <a:r>
              <a:rPr lang="en-AU" sz="1400" i="1" dirty="0"/>
              <a:t> 2001)</a:t>
            </a:r>
            <a:r>
              <a:rPr lang="en-AU" sz="1400" dirty="0"/>
              <a:t>, 305-308.</a:t>
            </a:r>
          </a:p>
          <a:p>
            <a:r>
              <a:rPr lang="en-AU" sz="1400" b="1" dirty="0"/>
              <a:t>Wang, X. (2008). </a:t>
            </a:r>
            <a:r>
              <a:rPr lang="en-AU" sz="1400" dirty="0"/>
              <a:t>Pronunciation problems of Chinese students learning English: Interference and instruction. </a:t>
            </a:r>
            <a:r>
              <a:rPr lang="en-AU" sz="1400" i="1" dirty="0"/>
              <a:t>US-China Education Review</a:t>
            </a:r>
            <a:r>
              <a:rPr lang="en-AU" sz="1400" dirty="0"/>
              <a:t>, 5(9), 16-22.</a:t>
            </a:r>
          </a:p>
          <a:p>
            <a:pPr indent="-540000"/>
            <a:r>
              <a:rPr lang="en-AU" sz="1400" b="1" dirty="0"/>
              <a:t>Wang, W. S., &amp; Sun, C. (2015). </a:t>
            </a:r>
            <a:r>
              <a:rPr lang="en-AU" sz="1400" i="1" dirty="0"/>
              <a:t>The Oxford handbook of Chinese linguistics</a:t>
            </a:r>
            <a:r>
              <a:rPr lang="en-AU" sz="1400" dirty="0"/>
              <a:t>. Oxford University Press.</a:t>
            </a:r>
            <a:endParaRPr lang="en-AU" sz="1400" b="1" dirty="0"/>
          </a:p>
          <a:p>
            <a:pPr indent="-540000"/>
            <a:r>
              <a:rPr lang="en-AU" sz="1400" b="1" dirty="0"/>
              <a:t>Zhang, F. &amp; Yin, P. (2009). </a:t>
            </a:r>
            <a:r>
              <a:rPr lang="en-AU" sz="1400" dirty="0"/>
              <a:t>A Study of Pronunciation Problems of English Learners in China. </a:t>
            </a:r>
            <a:r>
              <a:rPr lang="en-AU" sz="1400" i="1" dirty="0"/>
              <a:t>Asian Social Science</a:t>
            </a:r>
            <a:r>
              <a:rPr lang="en-AU" sz="1400" dirty="0"/>
              <a:t>, 5(6), 141-146.</a:t>
            </a:r>
          </a:p>
          <a:p>
            <a:pPr indent="-540000"/>
            <a:r>
              <a:rPr lang="en-AU" sz="1400" b="1" dirty="0"/>
              <a:t>Zhang, Y., &amp; Lu, Y. (2012). </a:t>
            </a:r>
            <a:r>
              <a:rPr lang="en-AU" sz="1400" dirty="0"/>
              <a:t>A study on pronunciation problems of English learners from China. </a:t>
            </a:r>
            <a:r>
              <a:rPr lang="en-AU" sz="1400" i="1" dirty="0"/>
              <a:t>English Language Teaching</a:t>
            </a:r>
            <a:r>
              <a:rPr lang="en-AU" sz="1400" dirty="0"/>
              <a:t>, 5(12), 156-162.</a:t>
            </a:r>
          </a:p>
          <a:p>
            <a:pPr indent="-540000"/>
            <a:endParaRPr lang="en-AU" sz="1400" dirty="0"/>
          </a:p>
        </p:txBody>
      </p:sp>
      <p:pic>
        <p:nvPicPr>
          <p:cNvPr id="1026" name="Picture 2" descr="The 50 great books on education">
            <a:extLst>
              <a:ext uri="{FF2B5EF4-FFF2-40B4-BE49-F238E27FC236}">
                <a16:creationId xmlns:a16="http://schemas.microsoft.com/office/drawing/2014/main" id="{F81AE507-1288-AE5A-ADF4-058E04FD6A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7583" y="0"/>
            <a:ext cx="2274417" cy="152179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002062D-55CF-4E45-92B2-A6D14D18CFEB}"/>
              </a:ext>
            </a:extLst>
          </p:cNvPr>
          <p:cNvSpPr>
            <a:spLocks noGrp="1"/>
          </p:cNvSpPr>
          <p:nvPr>
            <p:ph type="sldNum" sz="quarter" idx="12"/>
          </p:nvPr>
        </p:nvSpPr>
        <p:spPr/>
        <p:txBody>
          <a:bodyPr/>
          <a:lstStyle/>
          <a:p>
            <a:fld id="{E31375A4-56A4-47D6-9801-1991572033F7}" type="slidenum">
              <a:rPr lang="en-AU" smtClean="0"/>
              <a:t>16</a:t>
            </a:fld>
            <a:endParaRPr lang="en-AU"/>
          </a:p>
        </p:txBody>
      </p:sp>
    </p:spTree>
    <p:extLst>
      <p:ext uri="{BB962C8B-B14F-4D97-AF65-F5344CB8AC3E}">
        <p14:creationId xmlns:p14="http://schemas.microsoft.com/office/powerpoint/2010/main" val="62738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normAutofit/>
          </a:bodyPr>
          <a:lstStyle/>
          <a:p>
            <a:r>
              <a:rPr lang="en-AU" dirty="0"/>
              <a:t>Data &amp; Software</a:t>
            </a:r>
            <a:endParaRPr lang="de-DE" dirty="0"/>
          </a:p>
        </p:txBody>
      </p:sp>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a:xfrm>
            <a:off x="695327" y="1700213"/>
            <a:ext cx="10801349" cy="4608515"/>
          </a:xfrm>
        </p:spPr>
        <p:txBody>
          <a:bodyPr>
            <a:normAutofit/>
          </a:bodyPr>
          <a:lstStyle/>
          <a:p>
            <a:pPr indent="-540000"/>
            <a:r>
              <a:rPr lang="en-AU" sz="1400" b="1" dirty="0"/>
              <a:t>Data</a:t>
            </a:r>
          </a:p>
          <a:p>
            <a:pPr indent="-540000"/>
            <a:r>
              <a:rPr lang="en-AU" sz="1400" b="1" dirty="0"/>
              <a:t>Ishikawa, S. (2014). </a:t>
            </a:r>
            <a:r>
              <a:rPr lang="en-AU" sz="1400" dirty="0"/>
              <a:t>Design of the ICNALE Spoken: A new database for multi-modal contrastive interlanguage analysis. </a:t>
            </a:r>
            <a:r>
              <a:rPr lang="en-AU" sz="1400" i="1" dirty="0"/>
              <a:t>Learner Corpus Studies in Asia and the World</a:t>
            </a:r>
            <a:r>
              <a:rPr lang="en-AU" sz="1400" dirty="0"/>
              <a:t> 2: 63-76.</a:t>
            </a:r>
          </a:p>
          <a:p>
            <a:pPr indent="-540000"/>
            <a:r>
              <a:rPr lang="en-AU" sz="1400" b="1" dirty="0"/>
              <a:t>Software</a:t>
            </a:r>
          </a:p>
          <a:p>
            <a:pPr indent="-540000"/>
            <a:r>
              <a:rPr lang="en-AU" sz="1400" b="1" dirty="0"/>
              <a:t>R Core Team (2022). </a:t>
            </a:r>
            <a:r>
              <a:rPr lang="en-AU" sz="1400" i="1" dirty="0"/>
              <a:t>R: A language and environment for statistical computing</a:t>
            </a:r>
            <a:r>
              <a:rPr lang="en-AU" sz="1400" dirty="0"/>
              <a:t>. R Foundation for Statistical Computing, Vienna, Austria. (</a:t>
            </a:r>
            <a:r>
              <a:rPr lang="en-AU" sz="1400" dirty="0">
                <a:hlinkClick r:id="rId2"/>
              </a:rPr>
              <a:t>https://www.R-project.org</a:t>
            </a:r>
            <a:r>
              <a:rPr lang="en-AU" sz="1400" dirty="0"/>
              <a:t>)</a:t>
            </a:r>
          </a:p>
          <a:p>
            <a:pPr indent="-540000"/>
            <a:r>
              <a:rPr lang="en-AU" sz="1400" b="1" dirty="0"/>
              <a:t>RStudio Team (2022). </a:t>
            </a:r>
            <a:r>
              <a:rPr lang="en-AU" sz="1400" i="1" dirty="0"/>
              <a:t>RStudio: Integrated Development Environment for R</a:t>
            </a:r>
            <a:r>
              <a:rPr lang="en-AU" sz="1400" dirty="0"/>
              <a:t>. RStudio, PBC: Boston, MA (http://www.rstudio.com)</a:t>
            </a:r>
          </a:p>
          <a:p>
            <a:pPr indent="-540000"/>
            <a:r>
              <a:rPr lang="en-AU" sz="1400" b="1" dirty="0"/>
              <a:t>Bates, D., </a:t>
            </a:r>
            <a:r>
              <a:rPr lang="en-AU" sz="1400" b="1" dirty="0" err="1"/>
              <a:t>Maechler</a:t>
            </a:r>
            <a:r>
              <a:rPr lang="en-AU" sz="1400" b="1" dirty="0"/>
              <a:t>, M., </a:t>
            </a:r>
            <a:r>
              <a:rPr lang="en-AU" sz="1400" b="1" dirty="0" err="1"/>
              <a:t>Bolker</a:t>
            </a:r>
            <a:r>
              <a:rPr lang="en-AU" sz="1400" b="1" dirty="0"/>
              <a:t>, B., &amp; Walker, S. (2015). </a:t>
            </a:r>
            <a:r>
              <a:rPr lang="en-AU" sz="1400" dirty="0"/>
              <a:t>Fitting Linear Mixed-Effects Models Using lme4. </a:t>
            </a:r>
            <a:r>
              <a:rPr lang="en-AU" sz="1400" i="1" dirty="0"/>
              <a:t>Journal of Statistical Software</a:t>
            </a:r>
            <a:r>
              <a:rPr lang="en-AU" sz="1400" dirty="0"/>
              <a:t> 67(1), 1-48.</a:t>
            </a:r>
          </a:p>
          <a:p>
            <a:pPr indent="-540000"/>
            <a:r>
              <a:rPr lang="en-AU" sz="1400" b="1" dirty="0" err="1"/>
              <a:t>Lüdecke</a:t>
            </a:r>
            <a:r>
              <a:rPr lang="en-AU" sz="1400" b="1" dirty="0"/>
              <a:t> D. (2021). </a:t>
            </a:r>
            <a:r>
              <a:rPr lang="en-AU" sz="1400" i="1" dirty="0" err="1"/>
              <a:t>sjPlot</a:t>
            </a:r>
            <a:r>
              <a:rPr lang="en-AU" sz="1400" i="1" dirty="0"/>
              <a:t>: Data Visualization for Statistics in Social Science</a:t>
            </a:r>
            <a:r>
              <a:rPr lang="en-AU" sz="1400" dirty="0"/>
              <a:t>. R package. Version 2.8.10 (</a:t>
            </a:r>
            <a:r>
              <a:rPr lang="en-AU" sz="1400" dirty="0">
                <a:hlinkClick r:id="rId3"/>
              </a:rPr>
              <a:t>https://CRAN.R-project.org/package=sjPlot</a:t>
            </a:r>
            <a:r>
              <a:rPr lang="en-AU" sz="1400" dirty="0"/>
              <a:t>).</a:t>
            </a:r>
          </a:p>
          <a:p>
            <a:pPr indent="-540000"/>
            <a:r>
              <a:rPr lang="en-AU" sz="1400" b="1" dirty="0" err="1"/>
              <a:t>Schiel</a:t>
            </a:r>
            <a:r>
              <a:rPr lang="en-AU" sz="1400" b="1" dirty="0"/>
              <a:t>, F. (1999). </a:t>
            </a:r>
            <a:r>
              <a:rPr lang="en-AU" sz="1400" dirty="0"/>
              <a:t>Automatic Phonetic Transcription of Non-Prompted Speech, </a:t>
            </a:r>
            <a:r>
              <a:rPr lang="en-AU" sz="1400" i="1" dirty="0"/>
              <a:t>Proceedings of the </a:t>
            </a:r>
            <a:r>
              <a:rPr lang="en-AU" sz="1400" i="1" dirty="0" err="1"/>
              <a:t>ICPhS</a:t>
            </a:r>
            <a:r>
              <a:rPr lang="en-AU" sz="1400" i="1" dirty="0"/>
              <a:t> 1999. San Francisco, August 1999</a:t>
            </a:r>
            <a:r>
              <a:rPr lang="en-AU" sz="1400" dirty="0"/>
              <a:t>, 607-610. </a:t>
            </a:r>
          </a:p>
          <a:p>
            <a:pPr indent="-540000"/>
            <a:r>
              <a:rPr lang="en-AU" sz="1400" b="1" dirty="0"/>
              <a:t>Wickham et al., (2019). </a:t>
            </a:r>
            <a:r>
              <a:rPr lang="en-AU" sz="1400" dirty="0"/>
              <a:t>Welcome to the </a:t>
            </a:r>
            <a:r>
              <a:rPr lang="en-AU" sz="1400" dirty="0" err="1"/>
              <a:t>tidyverse</a:t>
            </a:r>
            <a:r>
              <a:rPr lang="en-AU" sz="1400" dirty="0"/>
              <a:t>. </a:t>
            </a:r>
            <a:r>
              <a:rPr lang="en-AU" sz="1400" i="1" dirty="0"/>
              <a:t>Journal of Open Source Software </a:t>
            </a:r>
            <a:r>
              <a:rPr lang="en-AU" sz="1400" dirty="0"/>
              <a:t>4(43): 1686.</a:t>
            </a:r>
          </a:p>
        </p:txBody>
      </p:sp>
      <p:pic>
        <p:nvPicPr>
          <p:cNvPr id="2050" name="Picture 2" descr="The Role of a Software Developer | Technojobs UK">
            <a:extLst>
              <a:ext uri="{FF2B5EF4-FFF2-40B4-BE49-F238E27FC236}">
                <a16:creationId xmlns:a16="http://schemas.microsoft.com/office/drawing/2014/main" id="{2A000A15-6571-3E86-B2FC-1CDE88A24A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8819" y="0"/>
            <a:ext cx="2282688" cy="152179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29447A1-2338-2C4F-858D-43F465E74807}"/>
              </a:ext>
            </a:extLst>
          </p:cNvPr>
          <p:cNvSpPr>
            <a:spLocks noGrp="1"/>
          </p:cNvSpPr>
          <p:nvPr>
            <p:ph type="sldNum" sz="quarter" idx="12"/>
          </p:nvPr>
        </p:nvSpPr>
        <p:spPr/>
        <p:txBody>
          <a:bodyPr/>
          <a:lstStyle/>
          <a:p>
            <a:fld id="{E31375A4-56A4-47D6-9801-1991572033F7}" type="slidenum">
              <a:rPr lang="en-AU" smtClean="0"/>
              <a:t>17</a:t>
            </a:fld>
            <a:endParaRPr lang="en-AU"/>
          </a:p>
        </p:txBody>
      </p:sp>
    </p:spTree>
    <p:extLst>
      <p:ext uri="{BB962C8B-B14F-4D97-AF65-F5344CB8AC3E}">
        <p14:creationId xmlns:p14="http://schemas.microsoft.com/office/powerpoint/2010/main" val="258381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ABF80F-8C64-F82F-D737-9E16044513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8507" y="4374944"/>
            <a:ext cx="2455946" cy="1224136"/>
          </a:xfrm>
          <a:prstGeom prst="rect">
            <a:avLst/>
          </a:prstGeom>
        </p:spPr>
      </p:pic>
      <p:pic>
        <p:nvPicPr>
          <p:cNvPr id="6" name="Picture 5">
            <a:extLst>
              <a:ext uri="{FF2B5EF4-FFF2-40B4-BE49-F238E27FC236}">
                <a16:creationId xmlns:a16="http://schemas.microsoft.com/office/drawing/2014/main" id="{98A55531-7E6F-DF44-48F6-4535A9D47E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7548" y="4149080"/>
            <a:ext cx="3178126" cy="1224136"/>
          </a:xfrm>
          <a:prstGeom prst="rect">
            <a:avLst/>
          </a:prstGeom>
        </p:spPr>
      </p:pic>
      <p:pic>
        <p:nvPicPr>
          <p:cNvPr id="5" name="Picture 4">
            <a:extLst>
              <a:ext uri="{FF2B5EF4-FFF2-40B4-BE49-F238E27FC236}">
                <a16:creationId xmlns:a16="http://schemas.microsoft.com/office/drawing/2014/main" id="{4494D5BF-E55E-DC5D-5557-D21DDF3B5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037"/>
            <a:ext cx="2124464" cy="2124464"/>
          </a:xfrm>
          <a:prstGeom prst="rect">
            <a:avLst/>
          </a:prstGeom>
        </p:spPr>
      </p:pic>
      <p:sp>
        <p:nvSpPr>
          <p:cNvPr id="2" name="Title 1">
            <a:extLst>
              <a:ext uri="{FF2B5EF4-FFF2-40B4-BE49-F238E27FC236}">
                <a16:creationId xmlns:a16="http://schemas.microsoft.com/office/drawing/2014/main" id="{D47DBDC5-F65A-569C-58BD-4925BB36F431}"/>
              </a:ext>
            </a:extLst>
          </p:cNvPr>
          <p:cNvSpPr txBox="1">
            <a:spLocks/>
          </p:cNvSpPr>
          <p:nvPr/>
        </p:nvSpPr>
        <p:spPr>
          <a:xfrm>
            <a:off x="335360" y="2276872"/>
            <a:ext cx="11521280" cy="4320480"/>
          </a:xfrm>
          <a:prstGeom prst="rect">
            <a:avLst/>
          </a:prstGeom>
        </p:spPr>
        <p:txBody>
          <a:bodyPr>
            <a:noAutofit/>
          </a:bodyPr>
          <a:lst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a:lstStyle>
          <a:p>
            <a:pPr algn="ctr"/>
            <a:r>
              <a:rPr lang="en-AU" sz="4000" b="1" dirty="0"/>
              <a:t>A corpus-based acoustic analysis of vowel production by L1-Chinese learners and native speakers of English</a:t>
            </a:r>
          </a:p>
          <a:p>
            <a:pPr algn="ctr"/>
            <a:endParaRPr lang="en-AU" sz="2000" b="1" dirty="0">
              <a:solidFill>
                <a:schemeClr val="tx1"/>
              </a:solidFill>
            </a:endParaRPr>
          </a:p>
          <a:p>
            <a:pPr algn="ctr"/>
            <a:endParaRPr lang="en-AU" sz="2000" b="1" dirty="0">
              <a:solidFill>
                <a:schemeClr val="tx1"/>
              </a:solidFill>
            </a:endParaRPr>
          </a:p>
          <a:p>
            <a:pPr algn="ctr"/>
            <a:r>
              <a:rPr lang="en-AU" sz="3200" dirty="0" err="1"/>
              <a:t>Ruihua</a:t>
            </a:r>
            <a:r>
              <a:rPr lang="en-AU" sz="3200" dirty="0"/>
              <a:t> Yin</a:t>
            </a:r>
            <a:br>
              <a:rPr lang="en-AU" sz="3200" dirty="0"/>
            </a:br>
            <a:r>
              <a:rPr lang="en-AU" sz="3200" dirty="0"/>
              <a:t>Martin Schweinberger</a:t>
            </a:r>
          </a:p>
          <a:p>
            <a:pPr algn="ctr"/>
            <a:br>
              <a:rPr lang="en-AU" sz="2000" dirty="0">
                <a:solidFill>
                  <a:schemeClr val="tx1"/>
                </a:solidFill>
              </a:rPr>
            </a:br>
            <a:r>
              <a:rPr lang="en-AU" sz="2000" dirty="0">
                <a:solidFill>
                  <a:schemeClr val="tx1"/>
                </a:solidFill>
              </a:rPr>
              <a:t>           </a:t>
            </a:r>
          </a:p>
          <a:p>
            <a:pPr algn="ctr"/>
            <a:r>
              <a:rPr lang="en-AU" sz="2000" dirty="0">
                <a:hlinkClick r:id="rId5"/>
              </a:rPr>
              <a:t>ruihua.yin@uq.edu.au</a:t>
            </a:r>
            <a:endParaRPr lang="en-AU" sz="2000" dirty="0"/>
          </a:p>
          <a:p>
            <a:pPr algn="ctr"/>
            <a:r>
              <a:rPr lang="en-US" sz="2000" dirty="0">
                <a:solidFill>
                  <a:schemeClr val="tx1"/>
                </a:solidFill>
                <a:hlinkClick r:id="rId6"/>
              </a:rPr>
              <a:t>m.schweinberger@uq.edu.au</a:t>
            </a:r>
            <a:endParaRPr lang="en-US" sz="2400" dirty="0">
              <a:solidFill>
                <a:schemeClr val="tx1"/>
              </a:solidFill>
            </a:endParaRPr>
          </a:p>
        </p:txBody>
      </p:sp>
      <p:pic>
        <p:nvPicPr>
          <p:cNvPr id="8" name="Picture 7">
            <a:extLst>
              <a:ext uri="{FF2B5EF4-FFF2-40B4-BE49-F238E27FC236}">
                <a16:creationId xmlns:a16="http://schemas.microsoft.com/office/drawing/2014/main" id="{E09DBDDA-D30A-137B-8C77-B050DFE265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36515" y="290315"/>
            <a:ext cx="3770000" cy="1450000"/>
          </a:xfrm>
          <a:prstGeom prst="rect">
            <a:avLst/>
          </a:prstGeom>
        </p:spPr>
      </p:pic>
      <p:sp>
        <p:nvSpPr>
          <p:cNvPr id="3" name="Slide Number Placeholder 2">
            <a:extLst>
              <a:ext uri="{FF2B5EF4-FFF2-40B4-BE49-F238E27FC236}">
                <a16:creationId xmlns:a16="http://schemas.microsoft.com/office/drawing/2014/main" id="{F7624E5D-48E4-3F4B-B9E4-28F34B17F452}"/>
              </a:ext>
            </a:extLst>
          </p:cNvPr>
          <p:cNvSpPr>
            <a:spLocks noGrp="1"/>
          </p:cNvSpPr>
          <p:nvPr>
            <p:ph type="sldNum" sz="quarter" idx="12"/>
          </p:nvPr>
        </p:nvSpPr>
        <p:spPr/>
        <p:txBody>
          <a:bodyPr/>
          <a:lstStyle/>
          <a:p>
            <a:fld id="{E31375A4-56A4-47D6-9801-1991572033F7}" type="slidenum">
              <a:rPr lang="en-AU" smtClean="0"/>
              <a:t>18</a:t>
            </a:fld>
            <a:endParaRPr lang="en-AU"/>
          </a:p>
        </p:txBody>
      </p:sp>
    </p:spTree>
    <p:extLst>
      <p:ext uri="{BB962C8B-B14F-4D97-AF65-F5344CB8AC3E}">
        <p14:creationId xmlns:p14="http://schemas.microsoft.com/office/powerpoint/2010/main" val="394642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BDC5-F65A-569C-58BD-4925BB36F431}"/>
              </a:ext>
            </a:extLst>
          </p:cNvPr>
          <p:cNvSpPr txBox="1">
            <a:spLocks/>
          </p:cNvSpPr>
          <p:nvPr/>
        </p:nvSpPr>
        <p:spPr>
          <a:xfrm>
            <a:off x="263352" y="1104022"/>
            <a:ext cx="11712624" cy="5493330"/>
          </a:xfrm>
          <a:prstGeom prst="rect">
            <a:avLst/>
          </a:prstGeom>
        </p:spPr>
        <p:txBody>
          <a:bodyPr>
            <a:noAutofit/>
          </a:bodyPr>
          <a:lst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a:lstStyle>
          <a:p>
            <a:pPr algn="ctr"/>
            <a:r>
              <a:rPr lang="en-AU" sz="4000" b="1" dirty="0"/>
              <a:t>A corpus-based acoustic analysis of vowel production by L1-Chinese learners and native speakers of English</a:t>
            </a:r>
          </a:p>
          <a:p>
            <a:pPr algn="ctr"/>
            <a:endParaRPr lang="en-AU" sz="2000" dirty="0">
              <a:solidFill>
                <a:schemeClr val="tx1"/>
              </a:solidFill>
            </a:endParaRPr>
          </a:p>
          <a:p>
            <a:pPr algn="ctr"/>
            <a:endParaRPr lang="en-AU" sz="2000" dirty="0">
              <a:solidFill>
                <a:schemeClr val="tx1"/>
              </a:solidFill>
            </a:endParaRPr>
          </a:p>
          <a:p>
            <a:pPr algn="ctr"/>
            <a:endParaRPr lang="en-AU" sz="2000" dirty="0">
              <a:solidFill>
                <a:schemeClr val="tx1"/>
              </a:solidFill>
            </a:endParaRPr>
          </a:p>
          <a:p>
            <a:pPr>
              <a:lnSpc>
                <a:spcPct val="150000"/>
              </a:lnSpc>
            </a:pPr>
            <a:r>
              <a:rPr lang="en-AU" sz="2000" b="1" dirty="0">
                <a:solidFill>
                  <a:schemeClr val="tx1"/>
                </a:solidFill>
              </a:rPr>
              <a:t>Table of Contents</a:t>
            </a:r>
          </a:p>
          <a:p>
            <a:pPr marL="342900" indent="-342900">
              <a:lnSpc>
                <a:spcPct val="150000"/>
              </a:lnSpc>
              <a:buFont typeface="Arial" panose="020B0604020202020204" pitchFamily="34" charset="0"/>
              <a:buChar char="•"/>
            </a:pPr>
            <a:r>
              <a:rPr lang="de-DE" sz="2000" dirty="0">
                <a:solidFill>
                  <a:schemeClr val="tx1"/>
                </a:solidFill>
              </a:rPr>
              <a:t>Background</a:t>
            </a:r>
          </a:p>
          <a:p>
            <a:pPr marL="342900" indent="-342900">
              <a:lnSpc>
                <a:spcPct val="150000"/>
              </a:lnSpc>
              <a:buFont typeface="Arial" panose="020B0604020202020204" pitchFamily="34" charset="0"/>
              <a:buChar char="•"/>
            </a:pPr>
            <a:r>
              <a:rPr lang="de-DE" sz="2000" dirty="0">
                <a:solidFill>
                  <a:schemeClr val="tx1"/>
                </a:solidFill>
              </a:rPr>
              <a:t>Research Gaps | Research </a:t>
            </a:r>
            <a:r>
              <a:rPr lang="de-DE" sz="2000" dirty="0" err="1">
                <a:solidFill>
                  <a:schemeClr val="tx1"/>
                </a:solidFill>
              </a:rPr>
              <a:t>Questions</a:t>
            </a:r>
            <a:endParaRPr lang="de-DE" sz="2000" dirty="0">
              <a:solidFill>
                <a:schemeClr val="tx1"/>
              </a:solidFill>
            </a:endParaRPr>
          </a:p>
          <a:p>
            <a:pPr marL="342900" indent="-342900">
              <a:lnSpc>
                <a:spcPct val="150000"/>
              </a:lnSpc>
              <a:buFont typeface="Arial" panose="020B0604020202020204" pitchFamily="34" charset="0"/>
              <a:buChar char="•"/>
            </a:pPr>
            <a:r>
              <a:rPr lang="de-DE" sz="2000" dirty="0" err="1">
                <a:solidFill>
                  <a:schemeClr val="tx1"/>
                </a:solidFill>
              </a:rPr>
              <a:t>Methodology</a:t>
            </a:r>
            <a:endParaRPr lang="de-DE" sz="2000" dirty="0">
              <a:solidFill>
                <a:schemeClr val="tx1"/>
              </a:solidFill>
            </a:endParaRPr>
          </a:p>
          <a:p>
            <a:pPr marL="342900" indent="-342900">
              <a:lnSpc>
                <a:spcPct val="150000"/>
              </a:lnSpc>
              <a:buFont typeface="Arial" panose="020B0604020202020204" pitchFamily="34" charset="0"/>
              <a:buChar char="•"/>
            </a:pPr>
            <a:r>
              <a:rPr lang="de-DE" sz="2000" dirty="0" err="1">
                <a:solidFill>
                  <a:schemeClr val="tx1"/>
                </a:solidFill>
              </a:rPr>
              <a:t>Results</a:t>
            </a:r>
            <a:endParaRPr lang="de-DE" sz="2000" dirty="0">
              <a:solidFill>
                <a:schemeClr val="tx1"/>
              </a:solidFill>
            </a:endParaRPr>
          </a:p>
          <a:p>
            <a:pPr marL="342900" indent="-342900">
              <a:lnSpc>
                <a:spcPct val="150000"/>
              </a:lnSpc>
              <a:buFont typeface="Arial" panose="020B0604020202020204" pitchFamily="34" charset="0"/>
              <a:buChar char="•"/>
            </a:pPr>
            <a:r>
              <a:rPr lang="de-DE" sz="2000" dirty="0" err="1">
                <a:solidFill>
                  <a:schemeClr val="tx1"/>
                </a:solidFill>
              </a:rPr>
              <a:t>Discussion</a:t>
            </a:r>
            <a:r>
              <a:rPr lang="de-DE" sz="2000" dirty="0">
                <a:solidFill>
                  <a:schemeClr val="tx1"/>
                </a:solidFill>
              </a:rPr>
              <a:t> </a:t>
            </a:r>
            <a:r>
              <a:rPr lang="de-DE" sz="2000" dirty="0" err="1">
                <a:solidFill>
                  <a:schemeClr val="tx1"/>
                </a:solidFill>
              </a:rPr>
              <a:t>and</a:t>
            </a:r>
            <a:r>
              <a:rPr lang="de-DE" sz="2000" dirty="0">
                <a:solidFill>
                  <a:schemeClr val="tx1"/>
                </a:solidFill>
              </a:rPr>
              <a:t> Outlook</a:t>
            </a:r>
            <a:br>
              <a:rPr lang="en-US" sz="2000" dirty="0">
                <a:solidFill>
                  <a:schemeClr val="tx1"/>
                </a:solidFill>
              </a:rPr>
            </a:br>
            <a:br>
              <a:rPr lang="en-US" sz="2000" dirty="0">
                <a:solidFill>
                  <a:schemeClr val="tx1"/>
                </a:solidFill>
              </a:rPr>
            </a:br>
            <a:endParaRPr lang="en-US" sz="2400" dirty="0">
              <a:solidFill>
                <a:schemeClr val="tx1"/>
              </a:solidFill>
            </a:endParaRPr>
          </a:p>
        </p:txBody>
      </p:sp>
      <p:pic>
        <p:nvPicPr>
          <p:cNvPr id="5" name="Picture 4">
            <a:extLst>
              <a:ext uri="{FF2B5EF4-FFF2-40B4-BE49-F238E27FC236}">
                <a16:creationId xmlns:a16="http://schemas.microsoft.com/office/drawing/2014/main" id="{1D21933F-A9A0-C305-979B-A8D7790B6E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767" y="4077072"/>
            <a:ext cx="3713849" cy="2314617"/>
          </a:xfrm>
          <a:prstGeom prst="rect">
            <a:avLst/>
          </a:prstGeom>
        </p:spPr>
      </p:pic>
      <p:sp>
        <p:nvSpPr>
          <p:cNvPr id="3" name="Slide Number Placeholder 2">
            <a:extLst>
              <a:ext uri="{FF2B5EF4-FFF2-40B4-BE49-F238E27FC236}">
                <a16:creationId xmlns:a16="http://schemas.microsoft.com/office/drawing/2014/main" id="{D07FDC61-2FE7-D043-AF9E-1AE2096D7533}"/>
              </a:ext>
            </a:extLst>
          </p:cNvPr>
          <p:cNvSpPr>
            <a:spLocks noGrp="1"/>
          </p:cNvSpPr>
          <p:nvPr>
            <p:ph type="sldNum" sz="quarter" idx="12"/>
          </p:nvPr>
        </p:nvSpPr>
        <p:spPr/>
        <p:txBody>
          <a:bodyPr/>
          <a:lstStyle/>
          <a:p>
            <a:fld id="{E31375A4-56A4-47D6-9801-1991572033F7}" type="slidenum">
              <a:rPr lang="en-AU" smtClean="0"/>
              <a:t>2</a:t>
            </a:fld>
            <a:endParaRPr lang="en-AU" dirty="0"/>
          </a:p>
        </p:txBody>
      </p:sp>
    </p:spTree>
    <p:extLst>
      <p:ext uri="{BB962C8B-B14F-4D97-AF65-F5344CB8AC3E}">
        <p14:creationId xmlns:p14="http://schemas.microsoft.com/office/powerpoint/2010/main" val="312476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lstStyle/>
          <a:p>
            <a:r>
              <a:rPr lang="de-DE" dirty="0"/>
              <a:t>Background</a:t>
            </a:r>
            <a:endParaRPr lang="en-AU" dirty="0"/>
          </a:p>
        </p:txBody>
      </p:sp>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p:txBody>
          <a:bodyPr/>
          <a:lstStyle/>
          <a:p>
            <a:r>
              <a:rPr lang="en-AU" dirty="0"/>
              <a:t>Pronunciation is a challenge for L2 English learners.</a:t>
            </a:r>
          </a:p>
          <a:p>
            <a:pPr marL="465750" lvl="1" indent="-285750"/>
            <a:r>
              <a:rPr lang="en-AU" dirty="0"/>
              <a:t>Pronunciation is the most immediate and direct.</a:t>
            </a:r>
          </a:p>
          <a:p>
            <a:pPr marL="465750" lvl="1" indent="-285750"/>
            <a:r>
              <a:rPr lang="en-AU" dirty="0"/>
              <a:t>Everybody automatically and subconsciously categorizes and infers judgements based on pronunciation (gender, age, cultural background, </a:t>
            </a:r>
            <a:r>
              <a:rPr lang="en-AU" dirty="0" err="1"/>
              <a:t>nativeness</a:t>
            </a:r>
            <a:r>
              <a:rPr lang="en-AU" dirty="0"/>
              <a:t>, socio-economics, education, etc.).</a:t>
            </a:r>
          </a:p>
          <a:p>
            <a:pPr marL="465750" lvl="1" indent="-285750"/>
            <a:r>
              <a:rPr lang="en-AU" dirty="0"/>
              <a:t>Pronunciation is crucial for intelligibility.</a:t>
            </a:r>
          </a:p>
          <a:p>
            <a:pPr marL="465750" lvl="1" indent="-285750"/>
            <a:r>
              <a:rPr lang="en-AU" dirty="0"/>
              <a:t>Pronunciation is affecting real-life opportunities (jobs, partner choices, etc.).</a:t>
            </a:r>
          </a:p>
          <a:p>
            <a:pPr marL="285750" indent="-285750">
              <a:buFont typeface="Arial" panose="020B0604020202020204" pitchFamily="34" charset="0"/>
              <a:buChar char="•"/>
            </a:pPr>
            <a:endParaRPr lang="en-AU" dirty="0"/>
          </a:p>
        </p:txBody>
      </p:sp>
      <p:sp>
        <p:nvSpPr>
          <p:cNvPr id="6" name="TextBox 5">
            <a:extLst>
              <a:ext uri="{FF2B5EF4-FFF2-40B4-BE49-F238E27FC236}">
                <a16:creationId xmlns:a16="http://schemas.microsoft.com/office/drawing/2014/main" id="{264152B1-990C-DF38-0919-73D6DA7B18D8}"/>
              </a:ext>
            </a:extLst>
          </p:cNvPr>
          <p:cNvSpPr txBox="1"/>
          <p:nvPr/>
        </p:nvSpPr>
        <p:spPr>
          <a:xfrm>
            <a:off x="856328" y="4777957"/>
            <a:ext cx="10513242" cy="830997"/>
          </a:xfrm>
          <a:prstGeom prst="rect">
            <a:avLst/>
          </a:prstGeom>
          <a:noFill/>
          <a:ln w="50800">
            <a:solidFill>
              <a:schemeClr val="accent1"/>
            </a:solidFill>
          </a:ln>
        </p:spPr>
        <p:txBody>
          <a:bodyPr wrap="square" rtlCol="0">
            <a:spAutoFit/>
          </a:bodyPr>
          <a:lstStyle/>
          <a:p>
            <a:pPr algn="ctr">
              <a:spcBef>
                <a:spcPts val="600"/>
              </a:spcBef>
              <a:spcAft>
                <a:spcPts val="600"/>
              </a:spcAft>
            </a:pPr>
            <a:r>
              <a:rPr lang="de-DE" sz="2400" dirty="0" err="1"/>
              <a:t>Production</a:t>
            </a:r>
            <a:r>
              <a:rPr lang="de-DE" sz="2400" dirty="0"/>
              <a:t> </a:t>
            </a:r>
            <a:r>
              <a:rPr lang="de-DE" sz="2400" dirty="0" err="1"/>
              <a:t>and</a:t>
            </a:r>
            <a:r>
              <a:rPr lang="de-DE" sz="2400" dirty="0"/>
              <a:t> </a:t>
            </a:r>
            <a:r>
              <a:rPr lang="de-DE" sz="2400" dirty="0" err="1"/>
              <a:t>perception</a:t>
            </a:r>
            <a:r>
              <a:rPr lang="de-DE" sz="2400" dirty="0"/>
              <a:t> </a:t>
            </a:r>
            <a:r>
              <a:rPr lang="de-DE" sz="2400" dirty="0" err="1"/>
              <a:t>of</a:t>
            </a:r>
            <a:r>
              <a:rPr lang="de-DE" sz="2400" dirty="0"/>
              <a:t> </a:t>
            </a:r>
            <a:r>
              <a:rPr lang="de-DE" sz="2400" dirty="0" err="1"/>
              <a:t>speech</a:t>
            </a:r>
            <a:r>
              <a:rPr lang="de-DE" sz="2400" dirty="0"/>
              <a:t> </a:t>
            </a:r>
            <a:r>
              <a:rPr lang="de-DE" sz="2400" dirty="0" err="1"/>
              <a:t>sounds</a:t>
            </a:r>
            <a:r>
              <a:rPr lang="de-DE" sz="2400" dirty="0"/>
              <a:t> </a:t>
            </a:r>
            <a:r>
              <a:rPr lang="de-DE" sz="2400" dirty="0" err="1"/>
              <a:t>are</a:t>
            </a:r>
            <a:r>
              <a:rPr lang="de-DE" sz="2400" dirty="0"/>
              <a:t> </a:t>
            </a:r>
            <a:r>
              <a:rPr lang="de-DE" sz="2400" dirty="0" err="1"/>
              <a:t>crucial</a:t>
            </a:r>
            <a:r>
              <a:rPr lang="de-DE" sz="2400" dirty="0"/>
              <a:t> </a:t>
            </a:r>
            <a:r>
              <a:rPr lang="de-DE" sz="2400" dirty="0" err="1"/>
              <a:t>for</a:t>
            </a:r>
            <a:r>
              <a:rPr lang="de-DE" sz="2400" dirty="0"/>
              <a:t> mutual </a:t>
            </a:r>
            <a:r>
              <a:rPr lang="de-DE" sz="2400" dirty="0" err="1"/>
              <a:t>intelligibility</a:t>
            </a:r>
            <a:r>
              <a:rPr lang="de-DE" sz="2400" dirty="0"/>
              <a:t> in </a:t>
            </a:r>
            <a:r>
              <a:rPr lang="de-DE" sz="2400" dirty="0" err="1"/>
              <a:t>daily</a:t>
            </a:r>
            <a:r>
              <a:rPr lang="de-DE" sz="2400" dirty="0"/>
              <a:t> </a:t>
            </a:r>
            <a:r>
              <a:rPr lang="de-DE" sz="2400" dirty="0" err="1"/>
              <a:t>converation</a:t>
            </a:r>
            <a:r>
              <a:rPr lang="de-DE" sz="2400" dirty="0"/>
              <a:t>.</a:t>
            </a:r>
            <a:endParaRPr lang="en-AU" sz="2400" dirty="0"/>
          </a:p>
        </p:txBody>
      </p:sp>
      <p:pic>
        <p:nvPicPr>
          <p:cNvPr id="7" name="Picture 6">
            <a:extLst>
              <a:ext uri="{FF2B5EF4-FFF2-40B4-BE49-F238E27FC236}">
                <a16:creationId xmlns:a16="http://schemas.microsoft.com/office/drawing/2014/main" id="{9A76237B-E444-2F99-7FD2-1A9F4A8802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7428" y="188640"/>
            <a:ext cx="3642844" cy="2088232"/>
          </a:xfrm>
          <a:prstGeom prst="rect">
            <a:avLst/>
          </a:prstGeom>
        </p:spPr>
      </p:pic>
      <p:sp>
        <p:nvSpPr>
          <p:cNvPr id="4" name="Slide Number Placeholder 3">
            <a:extLst>
              <a:ext uri="{FF2B5EF4-FFF2-40B4-BE49-F238E27FC236}">
                <a16:creationId xmlns:a16="http://schemas.microsoft.com/office/drawing/2014/main" id="{D3769B65-F56F-1640-A22A-18B5D0805933}"/>
              </a:ext>
            </a:extLst>
          </p:cNvPr>
          <p:cNvSpPr>
            <a:spLocks noGrp="1"/>
          </p:cNvSpPr>
          <p:nvPr>
            <p:ph type="sldNum" sz="quarter" idx="12"/>
          </p:nvPr>
        </p:nvSpPr>
        <p:spPr/>
        <p:txBody>
          <a:bodyPr/>
          <a:lstStyle/>
          <a:p>
            <a:fld id="{E31375A4-56A4-47D6-9801-1991572033F7}" type="slidenum">
              <a:rPr lang="en-AU" smtClean="0"/>
              <a:t>3</a:t>
            </a:fld>
            <a:endParaRPr lang="en-AU"/>
          </a:p>
        </p:txBody>
      </p:sp>
    </p:spTree>
    <p:extLst>
      <p:ext uri="{BB962C8B-B14F-4D97-AF65-F5344CB8AC3E}">
        <p14:creationId xmlns:p14="http://schemas.microsoft.com/office/powerpoint/2010/main" val="312509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lstStyle/>
          <a:p>
            <a:r>
              <a:rPr lang="de-DE" dirty="0"/>
              <a:t>Background</a:t>
            </a:r>
            <a:endParaRPr lang="en-AU" dirty="0"/>
          </a:p>
        </p:txBody>
      </p:sp>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p:txBody>
          <a:bodyPr/>
          <a:lstStyle/>
          <a:p>
            <a:r>
              <a:rPr lang="en-AU" b="1" dirty="0"/>
              <a:t>Why is pronunciation a challenge for L2 English learners?</a:t>
            </a:r>
          </a:p>
          <a:p>
            <a:r>
              <a:rPr lang="en-AU" dirty="0"/>
              <a:t>Languages interact in the minds of multilingual speakers.</a:t>
            </a:r>
          </a:p>
          <a:p>
            <a:endParaRPr lang="en-AU" dirty="0"/>
          </a:p>
          <a:p>
            <a:endParaRPr lang="en-AU" dirty="0"/>
          </a:p>
          <a:p>
            <a:endParaRPr lang="en-AU" dirty="0"/>
          </a:p>
          <a:p>
            <a:endParaRPr lang="en-AU" dirty="0"/>
          </a:p>
          <a:p>
            <a:endParaRPr lang="en-AU" dirty="0"/>
          </a:p>
          <a:p>
            <a:r>
              <a:rPr lang="en-AU" dirty="0"/>
              <a:t>Speech Learning Model (SLM) </a:t>
            </a:r>
            <a:r>
              <a:rPr lang="en-AU" sz="1400" dirty="0">
                <a:solidFill>
                  <a:schemeClr val="bg1">
                    <a:lumMod val="50000"/>
                  </a:schemeClr>
                </a:solidFill>
              </a:rPr>
              <a:t>(</a:t>
            </a:r>
            <a:r>
              <a:rPr lang="en-AU" sz="1400" dirty="0" err="1">
                <a:solidFill>
                  <a:schemeClr val="bg1">
                    <a:lumMod val="50000"/>
                  </a:schemeClr>
                </a:solidFill>
              </a:rPr>
              <a:t>Flege</a:t>
            </a:r>
            <a:r>
              <a:rPr lang="en-AU" sz="1400" dirty="0">
                <a:solidFill>
                  <a:schemeClr val="bg1">
                    <a:lumMod val="50000"/>
                  </a:schemeClr>
                </a:solidFill>
              </a:rPr>
              <a:t>, 1995)</a:t>
            </a:r>
          </a:p>
          <a:p>
            <a:pPr marL="285750" indent="-285750">
              <a:buFont typeface="Arial" panose="020B0604020202020204" pitchFamily="34" charset="0"/>
              <a:buChar char="•"/>
            </a:pPr>
            <a:r>
              <a:rPr lang="en-AU" dirty="0"/>
              <a:t>L1 and L2 sound systems exist in a shared phonetic space in the bilingual mind.</a:t>
            </a:r>
          </a:p>
          <a:p>
            <a:pPr marL="285750" indent="-285750">
              <a:buFont typeface="Arial" panose="020B0604020202020204" pitchFamily="34" charset="0"/>
              <a:buChar char="•"/>
            </a:pPr>
            <a:r>
              <a:rPr lang="en-AU" dirty="0"/>
              <a:t>As a result, the L2 sound system is affected by the L1 system (and vice versa).</a:t>
            </a:r>
          </a:p>
          <a:p>
            <a:pPr marL="285750" indent="-285750">
              <a:buFont typeface="Arial" panose="020B0604020202020204" pitchFamily="34" charset="0"/>
              <a:buChar char="•"/>
            </a:pPr>
            <a:endParaRPr lang="en-AU" dirty="0"/>
          </a:p>
        </p:txBody>
      </p:sp>
      <p:sp>
        <p:nvSpPr>
          <p:cNvPr id="6" name="TextBox 5">
            <a:extLst>
              <a:ext uri="{FF2B5EF4-FFF2-40B4-BE49-F238E27FC236}">
                <a16:creationId xmlns:a16="http://schemas.microsoft.com/office/drawing/2014/main" id="{264152B1-990C-DF38-0919-73D6DA7B18D8}"/>
              </a:ext>
            </a:extLst>
          </p:cNvPr>
          <p:cNvSpPr txBox="1"/>
          <p:nvPr/>
        </p:nvSpPr>
        <p:spPr>
          <a:xfrm>
            <a:off x="695325" y="2603126"/>
            <a:ext cx="10256874" cy="1354217"/>
          </a:xfrm>
          <a:prstGeom prst="rect">
            <a:avLst/>
          </a:prstGeom>
          <a:noFill/>
          <a:ln w="50800">
            <a:solidFill>
              <a:schemeClr val="accent1"/>
            </a:solidFill>
          </a:ln>
        </p:spPr>
        <p:txBody>
          <a:bodyPr wrap="square" rtlCol="0">
            <a:spAutoFit/>
          </a:bodyPr>
          <a:lstStyle/>
          <a:p>
            <a:pPr algn="ctr">
              <a:spcBef>
                <a:spcPts val="600"/>
              </a:spcBef>
              <a:spcAft>
                <a:spcPts val="600"/>
              </a:spcAft>
            </a:pPr>
            <a:r>
              <a:rPr lang="en-AU" sz="2400" dirty="0"/>
              <a:t>Language transfer (</a:t>
            </a:r>
            <a:r>
              <a:rPr lang="en-AU" sz="2400" dirty="0" err="1"/>
              <a:t>Odlin</a:t>
            </a:r>
            <a:r>
              <a:rPr lang="en-AU" sz="2400" dirty="0"/>
              <a:t>, 1989): </a:t>
            </a:r>
          </a:p>
          <a:p>
            <a:pPr algn="ctr">
              <a:spcBef>
                <a:spcPts val="600"/>
              </a:spcBef>
              <a:spcAft>
                <a:spcPts val="600"/>
              </a:spcAft>
            </a:pPr>
            <a:r>
              <a:rPr lang="en-AU" sz="2400" dirty="0"/>
              <a:t>The influence resulting from similarities and differences between the target language and any other language that has been previously acquired.</a:t>
            </a:r>
          </a:p>
        </p:txBody>
      </p:sp>
      <p:grpSp>
        <p:nvGrpSpPr>
          <p:cNvPr id="7" name="Group 6">
            <a:extLst>
              <a:ext uri="{FF2B5EF4-FFF2-40B4-BE49-F238E27FC236}">
                <a16:creationId xmlns:a16="http://schemas.microsoft.com/office/drawing/2014/main" id="{4DEDBA1D-FB0B-E187-0592-507A654925FD}"/>
              </a:ext>
            </a:extLst>
          </p:cNvPr>
          <p:cNvGrpSpPr/>
          <p:nvPr/>
        </p:nvGrpSpPr>
        <p:grpSpPr>
          <a:xfrm>
            <a:off x="5231904" y="5453268"/>
            <a:ext cx="2505876" cy="1290189"/>
            <a:chOff x="1108924" y="288036"/>
            <a:chExt cx="3427577" cy="1860299"/>
          </a:xfrm>
          <a:solidFill>
            <a:schemeClr val="bg1">
              <a:lumMod val="85000"/>
            </a:schemeClr>
          </a:solidFill>
        </p:grpSpPr>
        <p:sp>
          <p:nvSpPr>
            <p:cNvPr id="8" name="Oval 7">
              <a:extLst>
                <a:ext uri="{FF2B5EF4-FFF2-40B4-BE49-F238E27FC236}">
                  <a16:creationId xmlns:a16="http://schemas.microsoft.com/office/drawing/2014/main" id="{9A301624-6914-7836-9FC6-4230E68C2B2A}"/>
                </a:ext>
              </a:extLst>
            </p:cNvPr>
            <p:cNvSpPr/>
            <p:nvPr/>
          </p:nvSpPr>
          <p:spPr>
            <a:xfrm>
              <a:off x="1108924" y="288036"/>
              <a:ext cx="3427577" cy="1860299"/>
            </a:xfrm>
            <a:prstGeom prst="ellipse">
              <a:avLst/>
            </a:prstGeom>
            <a:grpFill/>
          </p:spPr>
          <p:style>
            <a:lnRef idx="2">
              <a:schemeClr val="lt1">
                <a:hueOff val="0"/>
                <a:satOff val="0"/>
                <a:lumOff val="0"/>
                <a:alphaOff val="0"/>
              </a:schemeClr>
            </a:lnRef>
            <a:fillRef idx="1">
              <a:schemeClr val="accent4">
                <a:alpha val="50000"/>
                <a:hueOff val="11552561"/>
                <a:satOff val="-28726"/>
                <a:lumOff val="-3137"/>
                <a:alphaOff val="0"/>
              </a:schemeClr>
            </a:fillRef>
            <a:effectRef idx="0">
              <a:schemeClr val="accent4">
                <a:alpha val="50000"/>
                <a:hueOff val="11552561"/>
                <a:satOff val="-28726"/>
                <a:lumOff val="-3137"/>
                <a:alphaOff val="0"/>
              </a:schemeClr>
            </a:effectRef>
            <a:fontRef idx="minor">
              <a:schemeClr val="tx1"/>
            </a:fontRef>
          </p:style>
        </p:sp>
        <p:sp>
          <p:nvSpPr>
            <p:cNvPr id="9" name="Oval 4">
              <a:extLst>
                <a:ext uri="{FF2B5EF4-FFF2-40B4-BE49-F238E27FC236}">
                  <a16:creationId xmlns:a16="http://schemas.microsoft.com/office/drawing/2014/main" id="{4B7D0475-4449-33EE-5729-A070EEAEEC2A}"/>
                </a:ext>
              </a:extLst>
            </p:cNvPr>
            <p:cNvSpPr txBox="1"/>
            <p:nvPr/>
          </p:nvSpPr>
          <p:spPr>
            <a:xfrm>
              <a:off x="2546295" y="665139"/>
              <a:ext cx="1516094" cy="1107722"/>
            </a:xfrm>
            <a:prstGeom prst="rect">
              <a:avLst/>
            </a:prstGeom>
            <a:grpFill/>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AU" sz="4400" kern="1200" dirty="0">
                  <a:solidFill>
                    <a:schemeClr val="bg1"/>
                  </a:solidFill>
                </a:rPr>
                <a:t>L2</a:t>
              </a:r>
            </a:p>
          </p:txBody>
        </p:sp>
      </p:grpSp>
      <p:grpSp>
        <p:nvGrpSpPr>
          <p:cNvPr id="13" name="Group 12">
            <a:extLst>
              <a:ext uri="{FF2B5EF4-FFF2-40B4-BE49-F238E27FC236}">
                <a16:creationId xmlns:a16="http://schemas.microsoft.com/office/drawing/2014/main" id="{5D41FEC5-37CE-E417-AF44-77C1092362F8}"/>
              </a:ext>
            </a:extLst>
          </p:cNvPr>
          <p:cNvGrpSpPr/>
          <p:nvPr/>
        </p:nvGrpSpPr>
        <p:grpSpPr>
          <a:xfrm>
            <a:off x="3713401" y="5453268"/>
            <a:ext cx="2505876" cy="1290189"/>
            <a:chOff x="-350392" y="288036"/>
            <a:chExt cx="3427577" cy="1860299"/>
          </a:xfrm>
          <a:solidFill>
            <a:srgbClr val="FFC000">
              <a:alpha val="50000"/>
            </a:srgbClr>
          </a:solidFill>
        </p:grpSpPr>
        <p:sp>
          <p:nvSpPr>
            <p:cNvPr id="14" name="Oval 13">
              <a:extLst>
                <a:ext uri="{FF2B5EF4-FFF2-40B4-BE49-F238E27FC236}">
                  <a16:creationId xmlns:a16="http://schemas.microsoft.com/office/drawing/2014/main" id="{7075D50F-6207-9371-3254-863F416E1B15}"/>
                </a:ext>
              </a:extLst>
            </p:cNvPr>
            <p:cNvSpPr/>
            <p:nvPr/>
          </p:nvSpPr>
          <p:spPr>
            <a:xfrm>
              <a:off x="-350392" y="288036"/>
              <a:ext cx="3427577" cy="1860299"/>
            </a:xfrm>
            <a:prstGeom prst="ellipse">
              <a:avLst/>
            </a:prstGeom>
            <a:grpFill/>
          </p:spPr>
          <p:style>
            <a:lnRef idx="2">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sp>
        <p:sp>
          <p:nvSpPr>
            <p:cNvPr id="15" name="Oval 4">
              <a:extLst>
                <a:ext uri="{FF2B5EF4-FFF2-40B4-BE49-F238E27FC236}">
                  <a16:creationId xmlns:a16="http://schemas.microsoft.com/office/drawing/2014/main" id="{0CCC9366-48CC-44F7-E70C-84F529E0BEC8}"/>
                </a:ext>
              </a:extLst>
            </p:cNvPr>
            <p:cNvSpPr txBox="1"/>
            <p:nvPr/>
          </p:nvSpPr>
          <p:spPr>
            <a:xfrm>
              <a:off x="516087" y="587918"/>
              <a:ext cx="1588406" cy="1190851"/>
            </a:xfrm>
            <a:prstGeom prst="rect">
              <a:avLst/>
            </a:prstGeom>
            <a:noFill/>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AU" sz="4400" kern="1200" dirty="0">
                  <a:solidFill>
                    <a:schemeClr val="bg1"/>
                  </a:solidFill>
                </a:rPr>
                <a:t>L1</a:t>
              </a:r>
            </a:p>
          </p:txBody>
        </p:sp>
      </p:grpSp>
      <p:sp>
        <p:nvSpPr>
          <p:cNvPr id="16" name="Arrow: Right 15">
            <a:extLst>
              <a:ext uri="{FF2B5EF4-FFF2-40B4-BE49-F238E27FC236}">
                <a16:creationId xmlns:a16="http://schemas.microsoft.com/office/drawing/2014/main" id="{807FD7F6-5B2E-21BD-7D48-A0A2A78443EA}"/>
              </a:ext>
            </a:extLst>
          </p:cNvPr>
          <p:cNvSpPr/>
          <p:nvPr/>
        </p:nvSpPr>
        <p:spPr>
          <a:xfrm>
            <a:off x="5582537" y="5747591"/>
            <a:ext cx="708458" cy="350771"/>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Arrow: Right 16">
            <a:extLst>
              <a:ext uri="{FF2B5EF4-FFF2-40B4-BE49-F238E27FC236}">
                <a16:creationId xmlns:a16="http://schemas.microsoft.com/office/drawing/2014/main" id="{81A5F83A-C1A7-CBEE-F6F5-36BBC4FB3361}"/>
              </a:ext>
            </a:extLst>
          </p:cNvPr>
          <p:cNvSpPr/>
          <p:nvPr/>
        </p:nvSpPr>
        <p:spPr>
          <a:xfrm rot="10800000">
            <a:off x="5548014" y="6045118"/>
            <a:ext cx="708457" cy="350772"/>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Graphic 17" descr="Head with gears">
            <a:extLst>
              <a:ext uri="{FF2B5EF4-FFF2-40B4-BE49-F238E27FC236}">
                <a16:creationId xmlns:a16="http://schemas.microsoft.com/office/drawing/2014/main" id="{B96BF1F7-3D2C-BC28-6822-FD8152D96A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7059502" y="1547019"/>
            <a:ext cx="936104" cy="914400"/>
          </a:xfrm>
          <a:prstGeom prst="rect">
            <a:avLst/>
          </a:prstGeom>
        </p:spPr>
      </p:pic>
      <p:pic>
        <p:nvPicPr>
          <p:cNvPr id="19" name="Picture 18">
            <a:extLst>
              <a:ext uri="{FF2B5EF4-FFF2-40B4-BE49-F238E27FC236}">
                <a16:creationId xmlns:a16="http://schemas.microsoft.com/office/drawing/2014/main" id="{847DC99A-1B7B-1D0F-A9B1-ADC36F6B0D4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7428" y="188640"/>
            <a:ext cx="3642844" cy="2088232"/>
          </a:xfrm>
          <a:prstGeom prst="rect">
            <a:avLst/>
          </a:prstGeom>
        </p:spPr>
      </p:pic>
      <p:sp>
        <p:nvSpPr>
          <p:cNvPr id="4" name="Slide Number Placeholder 3">
            <a:extLst>
              <a:ext uri="{FF2B5EF4-FFF2-40B4-BE49-F238E27FC236}">
                <a16:creationId xmlns:a16="http://schemas.microsoft.com/office/drawing/2014/main" id="{6D5FA718-A41D-0146-ADF9-613B32A03A5B}"/>
              </a:ext>
            </a:extLst>
          </p:cNvPr>
          <p:cNvSpPr>
            <a:spLocks noGrp="1"/>
          </p:cNvSpPr>
          <p:nvPr>
            <p:ph type="sldNum" sz="quarter" idx="12"/>
          </p:nvPr>
        </p:nvSpPr>
        <p:spPr/>
        <p:txBody>
          <a:bodyPr/>
          <a:lstStyle/>
          <a:p>
            <a:fld id="{E31375A4-56A4-47D6-9801-1991572033F7}" type="slidenum">
              <a:rPr lang="en-AU" smtClean="0"/>
              <a:t>4</a:t>
            </a:fld>
            <a:endParaRPr lang="en-AU"/>
          </a:p>
        </p:txBody>
      </p:sp>
    </p:spTree>
    <p:extLst>
      <p:ext uri="{BB962C8B-B14F-4D97-AF65-F5344CB8AC3E}">
        <p14:creationId xmlns:p14="http://schemas.microsoft.com/office/powerpoint/2010/main" val="133505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lstStyle/>
          <a:p>
            <a:r>
              <a:rPr lang="de-DE" dirty="0"/>
              <a:t>Background</a:t>
            </a:r>
            <a:endParaRPr lang="en-AU" dirty="0"/>
          </a:p>
        </p:txBody>
      </p:sp>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a:xfrm>
            <a:off x="695250" y="1581495"/>
            <a:ext cx="11017374" cy="4969147"/>
          </a:xfrm>
        </p:spPr>
        <p:txBody>
          <a:bodyPr/>
          <a:lstStyle/>
          <a:p>
            <a:r>
              <a:rPr lang="en-AU" b="1" dirty="0"/>
              <a:t>Prior research: Chinese learners struggle with English vowels, in particular </a:t>
            </a:r>
          </a:p>
          <a:p>
            <a:pPr marL="285750" indent="-285750">
              <a:buFont typeface="Arial" panose="020B0604020202020204" pitchFamily="34" charset="0"/>
              <a:buChar char="•"/>
            </a:pPr>
            <a:r>
              <a:rPr lang="en-AU" dirty="0"/>
              <a:t>Problems differentiating between</a:t>
            </a:r>
          </a:p>
          <a:p>
            <a:pPr marL="465750" lvl="1" indent="-285750"/>
            <a:r>
              <a:rPr lang="en-AU" dirty="0"/>
              <a:t>/</a:t>
            </a:r>
            <a:r>
              <a:rPr lang="en-AU" dirty="0" err="1"/>
              <a:t>i</a:t>
            </a:r>
            <a:r>
              <a:rPr lang="en-AU" dirty="0"/>
              <a:t>:/ and /</a:t>
            </a:r>
            <a:r>
              <a:rPr lang="en-AU" dirty="0" err="1"/>
              <a:t>ɪ</a:t>
            </a:r>
            <a:r>
              <a:rPr lang="en-AU" dirty="0"/>
              <a:t>/ (e.g., Zhang &amp; Yin, 2009)</a:t>
            </a:r>
          </a:p>
          <a:p>
            <a:pPr marL="465750" lvl="1" indent="-285750"/>
            <a:r>
              <a:rPr lang="en-AU" dirty="0"/>
              <a:t>/e/ and /</a:t>
            </a:r>
            <a:r>
              <a:rPr lang="en-AU" dirty="0" err="1"/>
              <a:t>æ</a:t>
            </a:r>
            <a:r>
              <a:rPr lang="en-AU" dirty="0"/>
              <a:t>/ (e.g., Zhang &amp; Lu, 2012; Jiang &amp; Zhang, 2019)</a:t>
            </a:r>
            <a:endParaRPr lang="en-AU" b="1" dirty="0"/>
          </a:p>
          <a:p>
            <a:r>
              <a:rPr lang="en-AU" b="1" dirty="0"/>
              <a:t>Reasons</a:t>
            </a:r>
          </a:p>
          <a:p>
            <a:pPr marL="285750" indent="-285750">
              <a:buFont typeface="Arial" panose="020B0604020202020204" pitchFamily="34" charset="0"/>
              <a:buChar char="•"/>
            </a:pPr>
            <a:r>
              <a:rPr lang="en-AU" dirty="0"/>
              <a:t>Differences in phoneme inventories (CHN: Mandarin 6 vowels</a:t>
            </a:r>
            <a:r>
              <a:rPr lang="en-AU" sz="2000" baseline="30000" dirty="0">
                <a:solidFill>
                  <a:schemeClr val="bg1">
                    <a:lumMod val="50000"/>
                  </a:schemeClr>
                </a:solidFill>
              </a:rPr>
              <a:t>*</a:t>
            </a:r>
            <a:r>
              <a:rPr lang="en-AU" dirty="0"/>
              <a:t> vs. ENS: app.</a:t>
            </a:r>
            <a:r>
              <a:rPr lang="en-AU" sz="2000" baseline="30000" dirty="0">
                <a:solidFill>
                  <a:schemeClr val="bg1">
                    <a:lumMod val="50000"/>
                  </a:schemeClr>
                </a:solidFill>
              </a:rPr>
              <a:t>**</a:t>
            </a:r>
            <a:r>
              <a:rPr lang="en-AU" dirty="0"/>
              <a:t> 11 vowels) </a:t>
            </a:r>
            <a:r>
              <a:rPr lang="en-AU" sz="1400" dirty="0">
                <a:solidFill>
                  <a:schemeClr val="bg1">
                    <a:lumMod val="50000"/>
                  </a:schemeClr>
                </a:solidFill>
              </a:rPr>
              <a:t>(Wang &amp; Sun, 2015)</a:t>
            </a:r>
          </a:p>
          <a:p>
            <a:pPr marL="465750" lvl="1" indent="-285750"/>
            <a:r>
              <a:rPr lang="en-AU" sz="1400" dirty="0"/>
              <a:t>/</a:t>
            </a:r>
            <a:r>
              <a:rPr lang="en-AU" sz="1400" dirty="0" err="1"/>
              <a:t>i</a:t>
            </a:r>
            <a:r>
              <a:rPr lang="en-AU" sz="1400" dirty="0"/>
              <a:t>:/ and /</a:t>
            </a:r>
            <a:r>
              <a:rPr lang="en-AU" sz="1400" dirty="0" err="1"/>
              <a:t>ɪ</a:t>
            </a:r>
            <a:r>
              <a:rPr lang="en-AU" sz="1400" dirty="0"/>
              <a:t>/ (vowel length difference) </a:t>
            </a:r>
          </a:p>
          <a:p>
            <a:pPr marL="465750" lvl="1" indent="-285750"/>
            <a:r>
              <a:rPr lang="en-AU" sz="1400" dirty="0"/>
              <a:t>/e/ and /</a:t>
            </a:r>
            <a:r>
              <a:rPr lang="en-AU" sz="1400" dirty="0" err="1"/>
              <a:t>æ</a:t>
            </a:r>
            <a:r>
              <a:rPr lang="en-AU" sz="1400" dirty="0"/>
              <a:t>/ (do not exist in phoneme inventory)</a:t>
            </a:r>
            <a:endParaRPr lang="en-AU" sz="1400" dirty="0">
              <a:solidFill>
                <a:schemeClr val="bg1">
                  <a:lumMod val="50000"/>
                </a:schemeClr>
              </a:solidFill>
            </a:endParaRPr>
          </a:p>
          <a:p>
            <a:pPr marL="285750" indent="-285750">
              <a:buFont typeface="Courier New" panose="02070309020205020404" pitchFamily="49" charset="0"/>
              <a:buChar char="o"/>
            </a:pPr>
            <a:r>
              <a:rPr lang="en-AU" dirty="0"/>
              <a:t>Differences in how vowels are differentiated (ENS: formants + duration | CHN: formants + tone)</a:t>
            </a:r>
          </a:p>
          <a:p>
            <a:pPr marL="285750" indent="-285750">
              <a:buFont typeface="Arial" panose="020B0604020202020204" pitchFamily="34" charset="0"/>
              <a:buChar char="•"/>
            </a:pPr>
            <a:endParaRPr lang="en-AU" dirty="0"/>
          </a:p>
        </p:txBody>
      </p:sp>
      <p:pic>
        <p:nvPicPr>
          <p:cNvPr id="9" name="Picture 8">
            <a:extLst>
              <a:ext uri="{FF2B5EF4-FFF2-40B4-BE49-F238E27FC236}">
                <a16:creationId xmlns:a16="http://schemas.microsoft.com/office/drawing/2014/main" id="{AE2B9110-106D-B173-DE81-E629AD7A6C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9239" y="4833630"/>
            <a:ext cx="2417741" cy="1819590"/>
          </a:xfrm>
          <a:prstGeom prst="rect">
            <a:avLst/>
          </a:prstGeom>
        </p:spPr>
      </p:pic>
      <p:sp>
        <p:nvSpPr>
          <p:cNvPr id="10" name="TextBox 9">
            <a:extLst>
              <a:ext uri="{FF2B5EF4-FFF2-40B4-BE49-F238E27FC236}">
                <a16:creationId xmlns:a16="http://schemas.microsoft.com/office/drawing/2014/main" id="{08C046D3-2DF0-AA9A-096F-293B61B12810}"/>
              </a:ext>
            </a:extLst>
          </p:cNvPr>
          <p:cNvSpPr txBox="1"/>
          <p:nvPr/>
        </p:nvSpPr>
        <p:spPr>
          <a:xfrm>
            <a:off x="396052" y="5716474"/>
            <a:ext cx="2815583" cy="307777"/>
          </a:xfrm>
          <a:prstGeom prst="rect">
            <a:avLst/>
          </a:prstGeom>
          <a:noFill/>
        </p:spPr>
        <p:txBody>
          <a:bodyPr wrap="square" rtlCol="0">
            <a:spAutoFit/>
          </a:bodyPr>
          <a:lstStyle/>
          <a:p>
            <a:pPr algn="ctr"/>
            <a:r>
              <a:rPr lang="de-DE" sz="1400" dirty="0">
                <a:solidFill>
                  <a:schemeClr val="bg1">
                    <a:lumMod val="50000"/>
                  </a:schemeClr>
                </a:solidFill>
              </a:rPr>
              <a:t>Mandarin </a:t>
            </a:r>
            <a:r>
              <a:rPr lang="de-DE" sz="1400" dirty="0" err="1">
                <a:solidFill>
                  <a:schemeClr val="bg1">
                    <a:lumMod val="50000"/>
                  </a:schemeClr>
                </a:solidFill>
              </a:rPr>
              <a:t>vowel</a:t>
            </a:r>
            <a:r>
              <a:rPr lang="de-DE" sz="1400" dirty="0">
                <a:solidFill>
                  <a:schemeClr val="bg1">
                    <a:lumMod val="50000"/>
                  </a:schemeClr>
                </a:solidFill>
              </a:rPr>
              <a:t> </a:t>
            </a:r>
            <a:r>
              <a:rPr lang="de-DE" sz="1400" dirty="0" err="1">
                <a:solidFill>
                  <a:schemeClr val="bg1">
                    <a:lumMod val="50000"/>
                  </a:schemeClr>
                </a:solidFill>
              </a:rPr>
              <a:t>inventory</a:t>
            </a:r>
            <a:endParaRPr lang="en-AU" sz="1400" dirty="0">
              <a:solidFill>
                <a:schemeClr val="bg1">
                  <a:lumMod val="50000"/>
                </a:schemeClr>
              </a:solidFill>
            </a:endParaRPr>
          </a:p>
        </p:txBody>
      </p:sp>
      <p:sp>
        <p:nvSpPr>
          <p:cNvPr id="11" name="TextBox 10">
            <a:extLst>
              <a:ext uri="{FF2B5EF4-FFF2-40B4-BE49-F238E27FC236}">
                <a16:creationId xmlns:a16="http://schemas.microsoft.com/office/drawing/2014/main" id="{EEAE4066-578C-B0BC-9378-61D72D6B40E4}"/>
              </a:ext>
            </a:extLst>
          </p:cNvPr>
          <p:cNvSpPr txBox="1"/>
          <p:nvPr/>
        </p:nvSpPr>
        <p:spPr>
          <a:xfrm>
            <a:off x="5240248" y="5587006"/>
            <a:ext cx="2706896" cy="532691"/>
          </a:xfrm>
          <a:prstGeom prst="rect">
            <a:avLst/>
          </a:prstGeom>
          <a:noFill/>
        </p:spPr>
        <p:txBody>
          <a:bodyPr wrap="square" rtlCol="0">
            <a:spAutoFit/>
          </a:bodyPr>
          <a:lstStyle/>
          <a:p>
            <a:pPr algn="ctr"/>
            <a:r>
              <a:rPr lang="de-DE" sz="1400" dirty="0">
                <a:solidFill>
                  <a:schemeClr val="bg1">
                    <a:lumMod val="50000"/>
                  </a:schemeClr>
                </a:solidFill>
              </a:rPr>
              <a:t>English </a:t>
            </a:r>
            <a:r>
              <a:rPr lang="de-DE" sz="1400" dirty="0" err="1">
                <a:solidFill>
                  <a:schemeClr val="bg1">
                    <a:lumMod val="50000"/>
                  </a:schemeClr>
                </a:solidFill>
              </a:rPr>
              <a:t>vowel</a:t>
            </a:r>
            <a:r>
              <a:rPr lang="de-DE" sz="1400" dirty="0">
                <a:solidFill>
                  <a:schemeClr val="bg1">
                    <a:lumMod val="50000"/>
                  </a:schemeClr>
                </a:solidFill>
              </a:rPr>
              <a:t> </a:t>
            </a:r>
            <a:r>
              <a:rPr lang="de-DE" sz="1400" dirty="0" err="1">
                <a:solidFill>
                  <a:schemeClr val="bg1">
                    <a:lumMod val="50000"/>
                  </a:schemeClr>
                </a:solidFill>
              </a:rPr>
              <a:t>intenvtory</a:t>
            </a:r>
            <a:r>
              <a:rPr lang="de-DE" sz="1400" dirty="0">
                <a:solidFill>
                  <a:schemeClr val="bg1">
                    <a:lumMod val="50000"/>
                  </a:schemeClr>
                </a:solidFill>
              </a:rPr>
              <a:t> (Southern California </a:t>
            </a:r>
            <a:r>
              <a:rPr lang="de-DE" sz="1400" dirty="0" err="1">
                <a:solidFill>
                  <a:schemeClr val="bg1">
                    <a:lumMod val="50000"/>
                  </a:schemeClr>
                </a:solidFill>
              </a:rPr>
              <a:t>variety</a:t>
            </a:r>
            <a:r>
              <a:rPr lang="de-DE" sz="1400" dirty="0">
                <a:solidFill>
                  <a:schemeClr val="bg1">
                    <a:lumMod val="50000"/>
                  </a:schemeClr>
                </a:solidFill>
              </a:rPr>
              <a:t>)</a:t>
            </a:r>
            <a:endParaRPr lang="en-AU" sz="1400" dirty="0">
              <a:solidFill>
                <a:schemeClr val="bg1">
                  <a:lumMod val="50000"/>
                </a:schemeClr>
              </a:solidFill>
            </a:endParaRPr>
          </a:p>
        </p:txBody>
      </p:sp>
      <p:pic>
        <p:nvPicPr>
          <p:cNvPr id="12" name="Picture 11">
            <a:extLst>
              <a:ext uri="{FF2B5EF4-FFF2-40B4-BE49-F238E27FC236}">
                <a16:creationId xmlns:a16="http://schemas.microsoft.com/office/drawing/2014/main" id="{E767B503-271E-8A4A-805A-312B68493C82}"/>
              </a:ext>
            </a:extLst>
          </p:cNvPr>
          <p:cNvPicPr>
            <a:picLocks noChangeAspect="1"/>
          </p:cNvPicPr>
          <p:nvPr/>
        </p:nvPicPr>
        <p:blipFill rotWithShape="1">
          <a:blip r:embed="rId5"/>
          <a:srcRect t="41299" b="869"/>
          <a:stretch/>
        </p:blipFill>
        <p:spPr>
          <a:xfrm>
            <a:off x="10321018" y="4977354"/>
            <a:ext cx="1654103" cy="1482114"/>
          </a:xfrm>
          <a:prstGeom prst="rect">
            <a:avLst/>
          </a:prstGeom>
        </p:spPr>
      </p:pic>
      <p:pic>
        <p:nvPicPr>
          <p:cNvPr id="6" name="Picture 5" descr="A picture containing black, darkness&#10;&#10;Description automatically generated">
            <a:extLst>
              <a:ext uri="{FF2B5EF4-FFF2-40B4-BE49-F238E27FC236}">
                <a16:creationId xmlns:a16="http://schemas.microsoft.com/office/drawing/2014/main" id="{823C24F8-69E3-40AD-202A-D81FE627FF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5020" y="4845833"/>
            <a:ext cx="2279165" cy="1741282"/>
          </a:xfrm>
          <a:prstGeom prst="rect">
            <a:avLst/>
          </a:prstGeom>
        </p:spPr>
      </p:pic>
      <p:sp>
        <p:nvSpPr>
          <p:cNvPr id="4" name="Slide Number Placeholder 3">
            <a:extLst>
              <a:ext uri="{FF2B5EF4-FFF2-40B4-BE49-F238E27FC236}">
                <a16:creationId xmlns:a16="http://schemas.microsoft.com/office/drawing/2014/main" id="{3D1AB541-C068-2F47-86C2-481186F4CD62}"/>
              </a:ext>
            </a:extLst>
          </p:cNvPr>
          <p:cNvSpPr>
            <a:spLocks noGrp="1"/>
          </p:cNvSpPr>
          <p:nvPr>
            <p:ph type="sldNum" sz="quarter" idx="12"/>
          </p:nvPr>
        </p:nvSpPr>
        <p:spPr/>
        <p:txBody>
          <a:bodyPr/>
          <a:lstStyle/>
          <a:p>
            <a:fld id="{E31375A4-56A4-47D6-9801-1991572033F7}" type="slidenum">
              <a:rPr lang="en-AU" smtClean="0"/>
              <a:t>5</a:t>
            </a:fld>
            <a:endParaRPr lang="en-AU"/>
          </a:p>
        </p:txBody>
      </p:sp>
      <p:sp>
        <p:nvSpPr>
          <p:cNvPr id="14" name="TextBox 13">
            <a:extLst>
              <a:ext uri="{FF2B5EF4-FFF2-40B4-BE49-F238E27FC236}">
                <a16:creationId xmlns:a16="http://schemas.microsoft.com/office/drawing/2014/main" id="{C16C97D2-67D5-9E47-B878-4437EFFBABDF}"/>
              </a:ext>
            </a:extLst>
          </p:cNvPr>
          <p:cNvSpPr txBox="1"/>
          <p:nvPr/>
        </p:nvSpPr>
        <p:spPr>
          <a:xfrm>
            <a:off x="695250" y="6697412"/>
            <a:ext cx="10003030" cy="738664"/>
          </a:xfrm>
          <a:prstGeom prst="rect">
            <a:avLst/>
          </a:prstGeom>
          <a:noFill/>
        </p:spPr>
        <p:txBody>
          <a:bodyPr wrap="square" rtlCol="0">
            <a:spAutoFit/>
          </a:bodyPr>
          <a:lstStyle/>
          <a:p>
            <a:r>
              <a:rPr lang="de-DE" sz="1400" dirty="0">
                <a:solidFill>
                  <a:schemeClr val="bg1">
                    <a:lumMod val="50000"/>
                  </a:schemeClr>
                </a:solidFill>
              </a:rPr>
              <a:t>* </a:t>
            </a:r>
            <a:r>
              <a:rPr lang="de-DE" sz="1400" dirty="0" err="1">
                <a:solidFill>
                  <a:schemeClr val="bg1">
                    <a:lumMod val="50000"/>
                  </a:schemeClr>
                </a:solidFill>
              </a:rPr>
              <a:t>Cantonese</a:t>
            </a:r>
            <a:r>
              <a:rPr lang="de-DE" sz="1400" dirty="0">
                <a:solidFill>
                  <a:schemeClr val="bg1">
                    <a:lumMod val="50000"/>
                  </a:schemeClr>
                </a:solidFill>
              </a:rPr>
              <a:t> </a:t>
            </a:r>
            <a:r>
              <a:rPr lang="de-DE" sz="1400" dirty="0" err="1">
                <a:solidFill>
                  <a:schemeClr val="bg1">
                    <a:lumMod val="50000"/>
                  </a:schemeClr>
                </a:solidFill>
              </a:rPr>
              <a:t>has</a:t>
            </a:r>
            <a:r>
              <a:rPr lang="de-DE" sz="1400" dirty="0">
                <a:solidFill>
                  <a:schemeClr val="bg1">
                    <a:lumMod val="50000"/>
                  </a:schemeClr>
                </a:solidFill>
              </a:rPr>
              <a:t> 11 </a:t>
            </a:r>
            <a:r>
              <a:rPr lang="de-DE" sz="1400" dirty="0" err="1">
                <a:solidFill>
                  <a:schemeClr val="bg1">
                    <a:lumMod val="50000"/>
                  </a:schemeClr>
                </a:solidFill>
              </a:rPr>
              <a:t>monophthingal</a:t>
            </a:r>
            <a:r>
              <a:rPr lang="de-DE" sz="1400" dirty="0">
                <a:solidFill>
                  <a:schemeClr val="bg1">
                    <a:lumMod val="50000"/>
                  </a:schemeClr>
                </a:solidFill>
              </a:rPr>
              <a:t> vowels, i.e., vowels with a fixed tongue position (not vowels with a moving tonue position like /au/  or /ou/.</a:t>
            </a:r>
            <a:endParaRPr lang="en-AU" sz="1400" dirty="0">
              <a:solidFill>
                <a:schemeClr val="bg1">
                  <a:lumMod val="50000"/>
                </a:schemeClr>
              </a:solidFill>
            </a:endParaRPr>
          </a:p>
          <a:p>
            <a:r>
              <a:rPr lang="de-DE" sz="1400" dirty="0">
                <a:solidFill>
                  <a:schemeClr val="bg1">
                    <a:lumMod val="50000"/>
                  </a:schemeClr>
                </a:solidFill>
              </a:rPr>
              <a:t>** </a:t>
            </a:r>
            <a:r>
              <a:rPr lang="de-DE" sz="1400" dirty="0" err="1">
                <a:solidFill>
                  <a:schemeClr val="bg1">
                    <a:lumMod val="50000"/>
                  </a:schemeClr>
                </a:solidFill>
              </a:rPr>
              <a:t>Depending</a:t>
            </a:r>
            <a:r>
              <a:rPr lang="de-DE" sz="1400" dirty="0">
                <a:solidFill>
                  <a:schemeClr val="bg1">
                    <a:lumMod val="50000"/>
                  </a:schemeClr>
                </a:solidFill>
              </a:rPr>
              <a:t> on the </a:t>
            </a:r>
            <a:r>
              <a:rPr lang="de-DE" sz="1400" dirty="0" err="1">
                <a:solidFill>
                  <a:schemeClr val="bg1">
                    <a:lumMod val="50000"/>
                  </a:schemeClr>
                </a:solidFill>
              </a:rPr>
              <a:t>variety</a:t>
            </a:r>
            <a:r>
              <a:rPr lang="de-DE" sz="1400" dirty="0">
                <a:solidFill>
                  <a:schemeClr val="bg1">
                    <a:lumMod val="50000"/>
                  </a:schemeClr>
                </a:solidFill>
              </a:rPr>
              <a:t> of English.</a:t>
            </a:r>
          </a:p>
        </p:txBody>
      </p:sp>
    </p:spTree>
    <p:extLst>
      <p:ext uri="{BB962C8B-B14F-4D97-AF65-F5344CB8AC3E}">
        <p14:creationId xmlns:p14="http://schemas.microsoft.com/office/powerpoint/2010/main" val="259238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lstStyle/>
          <a:p>
            <a:r>
              <a:rPr lang="de-DE" dirty="0"/>
              <a:t>Background</a:t>
            </a:r>
            <a:endParaRPr lang="en-AU" dirty="0"/>
          </a:p>
        </p:txBody>
      </p:sp>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p:txBody>
          <a:bodyPr/>
          <a:lstStyle/>
          <a:p>
            <a:r>
              <a:rPr lang="en-AU" b="1" dirty="0"/>
              <a:t>What are “formants”? Relations to the tongue position?</a:t>
            </a:r>
          </a:p>
          <a:p>
            <a:pPr marL="285750" indent="-285750">
              <a:buFont typeface="Arial" panose="020B0604020202020204" pitchFamily="34" charset="0"/>
              <a:buChar char="•"/>
            </a:pPr>
            <a:r>
              <a:rPr lang="en-AU" dirty="0"/>
              <a:t>Formants are concentration of acoustic energy at a certain frequency </a:t>
            </a:r>
            <a:br>
              <a:rPr lang="en-AU" dirty="0"/>
            </a:br>
            <a:r>
              <a:rPr lang="en-AU" sz="1400" dirty="0">
                <a:solidFill>
                  <a:schemeClr val="bg1">
                    <a:lumMod val="50000"/>
                  </a:schemeClr>
                </a:solidFill>
              </a:rPr>
              <a:t>(</a:t>
            </a:r>
            <a:r>
              <a:rPr lang="en-AU" sz="1400" dirty="0" err="1">
                <a:solidFill>
                  <a:schemeClr val="bg1">
                    <a:lumMod val="50000"/>
                  </a:schemeClr>
                </a:solidFill>
              </a:rPr>
              <a:t>Ladefoged</a:t>
            </a:r>
            <a:r>
              <a:rPr lang="en-AU" sz="1400" dirty="0">
                <a:solidFill>
                  <a:schemeClr val="bg1">
                    <a:lumMod val="50000"/>
                  </a:schemeClr>
                </a:solidFill>
              </a:rPr>
              <a:t> &amp; Johnson 2014 )</a:t>
            </a:r>
          </a:p>
          <a:p>
            <a:pPr marL="285750" indent="-285750">
              <a:buFont typeface="Arial" panose="020B0604020202020204" pitchFamily="34" charset="0"/>
              <a:buChar char="•"/>
            </a:pPr>
            <a:r>
              <a:rPr lang="en-AU" dirty="0"/>
              <a:t>First formants (F1): tongue height</a:t>
            </a:r>
          </a:p>
          <a:p>
            <a:pPr marL="285750" indent="-285750">
              <a:buFont typeface="Arial" panose="020B0604020202020204" pitchFamily="34" charset="0"/>
              <a:buChar char="•"/>
            </a:pPr>
            <a:r>
              <a:rPr lang="en-AU" dirty="0"/>
              <a:t>Second formants (F2): tongue </a:t>
            </a:r>
            <a:r>
              <a:rPr lang="en-AU" dirty="0" err="1"/>
              <a:t>frontness</a:t>
            </a:r>
            <a:r>
              <a:rPr lang="en-AU" dirty="0"/>
              <a:t>/</a:t>
            </a:r>
            <a:r>
              <a:rPr lang="en-AU" dirty="0" err="1"/>
              <a:t>backness</a:t>
            </a: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pic>
        <p:nvPicPr>
          <p:cNvPr id="14" name="Picture 13">
            <a:extLst>
              <a:ext uri="{FF2B5EF4-FFF2-40B4-BE49-F238E27FC236}">
                <a16:creationId xmlns:a16="http://schemas.microsoft.com/office/drawing/2014/main" id="{B7D94493-D0FA-375E-B4BC-113AC53C212C}"/>
              </a:ext>
            </a:extLst>
          </p:cNvPr>
          <p:cNvPicPr>
            <a:picLocks noChangeAspect="1"/>
          </p:cNvPicPr>
          <p:nvPr/>
        </p:nvPicPr>
        <p:blipFill>
          <a:blip r:embed="rId4"/>
          <a:stretch>
            <a:fillRect/>
          </a:stretch>
        </p:blipFill>
        <p:spPr>
          <a:xfrm>
            <a:off x="641496" y="3410788"/>
            <a:ext cx="4752528" cy="3402588"/>
          </a:xfrm>
          <a:prstGeom prst="rect">
            <a:avLst/>
          </a:prstGeom>
        </p:spPr>
      </p:pic>
      <p:cxnSp>
        <p:nvCxnSpPr>
          <p:cNvPr id="15" name="Straight Arrow Connector 14">
            <a:extLst>
              <a:ext uri="{FF2B5EF4-FFF2-40B4-BE49-F238E27FC236}">
                <a16:creationId xmlns:a16="http://schemas.microsoft.com/office/drawing/2014/main" id="{F5A69A87-9DD6-D15E-1C27-20B105D0D336}"/>
              </a:ext>
            </a:extLst>
          </p:cNvPr>
          <p:cNvCxnSpPr>
            <a:cxnSpLocks/>
          </p:cNvCxnSpPr>
          <p:nvPr/>
        </p:nvCxnSpPr>
        <p:spPr>
          <a:xfrm>
            <a:off x="497480" y="3899148"/>
            <a:ext cx="648072"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C2C4987-8AB4-6EAD-C4DF-052ABE7134CC}"/>
              </a:ext>
            </a:extLst>
          </p:cNvPr>
          <p:cNvCxnSpPr>
            <a:cxnSpLocks/>
          </p:cNvCxnSpPr>
          <p:nvPr/>
        </p:nvCxnSpPr>
        <p:spPr>
          <a:xfrm>
            <a:off x="497480" y="4077072"/>
            <a:ext cx="648072"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03427D2-2039-B3A3-CAB4-9D15D1B8B7FA}"/>
              </a:ext>
            </a:extLst>
          </p:cNvPr>
          <p:cNvCxnSpPr>
            <a:cxnSpLocks/>
          </p:cNvCxnSpPr>
          <p:nvPr/>
        </p:nvCxnSpPr>
        <p:spPr>
          <a:xfrm>
            <a:off x="497480" y="4725144"/>
            <a:ext cx="648072"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1ED1AA7-1957-C9C3-D181-44549AED1F83}"/>
              </a:ext>
            </a:extLst>
          </p:cNvPr>
          <p:cNvSpPr txBox="1"/>
          <p:nvPr/>
        </p:nvSpPr>
        <p:spPr>
          <a:xfrm flipH="1">
            <a:off x="47328" y="3707740"/>
            <a:ext cx="522160" cy="369332"/>
          </a:xfrm>
          <a:prstGeom prst="rect">
            <a:avLst/>
          </a:prstGeom>
          <a:noFill/>
        </p:spPr>
        <p:txBody>
          <a:bodyPr wrap="square" rtlCol="0">
            <a:spAutoFit/>
          </a:bodyPr>
          <a:lstStyle/>
          <a:p>
            <a:r>
              <a:rPr lang="en-AU" dirty="0"/>
              <a:t>F3</a:t>
            </a:r>
          </a:p>
        </p:txBody>
      </p:sp>
      <p:sp>
        <p:nvSpPr>
          <p:cNvPr id="20" name="TextBox 19">
            <a:extLst>
              <a:ext uri="{FF2B5EF4-FFF2-40B4-BE49-F238E27FC236}">
                <a16:creationId xmlns:a16="http://schemas.microsoft.com/office/drawing/2014/main" id="{9630063D-95FE-25EE-EBCC-1CD052341A15}"/>
              </a:ext>
            </a:extLst>
          </p:cNvPr>
          <p:cNvSpPr txBox="1"/>
          <p:nvPr/>
        </p:nvSpPr>
        <p:spPr>
          <a:xfrm flipH="1">
            <a:off x="49946" y="3923764"/>
            <a:ext cx="522160" cy="369332"/>
          </a:xfrm>
          <a:prstGeom prst="rect">
            <a:avLst/>
          </a:prstGeom>
          <a:noFill/>
        </p:spPr>
        <p:txBody>
          <a:bodyPr wrap="square" rtlCol="0">
            <a:spAutoFit/>
          </a:bodyPr>
          <a:lstStyle/>
          <a:p>
            <a:r>
              <a:rPr lang="en-AU" dirty="0"/>
              <a:t>F2</a:t>
            </a:r>
          </a:p>
        </p:txBody>
      </p:sp>
      <p:sp>
        <p:nvSpPr>
          <p:cNvPr id="21" name="TextBox 20">
            <a:extLst>
              <a:ext uri="{FF2B5EF4-FFF2-40B4-BE49-F238E27FC236}">
                <a16:creationId xmlns:a16="http://schemas.microsoft.com/office/drawing/2014/main" id="{0178BE18-30DD-CEB2-C664-871B36358981}"/>
              </a:ext>
            </a:extLst>
          </p:cNvPr>
          <p:cNvSpPr txBox="1"/>
          <p:nvPr/>
        </p:nvSpPr>
        <p:spPr>
          <a:xfrm flipH="1">
            <a:off x="47328" y="4571836"/>
            <a:ext cx="522160" cy="369332"/>
          </a:xfrm>
          <a:prstGeom prst="rect">
            <a:avLst/>
          </a:prstGeom>
          <a:noFill/>
        </p:spPr>
        <p:txBody>
          <a:bodyPr wrap="square" rtlCol="0">
            <a:spAutoFit/>
          </a:bodyPr>
          <a:lstStyle/>
          <a:p>
            <a:r>
              <a:rPr lang="en-AU" dirty="0"/>
              <a:t>F1</a:t>
            </a:r>
          </a:p>
        </p:txBody>
      </p:sp>
      <p:cxnSp>
        <p:nvCxnSpPr>
          <p:cNvPr id="22" name="Straight Arrow Connector 21">
            <a:extLst>
              <a:ext uri="{FF2B5EF4-FFF2-40B4-BE49-F238E27FC236}">
                <a16:creationId xmlns:a16="http://schemas.microsoft.com/office/drawing/2014/main" id="{4E1DFF29-73AD-95CD-9BFB-10FAA63550F9}"/>
              </a:ext>
            </a:extLst>
          </p:cNvPr>
          <p:cNvCxnSpPr/>
          <p:nvPr/>
        </p:nvCxnSpPr>
        <p:spPr>
          <a:xfrm>
            <a:off x="6384032" y="3582478"/>
            <a:ext cx="0" cy="261796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C758019-76D8-F0FB-F094-351FE5A78184}"/>
              </a:ext>
            </a:extLst>
          </p:cNvPr>
          <p:cNvCxnSpPr>
            <a:cxnSpLocks/>
          </p:cNvCxnSpPr>
          <p:nvPr/>
        </p:nvCxnSpPr>
        <p:spPr>
          <a:xfrm flipH="1">
            <a:off x="6608440" y="6237312"/>
            <a:ext cx="360595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EE8A7E5-129B-877F-D4FF-462FE1853942}"/>
              </a:ext>
            </a:extLst>
          </p:cNvPr>
          <p:cNvSpPr txBox="1"/>
          <p:nvPr/>
        </p:nvSpPr>
        <p:spPr>
          <a:xfrm flipH="1">
            <a:off x="5768005" y="3641085"/>
            <a:ext cx="461665" cy="2232248"/>
          </a:xfrm>
          <a:prstGeom prst="rect">
            <a:avLst/>
          </a:prstGeom>
          <a:noFill/>
        </p:spPr>
        <p:txBody>
          <a:bodyPr vert="vert270" wrap="square" rtlCol="0">
            <a:spAutoFit/>
          </a:bodyPr>
          <a:lstStyle/>
          <a:p>
            <a:r>
              <a:rPr lang="en-AU" b="1" dirty="0"/>
              <a:t>F1</a:t>
            </a:r>
            <a:r>
              <a:rPr lang="en-AU" dirty="0"/>
              <a:t> (tongue height)</a:t>
            </a:r>
          </a:p>
        </p:txBody>
      </p:sp>
      <p:sp>
        <p:nvSpPr>
          <p:cNvPr id="26" name="TextBox 25">
            <a:extLst>
              <a:ext uri="{FF2B5EF4-FFF2-40B4-BE49-F238E27FC236}">
                <a16:creationId xmlns:a16="http://schemas.microsoft.com/office/drawing/2014/main" id="{6C28FEC4-4901-223E-1699-1C4388EE4EC7}"/>
              </a:ext>
            </a:extLst>
          </p:cNvPr>
          <p:cNvSpPr txBox="1"/>
          <p:nvPr/>
        </p:nvSpPr>
        <p:spPr>
          <a:xfrm flipH="1">
            <a:off x="7608167" y="6200438"/>
            <a:ext cx="2736303" cy="369332"/>
          </a:xfrm>
          <a:prstGeom prst="rect">
            <a:avLst/>
          </a:prstGeom>
          <a:noFill/>
        </p:spPr>
        <p:txBody>
          <a:bodyPr wrap="square" rtlCol="0">
            <a:spAutoFit/>
          </a:bodyPr>
          <a:lstStyle/>
          <a:p>
            <a:r>
              <a:rPr lang="en-AU" b="1" dirty="0"/>
              <a:t>F2</a:t>
            </a:r>
            <a:r>
              <a:rPr lang="en-AU" dirty="0"/>
              <a:t> (tongue fronting)</a:t>
            </a:r>
          </a:p>
        </p:txBody>
      </p:sp>
      <p:pic>
        <p:nvPicPr>
          <p:cNvPr id="28" name="Picture 27">
            <a:extLst>
              <a:ext uri="{FF2B5EF4-FFF2-40B4-BE49-F238E27FC236}">
                <a16:creationId xmlns:a16="http://schemas.microsoft.com/office/drawing/2014/main" id="{0302C858-5EDA-AE84-9798-41B3D371D8C2}"/>
              </a:ext>
            </a:extLst>
          </p:cNvPr>
          <p:cNvPicPr>
            <a:picLocks noChangeAspect="1"/>
          </p:cNvPicPr>
          <p:nvPr/>
        </p:nvPicPr>
        <p:blipFill rotWithShape="1">
          <a:blip r:embed="rId5"/>
          <a:srcRect t="41299" b="869"/>
          <a:stretch/>
        </p:blipFill>
        <p:spPr>
          <a:xfrm>
            <a:off x="9218531" y="44625"/>
            <a:ext cx="2973469" cy="2664296"/>
          </a:xfrm>
          <a:prstGeom prst="rect">
            <a:avLst/>
          </a:prstGeom>
        </p:spPr>
      </p:pic>
      <p:pic>
        <p:nvPicPr>
          <p:cNvPr id="4" name="Picture 3">
            <a:extLst>
              <a:ext uri="{FF2B5EF4-FFF2-40B4-BE49-F238E27FC236}">
                <a16:creationId xmlns:a16="http://schemas.microsoft.com/office/drawing/2014/main" id="{60C3EC1F-6469-3B19-37E8-E490E0333C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4032" y="3503803"/>
            <a:ext cx="3588202" cy="2715072"/>
          </a:xfrm>
          <a:prstGeom prst="rect">
            <a:avLst/>
          </a:prstGeom>
        </p:spPr>
      </p:pic>
      <p:sp>
        <p:nvSpPr>
          <p:cNvPr id="5" name="Slide Number Placeholder 4">
            <a:extLst>
              <a:ext uri="{FF2B5EF4-FFF2-40B4-BE49-F238E27FC236}">
                <a16:creationId xmlns:a16="http://schemas.microsoft.com/office/drawing/2014/main" id="{E0024F03-BD9A-9D41-BC5A-08183E5F28BA}"/>
              </a:ext>
            </a:extLst>
          </p:cNvPr>
          <p:cNvSpPr>
            <a:spLocks noGrp="1"/>
          </p:cNvSpPr>
          <p:nvPr>
            <p:ph type="sldNum" sz="quarter" idx="12"/>
          </p:nvPr>
        </p:nvSpPr>
        <p:spPr/>
        <p:txBody>
          <a:bodyPr/>
          <a:lstStyle/>
          <a:p>
            <a:fld id="{E31375A4-56A4-47D6-9801-1991572033F7}" type="slidenum">
              <a:rPr lang="en-AU" smtClean="0"/>
              <a:t>6</a:t>
            </a:fld>
            <a:endParaRPr lang="en-AU"/>
          </a:p>
        </p:txBody>
      </p:sp>
      <p:sp>
        <p:nvSpPr>
          <p:cNvPr id="24" name="TextBox 23">
            <a:extLst>
              <a:ext uri="{FF2B5EF4-FFF2-40B4-BE49-F238E27FC236}">
                <a16:creationId xmlns:a16="http://schemas.microsoft.com/office/drawing/2014/main" id="{C71C73B5-E4B3-0C42-B08D-92ACB180DE6B}"/>
              </a:ext>
            </a:extLst>
          </p:cNvPr>
          <p:cNvSpPr txBox="1"/>
          <p:nvPr/>
        </p:nvSpPr>
        <p:spPr>
          <a:xfrm>
            <a:off x="9841227" y="4221022"/>
            <a:ext cx="2299699" cy="738664"/>
          </a:xfrm>
          <a:prstGeom prst="rect">
            <a:avLst/>
          </a:prstGeom>
          <a:noFill/>
        </p:spPr>
        <p:txBody>
          <a:bodyPr wrap="square" rtlCol="0">
            <a:spAutoFit/>
          </a:bodyPr>
          <a:lstStyle/>
          <a:p>
            <a:pPr algn="ctr"/>
            <a:r>
              <a:rPr lang="de-DE" sz="1400" dirty="0">
                <a:solidFill>
                  <a:schemeClr val="bg1">
                    <a:lumMod val="50000"/>
                  </a:schemeClr>
                </a:solidFill>
              </a:rPr>
              <a:t>English </a:t>
            </a:r>
            <a:r>
              <a:rPr lang="de-DE" sz="1400" dirty="0" err="1">
                <a:solidFill>
                  <a:schemeClr val="bg1">
                    <a:lumMod val="50000"/>
                  </a:schemeClr>
                </a:solidFill>
              </a:rPr>
              <a:t>vowel</a:t>
            </a:r>
            <a:r>
              <a:rPr lang="de-DE" sz="1400" dirty="0">
                <a:solidFill>
                  <a:schemeClr val="bg1">
                    <a:lumMod val="50000"/>
                  </a:schemeClr>
                </a:solidFill>
              </a:rPr>
              <a:t> </a:t>
            </a:r>
            <a:r>
              <a:rPr lang="de-DE" sz="1400" dirty="0" err="1">
                <a:solidFill>
                  <a:schemeClr val="bg1">
                    <a:lumMod val="50000"/>
                  </a:schemeClr>
                </a:solidFill>
              </a:rPr>
              <a:t>intenvtory</a:t>
            </a:r>
            <a:r>
              <a:rPr lang="de-DE" sz="1400" dirty="0">
                <a:solidFill>
                  <a:schemeClr val="bg1">
                    <a:lumMod val="50000"/>
                  </a:schemeClr>
                </a:solidFill>
              </a:rPr>
              <a:t> (Southern California </a:t>
            </a:r>
            <a:r>
              <a:rPr lang="de-DE" sz="1400" dirty="0" err="1">
                <a:solidFill>
                  <a:schemeClr val="bg1">
                    <a:lumMod val="50000"/>
                  </a:schemeClr>
                </a:solidFill>
              </a:rPr>
              <a:t>variety</a:t>
            </a:r>
            <a:r>
              <a:rPr lang="de-DE" sz="1400" dirty="0">
                <a:solidFill>
                  <a:schemeClr val="bg1">
                    <a:lumMod val="50000"/>
                  </a:schemeClr>
                </a:solidFill>
              </a:rPr>
              <a:t>)</a:t>
            </a:r>
            <a:endParaRPr lang="en-AU" sz="1400" dirty="0">
              <a:solidFill>
                <a:schemeClr val="bg1">
                  <a:lumMod val="50000"/>
                </a:schemeClr>
              </a:solidFill>
            </a:endParaRPr>
          </a:p>
        </p:txBody>
      </p:sp>
    </p:spTree>
    <p:extLst>
      <p:ext uri="{BB962C8B-B14F-4D97-AF65-F5344CB8AC3E}">
        <p14:creationId xmlns:p14="http://schemas.microsoft.com/office/powerpoint/2010/main" val="212244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p:txBody>
          <a:bodyPr>
            <a:normAutofit/>
          </a:bodyPr>
          <a:lstStyle/>
          <a:p>
            <a:r>
              <a:rPr lang="en-AU" b="1" dirty="0"/>
              <a:t>Problems and gaps in previous research</a:t>
            </a:r>
          </a:p>
          <a:p>
            <a:pPr marL="285750" indent="-285750">
              <a:buFont typeface="Arial" panose="020B0604020202020204" pitchFamily="34" charset="0"/>
              <a:buChar char="•"/>
            </a:pPr>
            <a:r>
              <a:rPr lang="en-AU" dirty="0"/>
              <a:t>Existing research is impressionistic (rather than systematically capturing fine-grained differences in phonetic features)</a:t>
            </a:r>
          </a:p>
          <a:p>
            <a:pPr marL="285750" indent="-285750">
              <a:buFont typeface="Arial" panose="020B0604020202020204" pitchFamily="34" charset="0"/>
              <a:buChar char="•"/>
            </a:pPr>
            <a:r>
              <a:rPr lang="en-AU" dirty="0"/>
              <a:t>Research has been conducted in controlled experimental environments.</a:t>
            </a:r>
          </a:p>
          <a:p>
            <a:pPr marL="285750" indent="-285750">
              <a:buFont typeface="Arial" panose="020B0604020202020204" pitchFamily="34" charset="0"/>
              <a:buChar char="•"/>
            </a:pPr>
            <a:r>
              <a:rPr lang="en-AU" dirty="0"/>
              <a:t>Accordingly, a limited small set of datasets</a:t>
            </a:r>
            <a:endParaRPr lang="en-AU" sz="1800" dirty="0"/>
          </a:p>
          <a:p>
            <a:pPr marL="465750" lvl="1" indent="-285750">
              <a:buFont typeface="Arial" panose="020B0604020202020204" pitchFamily="34" charset="0"/>
              <a:buChar char="−"/>
            </a:pPr>
            <a:r>
              <a:rPr lang="en-AU" sz="1800" dirty="0"/>
              <a:t>Limited generalisability and applicability of the findings</a:t>
            </a:r>
          </a:p>
          <a:p>
            <a:r>
              <a:rPr lang="en-AU" b="1" dirty="0"/>
              <a:t>Focus of the current study:</a:t>
            </a:r>
          </a:p>
          <a:p>
            <a:pPr marL="465750" lvl="1" indent="-285750"/>
            <a:r>
              <a:rPr lang="en-AU" b="1" dirty="0"/>
              <a:t>Larger-scale analysis </a:t>
            </a:r>
            <a:r>
              <a:rPr lang="en-AU" dirty="0"/>
              <a:t>of Chinese learners of English vowels </a:t>
            </a:r>
          </a:p>
          <a:p>
            <a:pPr marL="465750" lvl="1" indent="-285750"/>
            <a:r>
              <a:rPr lang="en-AU" dirty="0"/>
              <a:t>produced under </a:t>
            </a:r>
            <a:r>
              <a:rPr lang="en-AU" b="1" dirty="0"/>
              <a:t>spontaneous speech</a:t>
            </a:r>
            <a:r>
              <a:rPr lang="en-AU" dirty="0"/>
              <a:t> conditions</a:t>
            </a:r>
          </a:p>
          <a:p>
            <a:pPr marL="465750" lvl="1"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endParaRPr lang="en-AU" dirty="0"/>
          </a:p>
        </p:txBody>
      </p:sp>
      <p:pic>
        <p:nvPicPr>
          <p:cNvPr id="18" name="Picture 17">
            <a:extLst>
              <a:ext uri="{FF2B5EF4-FFF2-40B4-BE49-F238E27FC236}">
                <a16:creationId xmlns:a16="http://schemas.microsoft.com/office/drawing/2014/main" id="{3B052CBA-F975-FCE1-82B6-076D42C743D1}"/>
              </a:ext>
            </a:extLst>
          </p:cNvPr>
          <p:cNvPicPr>
            <a:picLocks noChangeAspect="1"/>
          </p:cNvPicPr>
          <p:nvPr/>
        </p:nvPicPr>
        <p:blipFill rotWithShape="1">
          <a:blip r:embed="rId4"/>
          <a:srcRect t="41299" b="869"/>
          <a:stretch/>
        </p:blipFill>
        <p:spPr>
          <a:xfrm>
            <a:off x="10102536" y="44625"/>
            <a:ext cx="2089463" cy="1872207"/>
          </a:xfrm>
          <a:prstGeom prst="rect">
            <a:avLst/>
          </a:prstGeom>
        </p:spPr>
      </p:pic>
      <p:sp>
        <p:nvSpPr>
          <p:cNvPr id="41" name="TextBox 40">
            <a:extLst>
              <a:ext uri="{FF2B5EF4-FFF2-40B4-BE49-F238E27FC236}">
                <a16:creationId xmlns:a16="http://schemas.microsoft.com/office/drawing/2014/main" id="{C0A65C1C-77EB-4724-906D-DCE19003D206}"/>
              </a:ext>
            </a:extLst>
          </p:cNvPr>
          <p:cNvSpPr txBox="1"/>
          <p:nvPr/>
        </p:nvSpPr>
        <p:spPr>
          <a:xfrm>
            <a:off x="551346" y="5157787"/>
            <a:ext cx="11089307" cy="1446550"/>
          </a:xfrm>
          <a:prstGeom prst="rect">
            <a:avLst/>
          </a:prstGeom>
          <a:noFill/>
          <a:ln w="50800">
            <a:solidFill>
              <a:schemeClr val="accent1"/>
            </a:solidFill>
          </a:ln>
        </p:spPr>
        <p:txBody>
          <a:bodyPr wrap="square" rtlCol="0">
            <a:spAutoFit/>
          </a:bodyPr>
          <a:lstStyle/>
          <a:p>
            <a:pPr algn="ctr">
              <a:spcBef>
                <a:spcPts val="600"/>
              </a:spcBef>
              <a:spcAft>
                <a:spcPts val="600"/>
              </a:spcAft>
            </a:pPr>
            <a:endParaRPr lang="en-AU" sz="800" b="1" dirty="0"/>
          </a:p>
          <a:p>
            <a:pPr algn="ctr">
              <a:spcBef>
                <a:spcPts val="600"/>
              </a:spcBef>
              <a:spcAft>
                <a:spcPts val="600"/>
              </a:spcAft>
            </a:pPr>
            <a:r>
              <a:rPr lang="en-AU" sz="2000" dirty="0"/>
              <a:t>RQ1: Do Chinese learners </a:t>
            </a:r>
            <a:r>
              <a:rPr lang="en-AU" sz="2000" b="1" dirty="0"/>
              <a:t>merge /i:/ and /</a:t>
            </a:r>
            <a:r>
              <a:rPr lang="en-AU" sz="2000" b="1" dirty="0" err="1"/>
              <a:t>ɪ</a:t>
            </a:r>
            <a:r>
              <a:rPr lang="en-AU" sz="2000" b="1" dirty="0"/>
              <a:t>/, as well as /e/ and /æ/?</a:t>
            </a:r>
          </a:p>
          <a:p>
            <a:pPr algn="ctr">
              <a:spcBef>
                <a:spcPts val="600"/>
              </a:spcBef>
              <a:spcAft>
                <a:spcPts val="600"/>
              </a:spcAft>
            </a:pPr>
            <a:r>
              <a:rPr lang="en-AU" sz="2000" dirty="0"/>
              <a:t>RQ2: Do Chinese learners </a:t>
            </a:r>
            <a:r>
              <a:rPr lang="en-AU" sz="2000" b="1" dirty="0"/>
              <a:t>show significant deviations from L1 speakers in vowel duration (vowel duration differences /u:/ vs., /</a:t>
            </a:r>
            <a:r>
              <a:rPr lang="en-AU" sz="2000" b="1" dirty="0" err="1"/>
              <a:t>ʊ</a:t>
            </a:r>
            <a:r>
              <a:rPr lang="en-AU" sz="2000" b="1" dirty="0"/>
              <a:t>/; /i:/ vs., /</a:t>
            </a:r>
            <a:r>
              <a:rPr lang="en-AU" sz="2000" b="1" dirty="0" err="1"/>
              <a:t>ɪ</a:t>
            </a:r>
            <a:r>
              <a:rPr lang="en-AU" sz="2000" b="1" dirty="0"/>
              <a:t>/)?</a:t>
            </a:r>
          </a:p>
        </p:txBody>
      </p:sp>
      <p:sp>
        <p:nvSpPr>
          <p:cNvPr id="4" name="Slide Number Placeholder 3">
            <a:extLst>
              <a:ext uri="{FF2B5EF4-FFF2-40B4-BE49-F238E27FC236}">
                <a16:creationId xmlns:a16="http://schemas.microsoft.com/office/drawing/2014/main" id="{9C86BE1B-49C7-6E47-B26D-4B9BBF1E4820}"/>
              </a:ext>
            </a:extLst>
          </p:cNvPr>
          <p:cNvSpPr>
            <a:spLocks noGrp="1"/>
          </p:cNvSpPr>
          <p:nvPr>
            <p:ph type="sldNum" sz="quarter" idx="12"/>
          </p:nvPr>
        </p:nvSpPr>
        <p:spPr/>
        <p:txBody>
          <a:bodyPr/>
          <a:lstStyle/>
          <a:p>
            <a:fld id="{E31375A4-56A4-47D6-9801-1991572033F7}" type="slidenum">
              <a:rPr lang="en-AU" smtClean="0"/>
              <a:t>7</a:t>
            </a:fld>
            <a:endParaRPr lang="en-AU"/>
          </a:p>
        </p:txBody>
      </p:sp>
      <p:sp>
        <p:nvSpPr>
          <p:cNvPr id="10" name="Title 1">
            <a:extLst>
              <a:ext uri="{FF2B5EF4-FFF2-40B4-BE49-F238E27FC236}">
                <a16:creationId xmlns:a16="http://schemas.microsoft.com/office/drawing/2014/main" id="{D36CAA06-12BC-0D48-A5EA-FE0082CA383E}"/>
              </a:ext>
            </a:extLst>
          </p:cNvPr>
          <p:cNvSpPr>
            <a:spLocks noGrp="1"/>
          </p:cNvSpPr>
          <p:nvPr>
            <p:ph type="title"/>
          </p:nvPr>
        </p:nvSpPr>
        <p:spPr>
          <a:xfrm>
            <a:off x="695326" y="1052736"/>
            <a:ext cx="10801350" cy="469056"/>
          </a:xfrm>
        </p:spPr>
        <p:txBody>
          <a:bodyPr/>
          <a:lstStyle/>
          <a:p>
            <a:r>
              <a:rPr lang="de-DE" dirty="0"/>
              <a:t>Background</a:t>
            </a:r>
            <a:endParaRPr lang="en-AU" dirty="0"/>
          </a:p>
        </p:txBody>
      </p:sp>
    </p:spTree>
    <p:extLst>
      <p:ext uri="{BB962C8B-B14F-4D97-AF65-F5344CB8AC3E}">
        <p14:creationId xmlns:p14="http://schemas.microsoft.com/office/powerpoint/2010/main" val="269427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F54C71E7-BB35-3842-3813-5E9D475F6BA8}"/>
              </a:ext>
            </a:extLst>
          </p:cNvPr>
          <p:cNvSpPr/>
          <p:nvPr/>
        </p:nvSpPr>
        <p:spPr>
          <a:xfrm>
            <a:off x="10488488" y="3186598"/>
            <a:ext cx="970272" cy="928453"/>
          </a:xfrm>
          <a:prstGeom prst="ellipse">
            <a:avLst/>
          </a:prstGeom>
          <a:solidFill>
            <a:srgbClr val="FFC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a:t>
            </a:r>
            <a:r>
              <a:rPr lang="en-AU" sz="2000" b="1" dirty="0" err="1"/>
              <a:t>i</a:t>
            </a:r>
            <a:r>
              <a:rPr lang="en-AU" sz="2000" b="1" dirty="0"/>
              <a:t>/</a:t>
            </a:r>
          </a:p>
        </p:txBody>
      </p:sp>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normAutofit/>
          </a:bodyPr>
          <a:lstStyle/>
          <a:p>
            <a:r>
              <a:rPr lang="de-DE" dirty="0"/>
              <a:t>Research Gaps | Research Questions</a:t>
            </a:r>
            <a:endParaRPr lang="en-AU" dirty="0"/>
          </a:p>
        </p:txBody>
      </p:sp>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a:xfrm>
            <a:off x="347362" y="2761650"/>
            <a:ext cx="8139409" cy="3777738"/>
          </a:xfrm>
        </p:spPr>
        <p:txBody>
          <a:bodyPr>
            <a:normAutofit/>
          </a:bodyPr>
          <a:lstStyle/>
          <a:p>
            <a:endParaRPr lang="en-AU" b="1" dirty="0"/>
          </a:p>
          <a:p>
            <a:r>
              <a:rPr lang="en-AU" b="1" dirty="0"/>
              <a:t>Hypothesis of the current research</a:t>
            </a:r>
          </a:p>
          <a:p>
            <a:pPr marL="285750" indent="-285750">
              <a:buFont typeface="Arial" panose="020B0604020202020204" pitchFamily="34" charset="0"/>
              <a:buChar char="•"/>
            </a:pPr>
            <a:r>
              <a:rPr lang="en-AU" dirty="0"/>
              <a:t>Chinese speakers will also merge /i:/ and /ɪ/  and /e/ and /</a:t>
            </a:r>
            <a:r>
              <a:rPr lang="en-AU" dirty="0" err="1"/>
              <a:t>æ</a:t>
            </a:r>
            <a:r>
              <a:rPr lang="en-AU" dirty="0"/>
              <a:t>/.</a:t>
            </a:r>
          </a:p>
          <a:p>
            <a:endParaRPr lang="en-AU" dirty="0"/>
          </a:p>
          <a:p>
            <a:pPr marL="285750" indent="-285750">
              <a:buFont typeface="Arial" panose="020B0604020202020204" pitchFamily="34" charset="0"/>
              <a:buChar char="•"/>
            </a:pPr>
            <a:r>
              <a:rPr lang="en-AU" dirty="0"/>
              <a:t>Chinese speakers will show significant deviations v compared to L1 English speakers</a:t>
            </a:r>
            <a:br>
              <a:rPr lang="en-AU" dirty="0"/>
            </a:br>
            <a:r>
              <a:rPr lang="en-AU" dirty="0"/>
              <a:t>(similar to Japanese learners of English where Japanese </a:t>
            </a:r>
            <a:br>
              <a:rPr lang="en-AU" dirty="0"/>
            </a:br>
            <a:r>
              <a:rPr lang="en-AU" dirty="0"/>
              <a:t>also lack phonemic duration contrasts and thus exaggerate </a:t>
            </a:r>
            <a:br>
              <a:rPr lang="en-AU" dirty="0"/>
            </a:br>
            <a:r>
              <a:rPr lang="en-AU" dirty="0"/>
              <a:t>contrasts compared to L1 English speakers </a:t>
            </a:r>
            <a:br>
              <a:rPr lang="en-AU" dirty="0"/>
            </a:br>
            <a:r>
              <a:rPr lang="en-AU" sz="1400" dirty="0">
                <a:solidFill>
                  <a:schemeClr val="bg1">
                    <a:lumMod val="50000"/>
                  </a:schemeClr>
                </a:solidFill>
              </a:rPr>
              <a:t>(Schweinberger &amp; Komiya 2022).</a:t>
            </a:r>
          </a:p>
          <a:p>
            <a:endParaRPr lang="en-AU" dirty="0"/>
          </a:p>
          <a:p>
            <a:pPr marL="285750" indent="-285750">
              <a:buFont typeface="Arial" panose="020B0604020202020204" pitchFamily="34" charset="0"/>
              <a:buChar char="•"/>
            </a:pPr>
            <a:endParaRPr lang="en-AU" dirty="0"/>
          </a:p>
        </p:txBody>
      </p:sp>
      <p:sp>
        <p:nvSpPr>
          <p:cNvPr id="24" name="Oval 23">
            <a:extLst>
              <a:ext uri="{FF2B5EF4-FFF2-40B4-BE49-F238E27FC236}">
                <a16:creationId xmlns:a16="http://schemas.microsoft.com/office/drawing/2014/main" id="{CB00B0FA-BB6A-2E73-F942-E86193CA3E0D}"/>
              </a:ext>
            </a:extLst>
          </p:cNvPr>
          <p:cNvSpPr/>
          <p:nvPr/>
        </p:nvSpPr>
        <p:spPr>
          <a:xfrm>
            <a:off x="8222131" y="3189909"/>
            <a:ext cx="989264" cy="977900"/>
          </a:xfrm>
          <a:prstGeom prst="ellipse">
            <a:avLst/>
          </a:prstGeom>
          <a:solidFill>
            <a:srgbClr val="FFC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a:t>
            </a:r>
            <a:r>
              <a:rPr lang="en-AU" sz="2000" b="1" dirty="0" err="1"/>
              <a:t>i</a:t>
            </a:r>
            <a:r>
              <a:rPr lang="en-AU" sz="2000" b="1" dirty="0"/>
              <a:t>/</a:t>
            </a:r>
          </a:p>
        </p:txBody>
      </p:sp>
      <p:sp>
        <p:nvSpPr>
          <p:cNvPr id="27" name="Oval 26">
            <a:extLst>
              <a:ext uri="{FF2B5EF4-FFF2-40B4-BE49-F238E27FC236}">
                <a16:creationId xmlns:a16="http://schemas.microsoft.com/office/drawing/2014/main" id="{D8B093F8-5071-672E-5F11-E5D8865A3DD5}"/>
              </a:ext>
            </a:extLst>
          </p:cNvPr>
          <p:cNvSpPr/>
          <p:nvPr/>
        </p:nvSpPr>
        <p:spPr>
          <a:xfrm>
            <a:off x="10855375" y="3126556"/>
            <a:ext cx="989263" cy="976500"/>
          </a:xfrm>
          <a:prstGeom prst="ellipse">
            <a:avLst/>
          </a:prstGeom>
          <a:solidFill>
            <a:schemeClr val="bg1">
              <a:lumMod val="6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/ɪ/</a:t>
            </a:r>
          </a:p>
        </p:txBody>
      </p:sp>
      <p:sp>
        <p:nvSpPr>
          <p:cNvPr id="28" name="TextBox 27">
            <a:extLst>
              <a:ext uri="{FF2B5EF4-FFF2-40B4-BE49-F238E27FC236}">
                <a16:creationId xmlns:a16="http://schemas.microsoft.com/office/drawing/2014/main" id="{53E9BB83-C1AD-DC40-E60E-5AADBAD7BE54}"/>
              </a:ext>
            </a:extLst>
          </p:cNvPr>
          <p:cNvSpPr txBox="1"/>
          <p:nvPr/>
        </p:nvSpPr>
        <p:spPr>
          <a:xfrm>
            <a:off x="7818944" y="2864411"/>
            <a:ext cx="2396026" cy="307777"/>
          </a:xfrm>
          <a:prstGeom prst="rect">
            <a:avLst/>
          </a:prstGeom>
          <a:noFill/>
        </p:spPr>
        <p:txBody>
          <a:bodyPr wrap="square" rtlCol="0">
            <a:spAutoFit/>
          </a:bodyPr>
          <a:lstStyle/>
          <a:p>
            <a:pPr algn="ctr"/>
            <a:r>
              <a:rPr lang="de-DE" sz="1400" dirty="0">
                <a:solidFill>
                  <a:schemeClr val="bg1">
                    <a:lumMod val="50000"/>
                  </a:schemeClr>
                </a:solidFill>
              </a:rPr>
              <a:t>L1 ENG </a:t>
            </a:r>
            <a:r>
              <a:rPr lang="de-DE" sz="1400" dirty="0" err="1">
                <a:solidFill>
                  <a:schemeClr val="bg1">
                    <a:lumMod val="50000"/>
                  </a:schemeClr>
                </a:solidFill>
              </a:rPr>
              <a:t>speakers</a:t>
            </a:r>
            <a:endParaRPr lang="en-AU" sz="1400" dirty="0">
              <a:solidFill>
                <a:schemeClr val="bg1">
                  <a:lumMod val="50000"/>
                </a:schemeClr>
              </a:solidFill>
            </a:endParaRPr>
          </a:p>
        </p:txBody>
      </p:sp>
      <p:sp>
        <p:nvSpPr>
          <p:cNvPr id="29" name="TextBox 28">
            <a:extLst>
              <a:ext uri="{FF2B5EF4-FFF2-40B4-BE49-F238E27FC236}">
                <a16:creationId xmlns:a16="http://schemas.microsoft.com/office/drawing/2014/main" id="{F56805BC-430A-3839-A2CB-F1D843331894}"/>
              </a:ext>
            </a:extLst>
          </p:cNvPr>
          <p:cNvSpPr txBox="1"/>
          <p:nvPr/>
        </p:nvSpPr>
        <p:spPr>
          <a:xfrm>
            <a:off x="10008673" y="4261962"/>
            <a:ext cx="2027774" cy="307777"/>
          </a:xfrm>
          <a:prstGeom prst="rect">
            <a:avLst/>
          </a:prstGeom>
          <a:noFill/>
        </p:spPr>
        <p:txBody>
          <a:bodyPr wrap="square" rtlCol="0">
            <a:spAutoFit/>
          </a:bodyPr>
          <a:lstStyle/>
          <a:p>
            <a:pPr algn="ctr"/>
            <a:r>
              <a:rPr lang="de-DE" sz="1400" dirty="0">
                <a:solidFill>
                  <a:schemeClr val="bg1">
                    <a:lumMod val="50000"/>
                  </a:schemeClr>
                </a:solidFill>
              </a:rPr>
              <a:t>JAP. </a:t>
            </a:r>
            <a:r>
              <a:rPr lang="de-DE" sz="1400" dirty="0" err="1">
                <a:solidFill>
                  <a:schemeClr val="bg1">
                    <a:lumMod val="50000"/>
                  </a:schemeClr>
                </a:solidFill>
              </a:rPr>
              <a:t>learners</a:t>
            </a:r>
            <a:r>
              <a:rPr lang="de-DE" sz="1400" dirty="0">
                <a:solidFill>
                  <a:schemeClr val="bg1">
                    <a:lumMod val="50000"/>
                  </a:schemeClr>
                </a:solidFill>
              </a:rPr>
              <a:t> </a:t>
            </a:r>
            <a:r>
              <a:rPr lang="de-DE" sz="1400" dirty="0" err="1">
                <a:solidFill>
                  <a:schemeClr val="bg1">
                    <a:lumMod val="50000"/>
                  </a:schemeClr>
                </a:solidFill>
              </a:rPr>
              <a:t>of</a:t>
            </a:r>
            <a:r>
              <a:rPr lang="de-DE" sz="1400" dirty="0">
                <a:solidFill>
                  <a:schemeClr val="bg1">
                    <a:lumMod val="50000"/>
                  </a:schemeClr>
                </a:solidFill>
              </a:rPr>
              <a:t> Eng.</a:t>
            </a:r>
            <a:endParaRPr lang="en-AU" sz="1400" dirty="0">
              <a:solidFill>
                <a:schemeClr val="bg1">
                  <a:lumMod val="50000"/>
                </a:schemeClr>
              </a:solidFill>
            </a:endParaRPr>
          </a:p>
        </p:txBody>
      </p:sp>
      <p:sp>
        <p:nvSpPr>
          <p:cNvPr id="31" name="Oval 30">
            <a:extLst>
              <a:ext uri="{FF2B5EF4-FFF2-40B4-BE49-F238E27FC236}">
                <a16:creationId xmlns:a16="http://schemas.microsoft.com/office/drawing/2014/main" id="{046FCF83-2C48-6EF3-C5E3-8E1A63042DA7}"/>
              </a:ext>
            </a:extLst>
          </p:cNvPr>
          <p:cNvSpPr/>
          <p:nvPr/>
        </p:nvSpPr>
        <p:spPr>
          <a:xfrm>
            <a:off x="8833433" y="3163911"/>
            <a:ext cx="989263" cy="1019424"/>
          </a:xfrm>
          <a:prstGeom prst="ellipse">
            <a:avLst/>
          </a:prstGeom>
          <a:solidFill>
            <a:schemeClr val="bg1">
              <a:lumMod val="6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/ɪ/</a:t>
            </a:r>
          </a:p>
        </p:txBody>
      </p:sp>
      <p:pic>
        <p:nvPicPr>
          <p:cNvPr id="32" name="Picture 31">
            <a:extLst>
              <a:ext uri="{FF2B5EF4-FFF2-40B4-BE49-F238E27FC236}">
                <a16:creationId xmlns:a16="http://schemas.microsoft.com/office/drawing/2014/main" id="{6A70019D-76F6-241D-6016-BA4B96D60C70}"/>
              </a:ext>
            </a:extLst>
          </p:cNvPr>
          <p:cNvPicPr>
            <a:picLocks noChangeAspect="1"/>
          </p:cNvPicPr>
          <p:nvPr/>
        </p:nvPicPr>
        <p:blipFill rotWithShape="1">
          <a:blip r:embed="rId3"/>
          <a:srcRect l="3829" t="2920"/>
          <a:stretch/>
        </p:blipFill>
        <p:spPr>
          <a:xfrm>
            <a:off x="7896199" y="4570103"/>
            <a:ext cx="4059133" cy="2254206"/>
          </a:xfrm>
          <a:prstGeom prst="rect">
            <a:avLst/>
          </a:prstGeom>
        </p:spPr>
      </p:pic>
      <p:sp>
        <p:nvSpPr>
          <p:cNvPr id="33" name="TextBox 32">
            <a:extLst>
              <a:ext uri="{FF2B5EF4-FFF2-40B4-BE49-F238E27FC236}">
                <a16:creationId xmlns:a16="http://schemas.microsoft.com/office/drawing/2014/main" id="{B57577BE-DE3F-2998-D216-B55A479A743B}"/>
              </a:ext>
            </a:extLst>
          </p:cNvPr>
          <p:cNvSpPr txBox="1"/>
          <p:nvPr/>
        </p:nvSpPr>
        <p:spPr>
          <a:xfrm>
            <a:off x="7837533" y="4301472"/>
            <a:ext cx="2171140" cy="307777"/>
          </a:xfrm>
          <a:prstGeom prst="rect">
            <a:avLst/>
          </a:prstGeom>
          <a:noFill/>
        </p:spPr>
        <p:txBody>
          <a:bodyPr wrap="square" rtlCol="0">
            <a:spAutoFit/>
          </a:bodyPr>
          <a:lstStyle/>
          <a:p>
            <a:pPr algn="ctr"/>
            <a:r>
              <a:rPr lang="de-DE" sz="1400" dirty="0">
                <a:solidFill>
                  <a:schemeClr val="bg1">
                    <a:lumMod val="50000"/>
                  </a:schemeClr>
                </a:solidFill>
              </a:rPr>
              <a:t>L1 ENG </a:t>
            </a:r>
            <a:r>
              <a:rPr lang="de-DE" sz="1400" dirty="0" err="1">
                <a:solidFill>
                  <a:schemeClr val="bg1">
                    <a:lumMod val="50000"/>
                  </a:schemeClr>
                </a:solidFill>
              </a:rPr>
              <a:t>speakers</a:t>
            </a:r>
            <a:endParaRPr lang="en-AU" sz="1400" dirty="0">
              <a:solidFill>
                <a:schemeClr val="bg1">
                  <a:lumMod val="50000"/>
                </a:schemeClr>
              </a:solidFill>
            </a:endParaRPr>
          </a:p>
        </p:txBody>
      </p:sp>
      <p:sp>
        <p:nvSpPr>
          <p:cNvPr id="34" name="TextBox 33">
            <a:extLst>
              <a:ext uri="{FF2B5EF4-FFF2-40B4-BE49-F238E27FC236}">
                <a16:creationId xmlns:a16="http://schemas.microsoft.com/office/drawing/2014/main" id="{A4DF1011-4614-B3A1-9376-CB6816D553D7}"/>
              </a:ext>
            </a:extLst>
          </p:cNvPr>
          <p:cNvSpPr txBox="1"/>
          <p:nvPr/>
        </p:nvSpPr>
        <p:spPr>
          <a:xfrm>
            <a:off x="8299497" y="5244328"/>
            <a:ext cx="576064" cy="400110"/>
          </a:xfrm>
          <a:prstGeom prst="rect">
            <a:avLst/>
          </a:prstGeom>
          <a:noFill/>
        </p:spPr>
        <p:txBody>
          <a:bodyPr wrap="square" rtlCol="0">
            <a:spAutoFit/>
          </a:bodyPr>
          <a:lstStyle/>
          <a:p>
            <a:r>
              <a:rPr lang="en-AU" sz="2000" b="1" dirty="0"/>
              <a:t>/ɪ/</a:t>
            </a:r>
          </a:p>
        </p:txBody>
      </p:sp>
      <p:sp>
        <p:nvSpPr>
          <p:cNvPr id="35" name="TextBox 34">
            <a:extLst>
              <a:ext uri="{FF2B5EF4-FFF2-40B4-BE49-F238E27FC236}">
                <a16:creationId xmlns:a16="http://schemas.microsoft.com/office/drawing/2014/main" id="{EF085538-8F7A-8CB4-AEA7-F7CB5F61B119}"/>
              </a:ext>
            </a:extLst>
          </p:cNvPr>
          <p:cNvSpPr txBox="1"/>
          <p:nvPr/>
        </p:nvSpPr>
        <p:spPr>
          <a:xfrm>
            <a:off x="10380284" y="5218173"/>
            <a:ext cx="576064" cy="400110"/>
          </a:xfrm>
          <a:prstGeom prst="rect">
            <a:avLst/>
          </a:prstGeom>
          <a:noFill/>
        </p:spPr>
        <p:txBody>
          <a:bodyPr wrap="square" rtlCol="0">
            <a:spAutoFit/>
          </a:bodyPr>
          <a:lstStyle/>
          <a:p>
            <a:r>
              <a:rPr lang="en-AU" sz="2000" b="1" dirty="0"/>
              <a:t>/ɪ/</a:t>
            </a:r>
          </a:p>
        </p:txBody>
      </p:sp>
      <p:sp>
        <p:nvSpPr>
          <p:cNvPr id="36" name="TextBox 35">
            <a:extLst>
              <a:ext uri="{FF2B5EF4-FFF2-40B4-BE49-F238E27FC236}">
                <a16:creationId xmlns:a16="http://schemas.microsoft.com/office/drawing/2014/main" id="{C24C3CF6-D6B7-1338-22A1-184BD047F4AB}"/>
              </a:ext>
            </a:extLst>
          </p:cNvPr>
          <p:cNvSpPr txBox="1"/>
          <p:nvPr/>
        </p:nvSpPr>
        <p:spPr>
          <a:xfrm>
            <a:off x="8569527" y="5578698"/>
            <a:ext cx="612068" cy="400110"/>
          </a:xfrm>
          <a:prstGeom prst="rect">
            <a:avLst/>
          </a:prstGeom>
          <a:noFill/>
        </p:spPr>
        <p:txBody>
          <a:bodyPr wrap="square" rtlCol="0">
            <a:spAutoFit/>
          </a:bodyPr>
          <a:lstStyle/>
          <a:p>
            <a:r>
              <a:rPr lang="en-AU" sz="2000" b="1" dirty="0"/>
              <a:t>/</a:t>
            </a:r>
            <a:r>
              <a:rPr lang="en-AU" sz="2000" b="1" dirty="0" err="1"/>
              <a:t>i</a:t>
            </a:r>
            <a:r>
              <a:rPr lang="en-AU" sz="2000" b="1" dirty="0"/>
              <a:t>/</a:t>
            </a:r>
          </a:p>
        </p:txBody>
      </p:sp>
      <p:sp>
        <p:nvSpPr>
          <p:cNvPr id="37" name="TextBox 36">
            <a:extLst>
              <a:ext uri="{FF2B5EF4-FFF2-40B4-BE49-F238E27FC236}">
                <a16:creationId xmlns:a16="http://schemas.microsoft.com/office/drawing/2014/main" id="{6B7D40C5-15C4-7004-17DB-C8C85EFBFF8D}"/>
              </a:ext>
            </a:extLst>
          </p:cNvPr>
          <p:cNvSpPr txBox="1"/>
          <p:nvPr/>
        </p:nvSpPr>
        <p:spPr>
          <a:xfrm>
            <a:off x="10865620" y="5521307"/>
            <a:ext cx="612068" cy="400110"/>
          </a:xfrm>
          <a:prstGeom prst="rect">
            <a:avLst/>
          </a:prstGeom>
          <a:noFill/>
        </p:spPr>
        <p:txBody>
          <a:bodyPr wrap="square" rtlCol="0">
            <a:spAutoFit/>
          </a:bodyPr>
          <a:lstStyle/>
          <a:p>
            <a:r>
              <a:rPr lang="en-AU" sz="2000" b="1" dirty="0"/>
              <a:t>/</a:t>
            </a:r>
            <a:r>
              <a:rPr lang="en-AU" sz="2000" b="1" dirty="0" err="1"/>
              <a:t>i</a:t>
            </a:r>
            <a:r>
              <a:rPr lang="en-AU" sz="2000" b="1" dirty="0"/>
              <a:t>/</a:t>
            </a:r>
          </a:p>
        </p:txBody>
      </p:sp>
      <p:sp>
        <p:nvSpPr>
          <p:cNvPr id="38" name="Arrow: Left-Right 37">
            <a:extLst>
              <a:ext uri="{FF2B5EF4-FFF2-40B4-BE49-F238E27FC236}">
                <a16:creationId xmlns:a16="http://schemas.microsoft.com/office/drawing/2014/main" id="{BEAC4885-44B5-2E16-C8DD-ED2DF977E851}"/>
              </a:ext>
            </a:extLst>
          </p:cNvPr>
          <p:cNvSpPr/>
          <p:nvPr/>
        </p:nvSpPr>
        <p:spPr>
          <a:xfrm>
            <a:off x="10488488" y="4897235"/>
            <a:ext cx="612068" cy="162032"/>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Arrow: Left-Right 38">
            <a:extLst>
              <a:ext uri="{FF2B5EF4-FFF2-40B4-BE49-F238E27FC236}">
                <a16:creationId xmlns:a16="http://schemas.microsoft.com/office/drawing/2014/main" id="{DBD344ED-F1FF-0DCD-4675-6A2B8E93C351}"/>
              </a:ext>
            </a:extLst>
          </p:cNvPr>
          <p:cNvSpPr/>
          <p:nvPr/>
        </p:nvSpPr>
        <p:spPr>
          <a:xfrm>
            <a:off x="8486772" y="4704269"/>
            <a:ext cx="288032" cy="111027"/>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a:extLst>
              <a:ext uri="{FF2B5EF4-FFF2-40B4-BE49-F238E27FC236}">
                <a16:creationId xmlns:a16="http://schemas.microsoft.com/office/drawing/2014/main" id="{207006CC-7C72-0CAA-1C1F-B4CB653662C9}"/>
              </a:ext>
            </a:extLst>
          </p:cNvPr>
          <p:cNvSpPr txBox="1"/>
          <p:nvPr/>
        </p:nvSpPr>
        <p:spPr>
          <a:xfrm>
            <a:off x="10054382" y="2771362"/>
            <a:ext cx="2234543" cy="307777"/>
          </a:xfrm>
          <a:prstGeom prst="rect">
            <a:avLst/>
          </a:prstGeom>
          <a:noFill/>
        </p:spPr>
        <p:txBody>
          <a:bodyPr wrap="square" rtlCol="0">
            <a:spAutoFit/>
          </a:bodyPr>
          <a:lstStyle/>
          <a:p>
            <a:pPr algn="ctr"/>
            <a:r>
              <a:rPr lang="de-DE" sz="1400" dirty="0">
                <a:solidFill>
                  <a:schemeClr val="bg1">
                    <a:lumMod val="50000"/>
                  </a:schemeClr>
                </a:solidFill>
              </a:rPr>
              <a:t>CHN </a:t>
            </a:r>
            <a:r>
              <a:rPr lang="de-DE" sz="1400" dirty="0" err="1">
                <a:solidFill>
                  <a:schemeClr val="bg1">
                    <a:lumMod val="50000"/>
                  </a:schemeClr>
                </a:solidFill>
              </a:rPr>
              <a:t>learners</a:t>
            </a:r>
            <a:r>
              <a:rPr lang="de-DE" sz="1400" dirty="0">
                <a:solidFill>
                  <a:schemeClr val="bg1">
                    <a:lumMod val="50000"/>
                  </a:schemeClr>
                </a:solidFill>
              </a:rPr>
              <a:t> </a:t>
            </a:r>
            <a:r>
              <a:rPr lang="de-DE" sz="1400" dirty="0" err="1">
                <a:solidFill>
                  <a:schemeClr val="bg1">
                    <a:lumMod val="50000"/>
                  </a:schemeClr>
                </a:solidFill>
              </a:rPr>
              <a:t>of</a:t>
            </a:r>
            <a:r>
              <a:rPr lang="de-DE" sz="1400" dirty="0">
                <a:solidFill>
                  <a:schemeClr val="bg1">
                    <a:lumMod val="50000"/>
                  </a:schemeClr>
                </a:solidFill>
              </a:rPr>
              <a:t> Eng.</a:t>
            </a:r>
            <a:endParaRPr lang="en-AU" sz="1400" dirty="0">
              <a:solidFill>
                <a:schemeClr val="bg1">
                  <a:lumMod val="50000"/>
                </a:schemeClr>
              </a:solidFill>
            </a:endParaRPr>
          </a:p>
        </p:txBody>
      </p:sp>
      <p:sp>
        <p:nvSpPr>
          <p:cNvPr id="20" name="TextBox 19">
            <a:extLst>
              <a:ext uri="{FF2B5EF4-FFF2-40B4-BE49-F238E27FC236}">
                <a16:creationId xmlns:a16="http://schemas.microsoft.com/office/drawing/2014/main" id="{2801AD35-21C1-EBCA-1241-CB59DAE3238A}"/>
              </a:ext>
            </a:extLst>
          </p:cNvPr>
          <p:cNvSpPr txBox="1"/>
          <p:nvPr/>
        </p:nvSpPr>
        <p:spPr>
          <a:xfrm>
            <a:off x="10488488" y="6539388"/>
            <a:ext cx="1525510" cy="310919"/>
          </a:xfrm>
          <a:prstGeom prst="rect">
            <a:avLst/>
          </a:prstGeom>
          <a:noFill/>
        </p:spPr>
        <p:txBody>
          <a:bodyPr wrap="square" rtlCol="0">
            <a:spAutoFit/>
          </a:bodyPr>
          <a:lstStyle/>
          <a:p>
            <a:pPr marR="0" lvl="0" algn="l" defTabSz="914400" rtl="0" eaLnBrk="1" fontAlgn="auto" latinLnBrk="0" hangingPunct="1">
              <a:lnSpc>
                <a:spcPct val="110000"/>
              </a:lnSpc>
              <a:spcBef>
                <a:spcPts val="300"/>
              </a:spcBef>
              <a:spcAft>
                <a:spcPts val="300"/>
              </a:spcAft>
              <a:buClr>
                <a:prstClr val="black"/>
              </a:buClr>
              <a:buSzTx/>
              <a:tabLst/>
              <a:defRPr/>
            </a:pPr>
            <a:r>
              <a:rPr kumimoji="0" lang="en-AU" sz="1400" b="0" i="0" u="none" strike="noStrike" kern="1200" cap="none" spc="0" normalizeH="0" baseline="0" noProof="0" dirty="0">
                <a:ln>
                  <a:noFill/>
                </a:ln>
                <a:solidFill>
                  <a:prstClr val="white">
                    <a:lumMod val="50000"/>
                  </a:prstClr>
                </a:solidFill>
                <a:effectLst/>
                <a:uLnTx/>
                <a:uFillTx/>
                <a:latin typeface="Arial"/>
                <a:ea typeface="+mn-ea"/>
                <a:cs typeface="+mn-cs"/>
              </a:rPr>
              <a:t>(</a:t>
            </a:r>
            <a:r>
              <a:rPr kumimoji="0" lang="en-AU" sz="1400" b="0" i="0" u="none" strike="noStrike" kern="1200" cap="none" spc="0" normalizeH="0" baseline="0" noProof="0" dirty="0" err="1">
                <a:ln>
                  <a:noFill/>
                </a:ln>
                <a:solidFill>
                  <a:prstClr val="white">
                    <a:lumMod val="50000"/>
                  </a:prstClr>
                </a:solidFill>
                <a:effectLst/>
                <a:uLnTx/>
                <a:uFillTx/>
                <a:latin typeface="Arial"/>
                <a:ea typeface="+mn-ea"/>
                <a:cs typeface="+mn-cs"/>
              </a:rPr>
              <a:t>Tsukada</a:t>
            </a:r>
            <a:r>
              <a:rPr kumimoji="0" lang="en-AU" sz="1400" b="0" i="0" u="none" strike="noStrike" kern="1200" cap="none" spc="0" normalizeH="0" baseline="0" noProof="0" dirty="0">
                <a:ln>
                  <a:noFill/>
                </a:ln>
                <a:solidFill>
                  <a:prstClr val="white">
                    <a:lumMod val="50000"/>
                  </a:prstClr>
                </a:solidFill>
                <a:effectLst/>
                <a:uLnTx/>
                <a:uFillTx/>
                <a:latin typeface="Arial"/>
                <a:ea typeface="+mn-ea"/>
                <a:cs typeface="+mn-cs"/>
              </a:rPr>
              <a:t> 2009)</a:t>
            </a:r>
            <a:endParaRPr kumimoji="0" lang="en-AU"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1" name="Content Placeholder 2">
            <a:extLst>
              <a:ext uri="{FF2B5EF4-FFF2-40B4-BE49-F238E27FC236}">
                <a16:creationId xmlns:a16="http://schemas.microsoft.com/office/drawing/2014/main" id="{3D3E1059-318A-334F-9D53-144552FEB72F}"/>
              </a:ext>
            </a:extLst>
          </p:cNvPr>
          <p:cNvSpPr txBox="1">
            <a:spLocks/>
          </p:cNvSpPr>
          <p:nvPr/>
        </p:nvSpPr>
        <p:spPr>
          <a:xfrm>
            <a:off x="398587" y="1652115"/>
            <a:ext cx="10801350" cy="977900"/>
          </a:xfrm>
          <a:prstGeom prst="rect">
            <a:avLst/>
          </a:prstGeom>
        </p:spPr>
        <p:txBody>
          <a:bodyPr vert="horz" lIns="0" tIns="0" rIns="0" bIns="0" rtlCol="0">
            <a:normAutofit/>
          </a:bodyPr>
          <a:lst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b="1" dirty="0"/>
              <a:t>Recent research</a:t>
            </a:r>
          </a:p>
          <a:p>
            <a:pPr marL="285750" indent="-285750">
              <a:buFont typeface="Arial" panose="020B0604020202020204" pitchFamily="34" charset="0"/>
              <a:buChar char="•"/>
            </a:pPr>
            <a:r>
              <a:rPr lang="en-AU" dirty="0"/>
              <a:t>Japanese learners merge /</a:t>
            </a:r>
            <a:r>
              <a:rPr lang="en-AU" dirty="0" err="1"/>
              <a:t>i</a:t>
            </a:r>
            <a:r>
              <a:rPr lang="en-AU" dirty="0"/>
              <a:t>:/ and /</a:t>
            </a:r>
            <a:r>
              <a:rPr lang="en-AU" dirty="0" err="1"/>
              <a:t>ɪ</a:t>
            </a:r>
            <a:r>
              <a:rPr lang="en-AU" dirty="0"/>
              <a:t>/ </a:t>
            </a:r>
            <a:r>
              <a:rPr lang="en-AU" sz="1400" dirty="0">
                <a:solidFill>
                  <a:schemeClr val="bg1">
                    <a:lumMod val="50000"/>
                  </a:schemeClr>
                </a:solidFill>
              </a:rPr>
              <a:t>(Zhang &amp; Yin, 2009) </a:t>
            </a:r>
            <a:r>
              <a:rPr lang="en-AU" dirty="0"/>
              <a:t>and do not differentiate between /e/ and /</a:t>
            </a:r>
            <a:r>
              <a:rPr lang="en-AU" dirty="0" err="1"/>
              <a:t>æ</a:t>
            </a:r>
            <a:r>
              <a:rPr lang="en-AU" dirty="0"/>
              <a:t>/ </a:t>
            </a:r>
            <a:r>
              <a:rPr lang="en-AU" sz="1400" dirty="0">
                <a:solidFill>
                  <a:schemeClr val="bg1">
                    <a:lumMod val="50000"/>
                  </a:schemeClr>
                </a:solidFill>
              </a:rPr>
              <a:t>(Wang, 2008; Zhang &amp; Lu, 2012; Jiang &amp; Zhang 2019)</a:t>
            </a:r>
            <a:endParaRPr lang="en-AU" dirty="0"/>
          </a:p>
        </p:txBody>
      </p:sp>
    </p:spTree>
    <p:extLst>
      <p:ext uri="{BB962C8B-B14F-4D97-AF65-F5344CB8AC3E}">
        <p14:creationId xmlns:p14="http://schemas.microsoft.com/office/powerpoint/2010/main" val="164787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AA6D3D-7333-8D54-3A4D-E8987EA344BA}"/>
              </a:ext>
            </a:extLst>
          </p:cNvPr>
          <p:cNvPicPr>
            <a:picLocks noChangeAspect="1"/>
          </p:cNvPicPr>
          <p:nvPr/>
        </p:nvPicPr>
        <p:blipFill>
          <a:blip r:embed="rId2"/>
          <a:stretch>
            <a:fillRect/>
          </a:stretch>
        </p:blipFill>
        <p:spPr>
          <a:xfrm>
            <a:off x="7847911" y="116335"/>
            <a:ext cx="4344089" cy="2880320"/>
          </a:xfrm>
          <a:prstGeom prst="rect">
            <a:avLst/>
          </a:prstGeom>
        </p:spPr>
      </p:pic>
      <p:sp>
        <p:nvSpPr>
          <p:cNvPr id="2" name="Title 1">
            <a:extLst>
              <a:ext uri="{FF2B5EF4-FFF2-40B4-BE49-F238E27FC236}">
                <a16:creationId xmlns:a16="http://schemas.microsoft.com/office/drawing/2014/main" id="{04E42C7B-801F-F44D-05A5-7BC2D4603908}"/>
              </a:ext>
            </a:extLst>
          </p:cNvPr>
          <p:cNvSpPr>
            <a:spLocks noGrp="1"/>
          </p:cNvSpPr>
          <p:nvPr>
            <p:ph type="title"/>
          </p:nvPr>
        </p:nvSpPr>
        <p:spPr/>
        <p:txBody>
          <a:bodyPr>
            <a:normAutofit/>
          </a:bodyPr>
          <a:lstStyle/>
          <a:p>
            <a:r>
              <a:rPr lang="de-DE" dirty="0" err="1"/>
              <a:t>Methodology</a:t>
            </a:r>
            <a:endParaRPr lang="de-DE" dirty="0"/>
          </a:p>
        </p:txBody>
      </p:sp>
      <p:sp>
        <p:nvSpPr>
          <p:cNvPr id="3" name="Content Placeholder 2">
            <a:extLst>
              <a:ext uri="{FF2B5EF4-FFF2-40B4-BE49-F238E27FC236}">
                <a16:creationId xmlns:a16="http://schemas.microsoft.com/office/drawing/2014/main" id="{0687D020-A7A4-68B8-8E4D-0BFBA78B6AD7}"/>
              </a:ext>
            </a:extLst>
          </p:cNvPr>
          <p:cNvSpPr>
            <a:spLocks noGrp="1"/>
          </p:cNvSpPr>
          <p:nvPr>
            <p:ph idx="1"/>
          </p:nvPr>
        </p:nvSpPr>
        <p:spPr/>
        <p:txBody>
          <a:bodyPr>
            <a:normAutofit/>
          </a:bodyPr>
          <a:lstStyle/>
          <a:p>
            <a:r>
              <a:rPr lang="en-AU" b="1" dirty="0"/>
              <a:t>Data</a:t>
            </a:r>
          </a:p>
          <a:p>
            <a:pPr marL="285750" indent="-285750">
              <a:buFont typeface="Arial" panose="020B0604020202020204" pitchFamily="34" charset="0"/>
              <a:buChar char="•"/>
            </a:pPr>
            <a:r>
              <a:rPr lang="en-AU" i="1" dirty="0"/>
              <a:t>International Corpus Network of Asian Learners of English </a:t>
            </a:r>
            <a:r>
              <a:rPr lang="en-AU" dirty="0"/>
              <a:t>(ICNALE) </a:t>
            </a:r>
            <a:br>
              <a:rPr lang="en-AU" dirty="0"/>
            </a:br>
            <a:r>
              <a:rPr lang="en-AU" sz="1400" dirty="0">
                <a:solidFill>
                  <a:schemeClr val="bg1">
                    <a:lumMod val="50000"/>
                  </a:schemeClr>
                </a:solidFill>
              </a:rPr>
              <a:t>(Ishikawa 2014)</a:t>
            </a:r>
          </a:p>
          <a:p>
            <a:pPr marL="465750" lvl="1" indent="-285750"/>
            <a:r>
              <a:rPr lang="en-AU" dirty="0"/>
              <a:t>Speech and text samples from English learners in Asia and L1 English speakers</a:t>
            </a:r>
          </a:p>
          <a:p>
            <a:pPr marL="465750" lvl="1" indent="-285750"/>
            <a:r>
              <a:rPr lang="en-AU" dirty="0"/>
              <a:t>Spoken monologues: spontaneous speech from </a:t>
            </a:r>
          </a:p>
          <a:p>
            <a:pPr marL="645750" lvl="2" indent="-285750"/>
            <a:r>
              <a:rPr lang="en-AU" b="1" dirty="0"/>
              <a:t>148 Chinese learners </a:t>
            </a:r>
          </a:p>
          <a:p>
            <a:pPr marL="645750" lvl="2" indent="-285750"/>
            <a:r>
              <a:rPr lang="en-AU" b="1" dirty="0"/>
              <a:t>87 L1 speakers of English</a:t>
            </a:r>
            <a:endParaRPr lang="en-AU" dirty="0"/>
          </a:p>
          <a:p>
            <a:pPr marL="465750" lvl="1" indent="-285750"/>
            <a:endParaRPr lang="en-AU" dirty="0"/>
          </a:p>
          <a:p>
            <a:pPr marL="465750" lvl="1" indent="-285750"/>
            <a:r>
              <a:rPr lang="en-AU" dirty="0"/>
              <a:t>After processing (final data set)</a:t>
            </a:r>
          </a:p>
        </p:txBody>
      </p:sp>
      <p:graphicFrame>
        <p:nvGraphicFramePr>
          <p:cNvPr id="8" name="Table 7">
            <a:extLst>
              <a:ext uri="{FF2B5EF4-FFF2-40B4-BE49-F238E27FC236}">
                <a16:creationId xmlns:a16="http://schemas.microsoft.com/office/drawing/2014/main" id="{D3A67BA8-01E2-984E-CEA3-7A680115DD36}"/>
              </a:ext>
            </a:extLst>
          </p:cNvPr>
          <p:cNvGraphicFramePr>
            <a:graphicFrameLocks noGrp="1"/>
          </p:cNvGraphicFramePr>
          <p:nvPr>
            <p:extLst>
              <p:ext uri="{D42A27DB-BD31-4B8C-83A1-F6EECF244321}">
                <p14:modId xmlns:p14="http://schemas.microsoft.com/office/powerpoint/2010/main" val="652525582"/>
              </p:ext>
            </p:extLst>
          </p:nvPr>
        </p:nvGraphicFramePr>
        <p:xfrm>
          <a:off x="1199456" y="5149276"/>
          <a:ext cx="6840836" cy="1135380"/>
        </p:xfrm>
        <a:graphic>
          <a:graphicData uri="http://schemas.openxmlformats.org/drawingml/2006/table">
            <a:tbl>
              <a:tblPr>
                <a:tableStyleId>{21E4AEA4-8DFA-4A89-87EB-49C32662AFE0}</a:tableStyleId>
              </a:tblPr>
              <a:tblGrid>
                <a:gridCol w="724691">
                  <a:extLst>
                    <a:ext uri="{9D8B030D-6E8A-4147-A177-3AD203B41FA5}">
                      <a16:colId xmlns:a16="http://schemas.microsoft.com/office/drawing/2014/main" val="2220485029"/>
                    </a:ext>
                  </a:extLst>
                </a:gridCol>
                <a:gridCol w="1174500">
                  <a:extLst>
                    <a:ext uri="{9D8B030D-6E8A-4147-A177-3AD203B41FA5}">
                      <a16:colId xmlns:a16="http://schemas.microsoft.com/office/drawing/2014/main" val="2095744617"/>
                    </a:ext>
                  </a:extLst>
                </a:gridCol>
                <a:gridCol w="904705">
                  <a:extLst>
                    <a:ext uri="{9D8B030D-6E8A-4147-A177-3AD203B41FA5}">
                      <a16:colId xmlns:a16="http://schemas.microsoft.com/office/drawing/2014/main" val="1036168799"/>
                    </a:ext>
                  </a:extLst>
                </a:gridCol>
                <a:gridCol w="648072">
                  <a:extLst>
                    <a:ext uri="{9D8B030D-6E8A-4147-A177-3AD203B41FA5}">
                      <a16:colId xmlns:a16="http://schemas.microsoft.com/office/drawing/2014/main" val="3103845240"/>
                    </a:ext>
                  </a:extLst>
                </a:gridCol>
                <a:gridCol w="648072">
                  <a:extLst>
                    <a:ext uri="{9D8B030D-6E8A-4147-A177-3AD203B41FA5}">
                      <a16:colId xmlns:a16="http://schemas.microsoft.com/office/drawing/2014/main" val="3693941591"/>
                    </a:ext>
                  </a:extLst>
                </a:gridCol>
                <a:gridCol w="792088">
                  <a:extLst>
                    <a:ext uri="{9D8B030D-6E8A-4147-A177-3AD203B41FA5}">
                      <a16:colId xmlns:a16="http://schemas.microsoft.com/office/drawing/2014/main" val="3077536251"/>
                    </a:ext>
                  </a:extLst>
                </a:gridCol>
                <a:gridCol w="504056">
                  <a:extLst>
                    <a:ext uri="{9D8B030D-6E8A-4147-A177-3AD203B41FA5}">
                      <a16:colId xmlns:a16="http://schemas.microsoft.com/office/drawing/2014/main" val="59115664"/>
                    </a:ext>
                  </a:extLst>
                </a:gridCol>
                <a:gridCol w="648072">
                  <a:extLst>
                    <a:ext uri="{9D8B030D-6E8A-4147-A177-3AD203B41FA5}">
                      <a16:colId xmlns:a16="http://schemas.microsoft.com/office/drawing/2014/main" val="2426430905"/>
                    </a:ext>
                  </a:extLst>
                </a:gridCol>
                <a:gridCol w="796580">
                  <a:extLst>
                    <a:ext uri="{9D8B030D-6E8A-4147-A177-3AD203B41FA5}">
                      <a16:colId xmlns:a16="http://schemas.microsoft.com/office/drawing/2014/main" val="156989050"/>
                    </a:ext>
                  </a:extLst>
                </a:gridCol>
              </a:tblGrid>
              <a:tr h="200025">
                <a:tc>
                  <a:txBody>
                    <a:bodyPr/>
                    <a:lstStyle/>
                    <a:p>
                      <a:pPr algn="l" fontAlgn="b"/>
                      <a:r>
                        <a:rPr lang="en-AU" sz="1800" b="1" u="none" strike="noStrike" dirty="0">
                          <a:effectLst/>
                        </a:rPr>
                        <a:t>Type</a:t>
                      </a:r>
                      <a:endParaRPr lang="en-AU" sz="18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AU" sz="1800" b="1" u="none" strike="noStrike" dirty="0">
                          <a:effectLst/>
                        </a:rPr>
                        <a:t>Speakers</a:t>
                      </a:r>
                      <a:endParaRPr lang="en-AU" sz="18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AU" sz="1800" b="1" u="none" strike="noStrike" dirty="0">
                          <a:effectLst/>
                        </a:rPr>
                        <a:t>/æ/</a:t>
                      </a:r>
                      <a:endParaRPr lang="en-AU" sz="18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AU" sz="1800" b="1" u="none" strike="noStrike" dirty="0">
                          <a:effectLst/>
                        </a:rPr>
                        <a:t>/ɛ/</a:t>
                      </a:r>
                      <a:endParaRPr lang="en-AU" sz="18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AU" sz="1800" b="1" u="none" strike="noStrike" dirty="0">
                          <a:effectLst/>
                        </a:rPr>
                        <a:t>/i/</a:t>
                      </a:r>
                      <a:endParaRPr lang="en-AU" sz="18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AU" sz="1800" b="1" u="none" strike="noStrike" dirty="0">
                          <a:effectLst/>
                        </a:rPr>
                        <a:t>/ɪ/</a:t>
                      </a:r>
                      <a:endParaRPr lang="en-AU" sz="18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AU" sz="1800" b="1" u="none" strike="noStrike">
                          <a:effectLst/>
                        </a:rPr>
                        <a:t>/u/</a:t>
                      </a:r>
                      <a:endParaRPr lang="en-AU" sz="1800" b="1"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AU" sz="1800" b="1" u="none" strike="noStrike">
                          <a:effectLst/>
                        </a:rPr>
                        <a:t>/ʊ/</a:t>
                      </a:r>
                      <a:endParaRPr lang="en-AU" sz="1800" b="1"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AU" sz="1800" b="1" u="none" strike="noStrike" dirty="0">
                          <a:effectLst/>
                        </a:rPr>
                        <a:t>Total</a:t>
                      </a:r>
                      <a:endParaRPr lang="en-AU" sz="18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6801461"/>
                  </a:ext>
                </a:extLst>
              </a:tr>
              <a:tr h="190500">
                <a:tc>
                  <a:txBody>
                    <a:bodyPr/>
                    <a:lstStyle/>
                    <a:p>
                      <a:pPr algn="l" fontAlgn="b"/>
                      <a:r>
                        <a:rPr lang="en-AU" sz="1800" u="none" strike="noStrike">
                          <a:effectLst/>
                        </a:rPr>
                        <a:t>CHN</a:t>
                      </a:r>
                      <a:endParaRPr lang="en-AU" sz="18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AU" sz="1800" u="none" strike="noStrike" dirty="0">
                          <a:effectLst/>
                        </a:rPr>
                        <a:t>148</a:t>
                      </a:r>
                      <a:endParaRPr lang="en-AU" sz="18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AU" sz="1800" u="none" strike="noStrike">
                          <a:effectLst/>
                        </a:rPr>
                        <a:t>514</a:t>
                      </a:r>
                      <a:endParaRPr lang="en-AU" sz="18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AU" sz="1800" u="none" strike="noStrike">
                          <a:effectLst/>
                        </a:rPr>
                        <a:t>228</a:t>
                      </a:r>
                      <a:endParaRPr lang="en-AU" sz="18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AU" sz="1800" u="none" strike="noStrike">
                          <a:effectLst/>
                        </a:rPr>
                        <a:t>723</a:t>
                      </a:r>
                      <a:endParaRPr lang="en-AU" sz="18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AU" sz="1800" u="none" strike="noStrike" dirty="0">
                          <a:effectLst/>
                        </a:rPr>
                        <a:t>795</a:t>
                      </a:r>
                      <a:endParaRPr lang="en-AU" sz="18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AU" sz="1800" u="none" strike="noStrike" dirty="0">
                          <a:effectLst/>
                        </a:rPr>
                        <a:t>278</a:t>
                      </a:r>
                      <a:endParaRPr lang="en-AU" sz="18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ctr" fontAlgn="b"/>
                      <a:r>
                        <a:rPr lang="en-AU" sz="1800" u="none" strike="noStrike">
                          <a:effectLst/>
                        </a:rPr>
                        <a:t>219</a:t>
                      </a:r>
                      <a:endParaRPr lang="en-AU" sz="18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r" fontAlgn="b"/>
                      <a:r>
                        <a:rPr lang="en-AU" sz="1800" u="none" strike="noStrike" dirty="0">
                          <a:effectLst/>
                        </a:rPr>
                        <a:t>2,757</a:t>
                      </a:r>
                      <a:endParaRPr lang="en-AU" sz="18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897713783"/>
                  </a:ext>
                </a:extLst>
              </a:tr>
              <a:tr h="200025">
                <a:tc>
                  <a:txBody>
                    <a:bodyPr/>
                    <a:lstStyle/>
                    <a:p>
                      <a:pPr algn="l" fontAlgn="b"/>
                      <a:r>
                        <a:rPr lang="en-AU" sz="1800" u="none" strike="noStrike">
                          <a:effectLst/>
                        </a:rPr>
                        <a:t>ENS</a:t>
                      </a:r>
                      <a:endParaRPr lang="en-AU"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AU" sz="1800" u="none" strike="noStrike">
                          <a:effectLst/>
                        </a:rPr>
                        <a:t>87</a:t>
                      </a:r>
                      <a:endParaRPr lang="en-AU"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AU" sz="1800" u="none" strike="noStrike">
                          <a:effectLst/>
                        </a:rPr>
                        <a:t>869</a:t>
                      </a:r>
                      <a:endParaRPr lang="en-AU"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AU" sz="1800" u="none" strike="noStrike">
                          <a:effectLst/>
                        </a:rPr>
                        <a:t>340</a:t>
                      </a:r>
                      <a:endParaRPr lang="en-AU"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AU" sz="1800" u="none" strike="noStrike">
                          <a:effectLst/>
                        </a:rPr>
                        <a:t>660</a:t>
                      </a:r>
                      <a:endParaRPr lang="en-AU"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AU" sz="1800" u="none" strike="noStrike">
                          <a:effectLst/>
                        </a:rPr>
                        <a:t>443</a:t>
                      </a:r>
                      <a:endParaRPr lang="en-AU"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AU" sz="1800" u="none" strike="noStrike" dirty="0">
                          <a:effectLst/>
                        </a:rPr>
                        <a:t>255</a:t>
                      </a:r>
                      <a:endParaRPr lang="en-AU" sz="18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r>
                        <a:rPr lang="en-AU" sz="1800" u="none" strike="noStrike" dirty="0">
                          <a:effectLst/>
                        </a:rPr>
                        <a:t>110</a:t>
                      </a:r>
                      <a:endParaRPr lang="en-AU" sz="18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r" fontAlgn="b"/>
                      <a:r>
                        <a:rPr lang="en-AU" sz="1800" u="none" strike="noStrike" dirty="0">
                          <a:effectLst/>
                        </a:rPr>
                        <a:t>2,677</a:t>
                      </a:r>
                      <a:endParaRPr lang="en-AU" sz="18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9046268"/>
                  </a:ext>
                </a:extLst>
              </a:tr>
              <a:tr h="200025">
                <a:tc>
                  <a:txBody>
                    <a:bodyPr/>
                    <a:lstStyle/>
                    <a:p>
                      <a:pPr algn="l" fontAlgn="b"/>
                      <a:r>
                        <a:rPr lang="en-AU" sz="1800" b="1" u="none" strike="noStrike" dirty="0">
                          <a:effectLst/>
                        </a:rPr>
                        <a:t>Total</a:t>
                      </a:r>
                      <a:endParaRPr lang="en-AU" sz="18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AU" sz="1800" b="1" u="none" strike="noStrike" dirty="0">
                          <a:effectLst/>
                        </a:rPr>
                        <a:t>235</a:t>
                      </a:r>
                      <a:endParaRPr lang="en-AU" sz="18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AU" sz="1800" b="1" u="none" strike="noStrike" dirty="0">
                          <a:effectLst/>
                        </a:rPr>
                        <a:t>1,383</a:t>
                      </a:r>
                      <a:endParaRPr lang="en-AU" sz="18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AU" sz="1800" b="1" u="none" strike="noStrike" dirty="0">
                          <a:effectLst/>
                        </a:rPr>
                        <a:t>568</a:t>
                      </a:r>
                      <a:endParaRPr lang="en-AU" sz="18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AU" sz="1800" b="1" u="none" strike="noStrike" dirty="0">
                          <a:effectLst/>
                        </a:rPr>
                        <a:t>1,383</a:t>
                      </a:r>
                      <a:endParaRPr lang="en-AU" sz="18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AU" sz="1800" b="1" u="none" strike="noStrike" dirty="0">
                          <a:effectLst/>
                        </a:rPr>
                        <a:t>1,238</a:t>
                      </a:r>
                      <a:endParaRPr lang="en-AU" sz="18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AU" sz="1800" b="1" u="none" strike="noStrike" dirty="0">
                          <a:effectLst/>
                        </a:rPr>
                        <a:t>533</a:t>
                      </a:r>
                      <a:endParaRPr lang="en-AU" sz="18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AU" sz="1800" b="1" u="none" strike="noStrike" dirty="0">
                          <a:effectLst/>
                        </a:rPr>
                        <a:t>329</a:t>
                      </a:r>
                      <a:endParaRPr lang="en-AU" sz="18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AU" sz="1800" b="1" u="none" strike="noStrike" dirty="0">
                          <a:effectLst/>
                        </a:rPr>
                        <a:t>5,434</a:t>
                      </a:r>
                      <a:endParaRPr lang="en-AU" sz="18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5380456"/>
                  </a:ext>
                </a:extLst>
              </a:tr>
            </a:tbl>
          </a:graphicData>
        </a:graphic>
      </p:graphicFrame>
      <p:sp>
        <p:nvSpPr>
          <p:cNvPr id="4" name="Slide Number Placeholder 3">
            <a:extLst>
              <a:ext uri="{FF2B5EF4-FFF2-40B4-BE49-F238E27FC236}">
                <a16:creationId xmlns:a16="http://schemas.microsoft.com/office/drawing/2014/main" id="{B9815C39-B8F9-D347-8C9D-1D1EB593629D}"/>
              </a:ext>
            </a:extLst>
          </p:cNvPr>
          <p:cNvSpPr>
            <a:spLocks noGrp="1"/>
          </p:cNvSpPr>
          <p:nvPr>
            <p:ph type="sldNum" sz="quarter" idx="12"/>
          </p:nvPr>
        </p:nvSpPr>
        <p:spPr/>
        <p:txBody>
          <a:bodyPr/>
          <a:lstStyle/>
          <a:p>
            <a:fld id="{E31375A4-56A4-47D6-9801-1991572033F7}" type="slidenum">
              <a:rPr lang="en-AU" smtClean="0"/>
              <a:t>9</a:t>
            </a:fld>
            <a:endParaRPr lang="en-AU"/>
          </a:p>
        </p:txBody>
      </p:sp>
    </p:spTree>
    <p:extLst>
      <p:ext uri="{BB962C8B-B14F-4D97-AF65-F5344CB8AC3E}">
        <p14:creationId xmlns:p14="http://schemas.microsoft.com/office/powerpoint/2010/main" val="404698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niversity of Queensland">
  <a:themeElements>
    <a:clrScheme name="UQ">
      <a:dk1>
        <a:sysClr val="windowText" lastClr="000000"/>
      </a:dk1>
      <a:lt1>
        <a:sysClr val="window" lastClr="FFFFFF"/>
      </a:lt1>
      <a:dk2>
        <a:srgbClr val="44546A"/>
      </a:dk2>
      <a:lt2>
        <a:srgbClr val="E7E6E6"/>
      </a:lt2>
      <a:accent1>
        <a:srgbClr val="51247A"/>
      </a:accent1>
      <a:accent2>
        <a:srgbClr val="E62645"/>
      </a:accent2>
      <a:accent3>
        <a:srgbClr val="00A2C7"/>
      </a:accent3>
      <a:accent4>
        <a:srgbClr val="EB602B"/>
      </a:accent4>
      <a:accent5>
        <a:srgbClr val="4085C6"/>
      </a:accent5>
      <a:accent6>
        <a:srgbClr val="2EA836"/>
      </a:accent6>
      <a:hlink>
        <a:srgbClr val="51247A"/>
      </a:hlink>
      <a:folHlink>
        <a:srgbClr val="51247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Q PowerPoint Template v4.potx" id="{EB40B91F-2F7C-4628-893D-3539496D6C6A}" vid="{691CE4A2-4C6F-4895-A94C-37E246F52C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UQ PowerPoint template</Template>
  <TotalTime>1435</TotalTime>
  <Words>2394</Words>
  <Application>Microsoft Macintosh PowerPoint</Application>
  <PresentationFormat>Widescreen</PresentationFormat>
  <Paragraphs>331</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Franklin Gothic Medium</vt:lpstr>
      <vt:lpstr>Wingdings</vt:lpstr>
      <vt:lpstr>University of Queensland</vt:lpstr>
      <vt:lpstr>PowerPoint Presentation</vt:lpstr>
      <vt:lpstr>PowerPoint Presentation</vt:lpstr>
      <vt:lpstr>Background</vt:lpstr>
      <vt:lpstr>Background</vt:lpstr>
      <vt:lpstr>Background</vt:lpstr>
      <vt:lpstr>Background</vt:lpstr>
      <vt:lpstr>Background</vt:lpstr>
      <vt:lpstr>Research Gaps | Research Questions</vt:lpstr>
      <vt:lpstr>Methodology</vt:lpstr>
      <vt:lpstr>Methodology</vt:lpstr>
      <vt:lpstr>Results</vt:lpstr>
      <vt:lpstr>Results</vt:lpstr>
      <vt:lpstr>Discussion: Outlook</vt:lpstr>
      <vt:lpstr>Discussion: Potential Applications</vt:lpstr>
      <vt:lpstr>PowerPoint Presentation</vt:lpstr>
      <vt:lpstr>References</vt:lpstr>
      <vt:lpstr>Data &amp; Software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小宮 裕基</dc:creator>
  <cp:lastModifiedBy>Ruihua Yin</cp:lastModifiedBy>
  <cp:revision>80</cp:revision>
  <cp:lastPrinted>2022-06-13T07:27:25Z</cp:lastPrinted>
  <dcterms:created xsi:type="dcterms:W3CDTF">2022-04-26T23:20:44Z</dcterms:created>
  <dcterms:modified xsi:type="dcterms:W3CDTF">2023-05-19T06:23:58Z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2023-05-10T09:13:51Z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473e68cc-0358-4b64-b7b2-39a5018dca25</vt:lpwstr>
  </property>
  <property fmtid="{D5CDD505-2E9C-101B-9397-08002B2CF9AE}" pid="8" name="MSIP_Label_0f488380-630a-4f55-a077-a19445e3f360_ContentBits">
    <vt:lpwstr>0</vt:lpwstr>
  </property>
</Properties>
</file>