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0B40A-0355-4755-9C3A-379F0D4092F3}" v="1" dt="2024-06-19T12:48:4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8" autoAdjust="0"/>
    <p:restoredTop sz="94156"/>
  </p:normalViewPr>
  <p:slideViewPr>
    <p:cSldViewPr snapToGrid="0">
      <p:cViewPr varScale="1">
        <p:scale>
          <a:sx n="73" d="100"/>
          <a:sy n="7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1" Type="http://schemas.microsoft.com/office/2015/10/relationships/revisionInfo" Target="revisionInfo.xml"/><Relationship Id="rId1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weinberger" userId="534fcb08-caff-4996-b3a3-69879a10eae4" providerId="ADAL" clId="{1B30B40A-0355-4755-9C3A-379F0D4092F3}"/>
    <pc:docChg chg="custSel addSld modSld">
      <pc:chgData name="Martin Schweinberger" userId="534fcb08-caff-4996-b3a3-69879a10eae4" providerId="ADAL" clId="{1B30B40A-0355-4755-9C3A-379F0D4092F3}" dt="2024-06-19T12:54:23.198" v="899" actId="403"/>
      <pc:docMkLst>
        <pc:docMk/>
      </pc:docMkLst>
      <pc:sldChg chg="modSp mod">
        <pc:chgData name="Martin Schweinberger" userId="534fcb08-caff-4996-b3a3-69879a10eae4" providerId="ADAL" clId="{1B30B40A-0355-4755-9C3A-379F0D4092F3}" dt="2024-06-19T12:54:23.198" v="899" actId="403"/>
        <pc:sldMkLst>
          <pc:docMk/>
          <pc:sldMk cId="3600602336" sldId="256"/>
        </pc:sldMkLst>
        <pc:spChg chg="mod">
          <ac:chgData name="Martin Schweinberger" userId="534fcb08-caff-4996-b3a3-69879a10eae4" providerId="ADAL" clId="{1B30B40A-0355-4755-9C3A-379F0D4092F3}" dt="2024-06-19T12:54:23.198" v="899" actId="403"/>
          <ac:spMkLst>
            <pc:docMk/>
            <pc:sldMk cId="3600602336" sldId="256"/>
            <ac:spMk id="2" creationId="{129D8C8A-1D8C-674A-A660-F6EA2606934E}"/>
          </ac:spMkLst>
        </pc:spChg>
      </pc:sldChg>
      <pc:sldChg chg="modSp mod">
        <pc:chgData name="Martin Schweinberger" userId="534fcb08-caff-4996-b3a3-69879a10eae4" providerId="ADAL" clId="{1B30B40A-0355-4755-9C3A-379F0D4092F3}" dt="2024-06-19T12:48:26.854" v="794" actId="1035"/>
        <pc:sldMkLst>
          <pc:docMk/>
          <pc:sldMk cId="1105699532" sldId="258"/>
        </pc:sldMkLst>
        <pc:spChg chg="mod">
          <ac:chgData name="Martin Schweinberger" userId="534fcb08-caff-4996-b3a3-69879a10eae4" providerId="ADAL" clId="{1B30B40A-0355-4755-9C3A-379F0D4092F3}" dt="2024-06-19T12:48:26.854" v="794" actId="1035"/>
          <ac:spMkLst>
            <pc:docMk/>
            <pc:sldMk cId="1105699532" sldId="258"/>
            <ac:spMk id="7" creationId="{CCC0866D-8F11-8508-E834-7B483AC83851}"/>
          </ac:spMkLst>
        </pc:spChg>
        <pc:picChg chg="mod">
          <ac:chgData name="Martin Schweinberger" userId="534fcb08-caff-4996-b3a3-69879a10eae4" providerId="ADAL" clId="{1B30B40A-0355-4755-9C3A-379F0D4092F3}" dt="2024-06-19T12:39:00.751" v="18" actId="29295"/>
          <ac:picMkLst>
            <pc:docMk/>
            <pc:sldMk cId="1105699532" sldId="258"/>
            <ac:picMk id="5" creationId="{8FB23367-482D-B42D-0C32-2E89BAFCE01D}"/>
          </ac:picMkLst>
        </pc:picChg>
      </pc:sldChg>
      <pc:sldChg chg="addSp delSp modSp add mod">
        <pc:chgData name="Martin Schweinberger" userId="534fcb08-caff-4996-b3a3-69879a10eae4" providerId="ADAL" clId="{1B30B40A-0355-4755-9C3A-379F0D4092F3}" dt="2024-06-19T12:52:35.415" v="808" actId="1076"/>
        <pc:sldMkLst>
          <pc:docMk/>
          <pc:sldMk cId="1404939160" sldId="259"/>
        </pc:sldMkLst>
        <pc:spChg chg="del">
          <ac:chgData name="Martin Schweinberger" userId="534fcb08-caff-4996-b3a3-69879a10eae4" providerId="ADAL" clId="{1B30B40A-0355-4755-9C3A-379F0D4092F3}" dt="2024-06-19T12:48:45.267" v="796" actId="478"/>
          <ac:spMkLst>
            <pc:docMk/>
            <pc:sldMk cId="1404939160" sldId="259"/>
            <ac:spMk id="7" creationId="{CCC0866D-8F11-8508-E834-7B483AC83851}"/>
          </ac:spMkLst>
        </pc:spChg>
        <pc:picChg chg="add mod">
          <ac:chgData name="Martin Schweinberger" userId="534fcb08-caff-4996-b3a3-69879a10eae4" providerId="ADAL" clId="{1B30B40A-0355-4755-9C3A-379F0D4092F3}" dt="2024-06-19T12:52:02.954" v="804" actId="1076"/>
          <ac:picMkLst>
            <pc:docMk/>
            <pc:sldMk cId="1404939160" sldId="259"/>
            <ac:picMk id="3" creationId="{569E767E-B401-D8F3-2353-55A879B11C93}"/>
          </ac:picMkLst>
        </pc:picChg>
        <pc:picChg chg="del">
          <ac:chgData name="Martin Schweinberger" userId="534fcb08-caff-4996-b3a3-69879a10eae4" providerId="ADAL" clId="{1B30B40A-0355-4755-9C3A-379F0D4092F3}" dt="2024-06-19T12:48:47.079" v="797" actId="478"/>
          <ac:picMkLst>
            <pc:docMk/>
            <pc:sldMk cId="1404939160" sldId="259"/>
            <ac:picMk id="6" creationId="{5A72DEB0-1AD3-86B0-287F-0AA8078FD375}"/>
          </ac:picMkLst>
        </pc:picChg>
        <pc:picChg chg="add mod">
          <ac:chgData name="Martin Schweinberger" userId="534fcb08-caff-4996-b3a3-69879a10eae4" providerId="ADAL" clId="{1B30B40A-0355-4755-9C3A-379F0D4092F3}" dt="2024-06-19T12:52:35.415" v="808" actId="1076"/>
          <ac:picMkLst>
            <pc:docMk/>
            <pc:sldMk cId="1404939160" sldId="259"/>
            <ac:picMk id="8" creationId="{303EEB8D-CC9F-2D3B-2C65-847670B3D1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1ACA-BF1E-2848-001E-7634DE92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6E186D-FA49-0854-DCC3-783B289BF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2210E-2F18-4B42-01E8-32343AC6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8EF335-420B-4B33-B899-CE534992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C9AE07-0B22-250B-2126-C9002C7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EB887-35C2-7C60-9DB2-815CBD3C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8C81D1-FBF0-6254-FCC3-409C24CD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E5C4-3665-A158-CDBF-477D205A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544B09-FBE2-8179-DC35-DD81809D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C9082-C069-E050-F19B-D22AF946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16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B56211-489B-6582-76A1-475E155A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E8C748-3769-FB58-4609-12D84A89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B9030A-0F08-AF62-1AEF-B70269C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D1461C-6752-FDA6-1FB1-CF602B90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E2929E-8DC3-6CE2-67FE-20F5596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AC6F5-5735-1E62-69CF-C1A735CB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0F4C5-F69F-6D61-258D-2FB612A3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7043B0-4B20-3731-1B4B-DC9C831A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C997B2-6204-329D-DFF3-E0D503C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4598A7-1C25-E561-444B-033DC0E6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0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611E5-4EBB-088C-01D4-1DE3976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BEF700-AE58-8A00-51F9-E50F24B9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D62D4-D8FA-C648-32B4-85D98336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D286D4-2D5F-0034-771F-14A91CAB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5E6C4C-1401-B4CC-C4A5-6382DFF7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0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B1972-4DB9-4BDE-CD0B-9EA866A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10893-0324-5CA5-53D7-03683B560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500133-5AE0-1FD5-5922-66676C46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A2E104-E327-6299-B6C7-5BB15B03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537D31-D907-64F1-B27E-405810B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0C958D-4336-7A8A-94F0-60BA5D44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6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0FDFA-DB60-8014-28D4-CEAE0781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E54F3F-5B44-8DB4-C06B-9487FE72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3E4773-352A-E8AB-4D3C-5BD2A64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39FF83-0BFB-EF4F-A722-74E097B23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64B368-60A5-5224-EF2A-73BA58F7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16187D-599E-CC70-2C8A-D69AA537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CD4A5D-4EC8-2CDC-F25A-99C41B79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BBC50D-B777-1A77-CD0A-053ACA4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85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9D1D0-B211-779A-32FA-B564842E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057056-66FE-E9B5-D170-B41154F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590A34-8296-C04A-481B-6DFA812D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0106DC-8BC7-74DD-44FD-917C0904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F1EC8F-0548-AA10-564F-9A0F8731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5FA7D8-C778-8DA6-D0C0-2B48C536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B0B905-2BBE-8B56-4C77-92E904D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FFC18-6D7F-1659-0798-8DD893B8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1F860-A5CA-EC29-9D06-BFBEB6D5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DC8CC1-3B98-2FBE-0984-D1FFBE54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044D85-40FE-EB57-8FC9-38265AFC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46CD9-B95C-C2F5-C9E2-4FFD8E22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09F9F3-1ED5-3288-8D09-6C316822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71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357DD-5BFA-EB12-9097-47D9475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BF241D-B8D1-B347-2202-29EEA9BBC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F90FB9-52AA-3E5E-83EC-D702B467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401B7E-7FBD-C08B-EA06-D1A0BE94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B3AE7A-E8CF-1143-1E8C-280C2A0A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2625BE-C0A6-2F77-FBF5-46861A60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2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5BC7A9-E4BE-0AA9-E78B-33CCDDFF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580FD-5645-8DAB-AC53-BAE990D1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4310B5-D51B-372D-4CDA-449F92B1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E8100-26E9-4F98-8942-C68DDE2438D8}" type="datetimeFigureOut">
              <a:rPr lang="en-AU" smtClean="0"/>
              <a:t>19/6/2024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2CFD6-85C7-1B3F-368F-BD0AD3F6E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9F3470-E73D-A958-6A80-2355B886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3AAC1-F773-4C6F-BDCD-8464FDD06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with pages coming out of it&#10;&#10;Description automatically generated">
            <a:extLst>
              <a:ext uri="{FF2B5EF4-FFF2-40B4-BE49-F238E27FC236}">
                <a16:creationId xmlns:a16="http://schemas.microsoft.com/office/drawing/2014/main" xmlns="" id="{47A6575F-0FB6-B0AA-00DE-B8B7C37E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3" y="0"/>
            <a:ext cx="969971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D8C8A-1D8C-674A-A660-F6EA26069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979056"/>
            <a:ext cx="11820940" cy="4396509"/>
          </a:xfrm>
        </p:spPr>
        <p:txBody>
          <a:bodyPr>
            <a:noAutofit/>
          </a:bodyPr>
          <a:lstStyle/>
          <a:p>
            <a:r>
              <a:rPr lang="en-AU" sz="4000" dirty="0"/>
              <a:t>Book Launch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/>
            </a:r>
            <a:br>
              <a:rPr lang="en-AU" sz="3600" dirty="0"/>
            </a:br>
            <a:r>
              <a:rPr lang="en-AU" sz="4000" b="1" dirty="0" err="1"/>
              <a:t>Sociopragmatic</a:t>
            </a:r>
            <a:r>
              <a:rPr lang="en-AU" sz="4000" b="1" dirty="0"/>
              <a:t> Variation in Ireland</a:t>
            </a:r>
            <a:br>
              <a:rPr lang="en-AU" sz="4000" b="1" dirty="0"/>
            </a:br>
            <a:r>
              <a:rPr lang="en-AU" sz="4000" dirty="0"/>
              <a:t>Using pragmatic variation to construct identity</a:t>
            </a:r>
            <a:br>
              <a:rPr lang="en-AU" sz="4000" dirty="0"/>
            </a:br>
            <a:r>
              <a:rPr lang="en-AU" sz="3200" dirty="0"/>
              <a:t>(Studies in Honour of John Kirk)</a:t>
            </a:r>
            <a:br>
              <a:rPr lang="en-AU" sz="3200" dirty="0"/>
            </a:br>
            <a:r>
              <a:rPr lang="en-AU" sz="3200" dirty="0"/>
              <a:t/>
            </a:r>
            <a:br>
              <a:rPr lang="en-AU" sz="3200" dirty="0"/>
            </a:br>
            <a:r>
              <a:rPr lang="en-AU" sz="3200" dirty="0" err="1"/>
              <a:t>DeGruyter</a:t>
            </a:r>
            <a:r>
              <a:rPr lang="en-AU" sz="3200" dirty="0"/>
              <a:t> (September 2024)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200" dirty="0"/>
              <a:t>Martin Schweinberger and Patricia Ronan (Eds.)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6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B23367-482D-B42D-0C32-2E89BAF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27745" y="0"/>
            <a:ext cx="11336509" cy="6858000"/>
          </a:xfrm>
          <a:prstGeom prst="rect">
            <a:avLst/>
          </a:prstGeom>
        </p:spPr>
      </p:pic>
      <p:pic>
        <p:nvPicPr>
          <p:cNvPr id="6" name="Picture 5" descr="A person in a blue sweater&#10;&#10;Description automatically generated">
            <a:extLst>
              <a:ext uri="{FF2B5EF4-FFF2-40B4-BE49-F238E27FC236}">
                <a16:creationId xmlns:a16="http://schemas.microsoft.com/office/drawing/2014/main" xmlns="" id="{5A72DEB0-1AD3-86B0-287F-0AA8078F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4" y="799374"/>
            <a:ext cx="5270121" cy="5270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C0866D-8F11-8508-E834-7B483AC83851}"/>
              </a:ext>
            </a:extLst>
          </p:cNvPr>
          <p:cNvSpPr txBox="1"/>
          <p:nvPr/>
        </p:nvSpPr>
        <p:spPr>
          <a:xfrm>
            <a:off x="6317674" y="815617"/>
            <a:ext cx="55787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John Kirk is a true first-generation corpus linguist and a founding participant of ICAME. He was born in Falkirk, Scotland, in 1952 and spent the majority of his career at Queen’s University Belfast (1983 to 2013) before </a:t>
            </a:r>
            <a:r>
              <a:rPr lang="en-AU" sz="2000" dirty="0" smtClean="0"/>
              <a:t>becoming Professor at </a:t>
            </a:r>
            <a:r>
              <a:rPr lang="en-AU" sz="2000" dirty="0"/>
              <a:t>the University of Vienna. He has also been active as a visiting scholar around the world.</a:t>
            </a:r>
          </a:p>
          <a:p>
            <a:endParaRPr lang="en-AU" sz="2000" dirty="0"/>
          </a:p>
          <a:p>
            <a:r>
              <a:rPr lang="en-AU" sz="2000" dirty="0"/>
              <a:t>John has been instrumental to corpus linguistics through the various corpus resources he has (co-)compiled, such as ICE-Ireland, SPICE-Ireland, the Digital Lexical Atlas of Scotland, and the International Comparable Corpus (ICC). John stands out as a warm, welcoming, supportive, and incredibly productive member of our community.</a:t>
            </a:r>
          </a:p>
        </p:txBody>
      </p:sp>
    </p:spTree>
    <p:extLst>
      <p:ext uri="{BB962C8B-B14F-4D97-AF65-F5344CB8AC3E}">
        <p14:creationId xmlns:p14="http://schemas.microsoft.com/office/powerpoint/2010/main" val="11056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B23367-482D-B42D-0C32-2E89BAFC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5" y="0"/>
            <a:ext cx="11336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B23367-482D-B42D-0C32-2E89BAF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27745" y="0"/>
            <a:ext cx="1133650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9E767E-B401-D8F3-2353-55A879B1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4" y="307194"/>
            <a:ext cx="4392891" cy="6400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3EEB8D-CC9F-2D3B-2C65-847670B3D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67" y="2888065"/>
            <a:ext cx="3648174" cy="28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Book Launch  Sociopragmatic Variation in Ireland Using pragmatic variation to construct identity (Studies in Honour of John Kirk)  DeGruyter (September 2024) Martin Schweinberger and Patricia Ronan (Eds.)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Launch  Sociopragmatic Variation in Ireland Using pragmatic variation to construct identity (Studies in Honour of John Kirk)  Editors: Martin Schweinberger and Patricia Ronan</dc:title>
  <dc:creator>Martin Schweinberger</dc:creator>
  <cp:lastModifiedBy>Microsoft Office User</cp:lastModifiedBy>
  <cp:revision>3</cp:revision>
  <dcterms:created xsi:type="dcterms:W3CDTF">2024-06-19T09:46:09Z</dcterms:created>
  <dcterms:modified xsi:type="dcterms:W3CDTF">2024-06-19T13:25:36Z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2024-06-19T09:56:27Z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e9ed94ca-0b4d-437d-9243-077737405bd2</vt:lpwstr>
  </property>
  <property fmtid="{D5CDD505-2E9C-101B-9397-08002B2CF9AE}" pid="8" name="MSIP_Label_0f488380-630a-4f55-a077-a19445e3f360_ContentBits">
    <vt:lpwstr>0</vt:lpwstr>
  </property>
</Properties>
</file>