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0B40A-0355-4755-9C3A-379F0D4092F3}" v="6" dt="2024-06-19T21:03:44.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8" autoAdjust="0"/>
    <p:restoredTop sz="94156"/>
  </p:normalViewPr>
  <p:slideViewPr>
    <p:cSldViewPr snapToGrid="0">
      <p:cViewPr varScale="1">
        <p:scale>
          <a:sx n="104" d="100"/>
          <a:sy n="104" d="100"/>
        </p:scale>
        <p:origin x="132"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Schweinberger" userId="534fcb08-caff-4996-b3a3-69879a10eae4" providerId="ADAL" clId="{1B30B40A-0355-4755-9C3A-379F0D4092F3}"/>
    <pc:docChg chg="undo custSel addSld modSld">
      <pc:chgData name="Martin Schweinberger" userId="534fcb08-caff-4996-b3a3-69879a10eae4" providerId="ADAL" clId="{1B30B40A-0355-4755-9C3A-379F0D4092F3}" dt="2024-06-19T21:03:44.911" v="951" actId="478"/>
      <pc:docMkLst>
        <pc:docMk/>
      </pc:docMkLst>
      <pc:sldChg chg="addSp delSp modSp mod">
        <pc:chgData name="Martin Schweinberger" userId="534fcb08-caff-4996-b3a3-69879a10eae4" providerId="ADAL" clId="{1B30B40A-0355-4755-9C3A-379F0D4092F3}" dt="2024-06-19T21:03:44.911" v="951" actId="478"/>
        <pc:sldMkLst>
          <pc:docMk/>
          <pc:sldMk cId="3600602336" sldId="256"/>
        </pc:sldMkLst>
        <pc:spChg chg="mod">
          <ac:chgData name="Martin Schweinberger" userId="534fcb08-caff-4996-b3a3-69879a10eae4" providerId="ADAL" clId="{1B30B40A-0355-4755-9C3A-379F0D4092F3}" dt="2024-06-19T20:59:48.696" v="935" actId="14100"/>
          <ac:spMkLst>
            <pc:docMk/>
            <pc:sldMk cId="3600602336" sldId="256"/>
            <ac:spMk id="2" creationId="{129D8C8A-1D8C-674A-A660-F6EA2606934E}"/>
          </ac:spMkLst>
        </pc:spChg>
        <pc:picChg chg="add mod">
          <ac:chgData name="Martin Schweinberger" userId="534fcb08-caff-4996-b3a3-69879a10eae4" providerId="ADAL" clId="{1B30B40A-0355-4755-9C3A-379F0D4092F3}" dt="2024-06-19T21:03:09.380" v="948"/>
          <ac:picMkLst>
            <pc:docMk/>
            <pc:sldMk cId="3600602336" sldId="256"/>
            <ac:picMk id="3" creationId="{186DC871-5805-AFE0-F3BA-F653DCB5CD37}"/>
          </ac:picMkLst>
        </pc:picChg>
        <pc:picChg chg="add mod">
          <ac:chgData name="Martin Schweinberger" userId="534fcb08-caff-4996-b3a3-69879a10eae4" providerId="ADAL" clId="{1B30B40A-0355-4755-9C3A-379F0D4092F3}" dt="2024-06-19T21:03:26.897" v="950"/>
          <ac:picMkLst>
            <pc:docMk/>
            <pc:sldMk cId="3600602336" sldId="256"/>
            <ac:picMk id="4" creationId="{FA680B04-2AC0-6BF2-3A61-5C50167CABA7}"/>
          </ac:picMkLst>
        </pc:picChg>
        <pc:picChg chg="add del">
          <ac:chgData name="Martin Schweinberger" userId="534fcb08-caff-4996-b3a3-69879a10eae4" providerId="ADAL" clId="{1B30B40A-0355-4755-9C3A-379F0D4092F3}" dt="2024-06-19T21:03:44.911" v="951" actId="478"/>
          <ac:picMkLst>
            <pc:docMk/>
            <pc:sldMk cId="3600602336" sldId="256"/>
            <ac:picMk id="5" creationId="{47A6575F-0FB6-B0AA-00DE-B8B7C37E24D0}"/>
          </ac:picMkLst>
        </pc:picChg>
      </pc:sldChg>
      <pc:sldChg chg="addSp delSp modSp mod">
        <pc:chgData name="Martin Schweinberger" userId="534fcb08-caff-4996-b3a3-69879a10eae4" providerId="ADAL" clId="{1B30B40A-0355-4755-9C3A-379F0D4092F3}" dt="2024-06-19T21:02:31.314" v="947" actId="14100"/>
        <pc:sldMkLst>
          <pc:docMk/>
          <pc:sldMk cId="1105699532" sldId="258"/>
        </pc:sldMkLst>
        <pc:spChg chg="mod">
          <ac:chgData name="Martin Schweinberger" userId="534fcb08-caff-4996-b3a3-69879a10eae4" providerId="ADAL" clId="{1B30B40A-0355-4755-9C3A-379F0D4092F3}" dt="2024-06-19T21:01:00.904" v="941" actId="20577"/>
          <ac:spMkLst>
            <pc:docMk/>
            <pc:sldMk cId="1105699532" sldId="258"/>
            <ac:spMk id="7" creationId="{CCC0866D-8F11-8508-E834-7B483AC83851}"/>
          </ac:spMkLst>
        </pc:spChg>
        <pc:picChg chg="add mod">
          <ac:chgData name="Martin Schweinberger" userId="534fcb08-caff-4996-b3a3-69879a10eae4" providerId="ADAL" clId="{1B30B40A-0355-4755-9C3A-379F0D4092F3}" dt="2024-06-19T21:02:31.314" v="947" actId="14100"/>
          <ac:picMkLst>
            <pc:docMk/>
            <pc:sldMk cId="1105699532" sldId="258"/>
            <ac:picMk id="3" creationId="{CB2CE881-B8DB-82CB-1A62-E736C0F27EFB}"/>
          </ac:picMkLst>
        </pc:picChg>
        <pc:picChg chg="mod">
          <ac:chgData name="Martin Schweinberger" userId="534fcb08-caff-4996-b3a3-69879a10eae4" providerId="ADAL" clId="{1B30B40A-0355-4755-9C3A-379F0D4092F3}" dt="2024-06-19T12:39:00.751" v="18" actId="29295"/>
          <ac:picMkLst>
            <pc:docMk/>
            <pc:sldMk cId="1105699532" sldId="258"/>
            <ac:picMk id="5" creationId="{8FB23367-482D-B42D-0C32-2E89BAFCE01D}"/>
          </ac:picMkLst>
        </pc:picChg>
        <pc:picChg chg="del">
          <ac:chgData name="Martin Schweinberger" userId="534fcb08-caff-4996-b3a3-69879a10eae4" providerId="ADAL" clId="{1B30B40A-0355-4755-9C3A-379F0D4092F3}" dt="2024-06-19T21:02:15.677" v="942" actId="478"/>
          <ac:picMkLst>
            <pc:docMk/>
            <pc:sldMk cId="1105699532" sldId="258"/>
            <ac:picMk id="6" creationId="{5A72DEB0-1AD3-86B0-287F-0AA8078FD375}"/>
          </ac:picMkLst>
        </pc:picChg>
      </pc:sldChg>
      <pc:sldChg chg="addSp delSp modSp add mod">
        <pc:chgData name="Martin Schweinberger" userId="534fcb08-caff-4996-b3a3-69879a10eae4" providerId="ADAL" clId="{1B30B40A-0355-4755-9C3A-379F0D4092F3}" dt="2024-06-19T12:52:35.415" v="808" actId="1076"/>
        <pc:sldMkLst>
          <pc:docMk/>
          <pc:sldMk cId="1404939160" sldId="259"/>
        </pc:sldMkLst>
        <pc:spChg chg="del">
          <ac:chgData name="Martin Schweinberger" userId="534fcb08-caff-4996-b3a3-69879a10eae4" providerId="ADAL" clId="{1B30B40A-0355-4755-9C3A-379F0D4092F3}" dt="2024-06-19T12:48:45.267" v="796" actId="478"/>
          <ac:spMkLst>
            <pc:docMk/>
            <pc:sldMk cId="1404939160" sldId="259"/>
            <ac:spMk id="7" creationId="{CCC0866D-8F11-8508-E834-7B483AC83851}"/>
          </ac:spMkLst>
        </pc:spChg>
        <pc:picChg chg="add mod">
          <ac:chgData name="Martin Schweinberger" userId="534fcb08-caff-4996-b3a3-69879a10eae4" providerId="ADAL" clId="{1B30B40A-0355-4755-9C3A-379F0D4092F3}" dt="2024-06-19T12:52:02.954" v="804" actId="1076"/>
          <ac:picMkLst>
            <pc:docMk/>
            <pc:sldMk cId="1404939160" sldId="259"/>
            <ac:picMk id="3" creationId="{569E767E-B401-D8F3-2353-55A879B11C93}"/>
          </ac:picMkLst>
        </pc:picChg>
        <pc:picChg chg="del">
          <ac:chgData name="Martin Schweinberger" userId="534fcb08-caff-4996-b3a3-69879a10eae4" providerId="ADAL" clId="{1B30B40A-0355-4755-9C3A-379F0D4092F3}" dt="2024-06-19T12:48:47.079" v="797" actId="478"/>
          <ac:picMkLst>
            <pc:docMk/>
            <pc:sldMk cId="1404939160" sldId="259"/>
            <ac:picMk id="6" creationId="{5A72DEB0-1AD3-86B0-287F-0AA8078FD375}"/>
          </ac:picMkLst>
        </pc:picChg>
        <pc:picChg chg="add mod">
          <ac:chgData name="Martin Schweinberger" userId="534fcb08-caff-4996-b3a3-69879a10eae4" providerId="ADAL" clId="{1B30B40A-0355-4755-9C3A-379F0D4092F3}" dt="2024-06-19T12:52:35.415" v="808" actId="1076"/>
          <ac:picMkLst>
            <pc:docMk/>
            <pc:sldMk cId="1404939160" sldId="259"/>
            <ac:picMk id="8" creationId="{303EEB8D-CC9F-2D3B-2C65-847670B3D17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1ACA-BF1E-2848-001E-7634DE922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76E186D-FA49-0854-DCC3-783B289BF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DC2210E-2F18-4B42-01E8-32343AC675B1}"/>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F98EF335-420B-4B33-B899-CE5349922F8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C9AE07-0B22-250B-2126-C9002C7E3328}"/>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41668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B887-35C2-7C60-9DB2-815CBD3C415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88C81D1-FBF0-6254-FCC3-409C24CD7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B4E5C4-3665-A158-CDBF-477D205A322E}"/>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13544B09-FBE2-8179-DC35-DD81809D80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E2C9082-C069-E050-F19B-D22AF9467E04}"/>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423016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56211-489B-6582-76A1-475E155AE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E8C748-3769-FB58-4609-12D84A89E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B9030A-0F08-AF62-1AEF-B70269C724DD}"/>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9DD1461C-6752-FDA6-1FB1-CF602B901B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E2929E-8DC3-6CE2-67FE-20F5596BDFA6}"/>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146264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C6F5-5735-1E62-69CF-C1A735CB633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50F4C5-F69F-6D61-258D-2FB612A3F2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043B0-4B20-3731-1B4B-DC9C831AF2D0}"/>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EFC997B2-6204-329D-DFF3-E0D503C40D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4598A7-1C25-E561-444B-033DC0E6009D}"/>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40430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11E5-4EBB-088C-01D4-1DE3976FF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EBEF700-AE58-8A00-51F9-E50F24B95A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D62D4-D8FA-C648-32B4-85D983367373}"/>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83D286D4-2D5F-0034-771F-14A91CABFE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5E6C4C-1401-B4CC-C4A5-6382DFF72401}"/>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414705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1972-4DB9-4BDE-CD0B-9EA866A47DF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3F10893-0324-5CA5-53D7-03683B560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8500133-5AE0-1FD5-5922-66676C469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7A2E104-E327-6299-B6C7-5BB15B03A21B}"/>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6" name="Footer Placeholder 5">
            <a:extLst>
              <a:ext uri="{FF2B5EF4-FFF2-40B4-BE49-F238E27FC236}">
                <a16:creationId xmlns:a16="http://schemas.microsoft.com/office/drawing/2014/main" id="{DB537D31-D907-64F1-B27E-405810BA3C1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0C958D-4336-7A8A-94F0-60BA5D443187}"/>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96368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FDFA-DB60-8014-28D4-CEAE07816A2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E54F3F-5B44-8DB4-C06B-9487FE725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3E4773-352A-E8AB-4D3C-5BD2A64F2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739FF83-0BFB-EF4F-A722-74E097B23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4B368-60A5-5224-EF2A-73BA58F7C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416187D-599E-CC70-2C8A-D69AA537A830}"/>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8" name="Footer Placeholder 7">
            <a:extLst>
              <a:ext uri="{FF2B5EF4-FFF2-40B4-BE49-F238E27FC236}">
                <a16:creationId xmlns:a16="http://schemas.microsoft.com/office/drawing/2014/main" id="{40CD4A5D-4EC8-2CDC-F25A-99C41B79037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ABBC50D-B777-1A77-CD0A-053ACA42EB9C}"/>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181185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D1D0-B211-779A-32FA-B564842E0B2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057056-66FE-E9B5-D170-B41154FB0191}"/>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4" name="Footer Placeholder 3">
            <a:extLst>
              <a:ext uri="{FF2B5EF4-FFF2-40B4-BE49-F238E27FC236}">
                <a16:creationId xmlns:a16="http://schemas.microsoft.com/office/drawing/2014/main" id="{F1590A34-8296-C04A-481B-6DFA812DF08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0106DC-8BC7-74DD-44FD-917C090449E5}"/>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35922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F1EC8F-0548-AA10-564F-9A0F8731D587}"/>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3" name="Footer Placeholder 2">
            <a:extLst>
              <a:ext uri="{FF2B5EF4-FFF2-40B4-BE49-F238E27FC236}">
                <a16:creationId xmlns:a16="http://schemas.microsoft.com/office/drawing/2014/main" id="{115FA7D8-C778-8DA6-D0C0-2B48C536546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7B0B905-2BBE-8B56-4C77-92E904DEA8DC}"/>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372789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FC18-6D7F-1659-0798-8DD893B8D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B21F860-A5CA-EC29-9D06-BFBEB6D52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1DC8CC1-3B98-2FBE-0984-D1FFBE540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44D85-40FE-EB57-8FC9-38265AFC3023}"/>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6" name="Footer Placeholder 5">
            <a:extLst>
              <a:ext uri="{FF2B5EF4-FFF2-40B4-BE49-F238E27FC236}">
                <a16:creationId xmlns:a16="http://schemas.microsoft.com/office/drawing/2014/main" id="{59446CD9-B95C-C2F5-C9E2-4FFD8E2278D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C09F9F3-1ED5-3288-8D09-6C31682258DA}"/>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287871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57DD-5BFA-EB12-9097-47D9475A9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ABF241D-B8D1-B347-2202-29EEA9BBC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7F90FB9-52AA-3E5E-83EC-D702B467A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01B7E-7FBD-C08B-EA06-D1A0BE94B4E8}"/>
              </a:ext>
            </a:extLst>
          </p:cNvPr>
          <p:cNvSpPr>
            <a:spLocks noGrp="1"/>
          </p:cNvSpPr>
          <p:nvPr>
            <p:ph type="dt" sz="half" idx="10"/>
          </p:nvPr>
        </p:nvSpPr>
        <p:spPr/>
        <p:txBody>
          <a:bodyPr/>
          <a:lstStyle/>
          <a:p>
            <a:fld id="{D7AE8100-26E9-4F98-8942-C68DDE2438D8}" type="datetimeFigureOut">
              <a:rPr lang="en-AU" smtClean="0"/>
              <a:t>20/06/2024</a:t>
            </a:fld>
            <a:endParaRPr lang="en-AU"/>
          </a:p>
        </p:txBody>
      </p:sp>
      <p:sp>
        <p:nvSpPr>
          <p:cNvPr id="6" name="Footer Placeholder 5">
            <a:extLst>
              <a:ext uri="{FF2B5EF4-FFF2-40B4-BE49-F238E27FC236}">
                <a16:creationId xmlns:a16="http://schemas.microsoft.com/office/drawing/2014/main" id="{0FB3AE7A-E8CF-1143-1E8C-280C2A0A23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2625BE-C0A6-2F77-FBF5-46861A602096}"/>
              </a:ext>
            </a:extLst>
          </p:cNvPr>
          <p:cNvSpPr>
            <a:spLocks noGrp="1"/>
          </p:cNvSpPr>
          <p:nvPr>
            <p:ph type="sldNum" sz="quarter" idx="12"/>
          </p:nvPr>
        </p:nvSpPr>
        <p:spPr/>
        <p:txBody>
          <a:bodyPr/>
          <a:lstStyle/>
          <a:p>
            <a:fld id="{FAD3AAC1-F773-4C6F-BDCD-8464FDD06496}" type="slidenum">
              <a:rPr lang="en-AU" smtClean="0"/>
              <a:t>‹#›</a:t>
            </a:fld>
            <a:endParaRPr lang="en-AU"/>
          </a:p>
        </p:txBody>
      </p:sp>
    </p:spTree>
    <p:extLst>
      <p:ext uri="{BB962C8B-B14F-4D97-AF65-F5344CB8AC3E}">
        <p14:creationId xmlns:p14="http://schemas.microsoft.com/office/powerpoint/2010/main" val="142825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BC7A9-E4BE-0AA9-E78B-33CCDDFFE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B580FD-5645-8DAB-AC53-BAE990D19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4310B5-D51B-372D-4CDA-449F92B1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AE8100-26E9-4F98-8942-C68DDE2438D8}" type="datetimeFigureOut">
              <a:rPr lang="en-AU" smtClean="0"/>
              <a:t>20/06/2024</a:t>
            </a:fld>
            <a:endParaRPr lang="en-AU"/>
          </a:p>
        </p:txBody>
      </p:sp>
      <p:sp>
        <p:nvSpPr>
          <p:cNvPr id="5" name="Footer Placeholder 4">
            <a:extLst>
              <a:ext uri="{FF2B5EF4-FFF2-40B4-BE49-F238E27FC236}">
                <a16:creationId xmlns:a16="http://schemas.microsoft.com/office/drawing/2014/main" id="{1452CFD6-85C7-1B3F-368F-BD0AD3F6E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AB9F3470-E73D-A958-6A80-2355B8863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D3AAC1-F773-4C6F-BDCD-8464FDD06496}" type="slidenum">
              <a:rPr lang="en-AU" smtClean="0"/>
              <a:t>‹#›</a:t>
            </a:fld>
            <a:endParaRPr lang="en-AU"/>
          </a:p>
        </p:txBody>
      </p:sp>
    </p:spTree>
    <p:extLst>
      <p:ext uri="{BB962C8B-B14F-4D97-AF65-F5344CB8AC3E}">
        <p14:creationId xmlns:p14="http://schemas.microsoft.com/office/powerpoint/2010/main" val="144398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with pages coming out of it&#10;&#10;Description automatically generated">
            <a:extLst>
              <a:ext uri="{FF2B5EF4-FFF2-40B4-BE49-F238E27FC236}">
                <a16:creationId xmlns:a16="http://schemas.microsoft.com/office/drawing/2014/main" id="{47A6575F-0FB6-B0AA-00DE-B8B7C37E24D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246143" y="0"/>
            <a:ext cx="9699713" cy="6858000"/>
          </a:xfrm>
          <a:prstGeom prst="rect">
            <a:avLst/>
          </a:prstGeom>
        </p:spPr>
      </p:pic>
      <p:sp>
        <p:nvSpPr>
          <p:cNvPr id="2" name="Title 1">
            <a:extLst>
              <a:ext uri="{FF2B5EF4-FFF2-40B4-BE49-F238E27FC236}">
                <a16:creationId xmlns:a16="http://schemas.microsoft.com/office/drawing/2014/main" id="{129D8C8A-1D8C-674A-A660-F6EA2606934E}"/>
              </a:ext>
            </a:extLst>
          </p:cNvPr>
          <p:cNvSpPr>
            <a:spLocks noGrp="1"/>
          </p:cNvSpPr>
          <p:nvPr>
            <p:ph type="ctrTitle"/>
          </p:nvPr>
        </p:nvSpPr>
        <p:spPr>
          <a:xfrm>
            <a:off x="185530" y="979057"/>
            <a:ext cx="11820940" cy="3745344"/>
          </a:xfrm>
        </p:spPr>
        <p:txBody>
          <a:bodyPr>
            <a:noAutofit/>
          </a:bodyPr>
          <a:lstStyle/>
          <a:p>
            <a:r>
              <a:rPr lang="en-AU" sz="4000" dirty="0"/>
              <a:t>Book Launch</a:t>
            </a:r>
            <a:br>
              <a:rPr lang="en-AU" sz="3600" dirty="0"/>
            </a:br>
            <a:br>
              <a:rPr lang="en-AU" sz="3600" dirty="0"/>
            </a:br>
            <a:r>
              <a:rPr lang="en-AU" sz="4000" b="1" dirty="0" err="1"/>
              <a:t>Sociopragmatic</a:t>
            </a:r>
            <a:r>
              <a:rPr lang="en-AU" sz="4000" b="1" dirty="0"/>
              <a:t> Variation in Ireland</a:t>
            </a:r>
            <a:br>
              <a:rPr lang="en-AU" sz="4000" b="1" dirty="0"/>
            </a:br>
            <a:r>
              <a:rPr lang="en-AU" sz="4000" dirty="0"/>
              <a:t>Using pragmatic variation to construct identity</a:t>
            </a:r>
            <a:br>
              <a:rPr lang="en-AU" sz="4000" dirty="0"/>
            </a:br>
            <a:br>
              <a:rPr lang="en-AU" sz="3200" dirty="0"/>
            </a:br>
            <a:r>
              <a:rPr lang="en-AU" sz="3200" dirty="0" err="1"/>
              <a:t>DeGruyter</a:t>
            </a:r>
            <a:r>
              <a:rPr lang="en-AU" sz="3200" dirty="0"/>
              <a:t> (September 2024)</a:t>
            </a:r>
            <a:br>
              <a:rPr lang="en-AU" sz="3600" dirty="0"/>
            </a:br>
            <a:r>
              <a:rPr lang="en-AU" sz="3200" dirty="0"/>
              <a:t>Martin Schweinberger and Patricia Ronan (Eds.)</a:t>
            </a:r>
            <a:endParaRPr lang="en-AU" dirty="0"/>
          </a:p>
        </p:txBody>
      </p:sp>
    </p:spTree>
    <p:extLst>
      <p:ext uri="{BB962C8B-B14F-4D97-AF65-F5344CB8AC3E}">
        <p14:creationId xmlns:p14="http://schemas.microsoft.com/office/powerpoint/2010/main" val="360060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23367-482D-B42D-0C32-2E89BAFCE01D}"/>
              </a:ext>
            </a:extLst>
          </p:cNvPr>
          <p:cNvPicPr>
            <a:picLocks noChangeAspect="1"/>
          </p:cNvPicPr>
          <p:nvPr/>
        </p:nvPicPr>
        <p:blipFill>
          <a:blip r:embed="rId2">
            <a:alphaModFix amt="10000"/>
          </a:blip>
          <a:stretch>
            <a:fillRect/>
          </a:stretch>
        </p:blipFill>
        <p:spPr>
          <a:xfrm>
            <a:off x="427745" y="0"/>
            <a:ext cx="11336509" cy="6858000"/>
          </a:xfrm>
          <a:prstGeom prst="rect">
            <a:avLst/>
          </a:prstGeom>
        </p:spPr>
      </p:pic>
      <p:sp>
        <p:nvSpPr>
          <p:cNvPr id="7" name="TextBox 6">
            <a:extLst>
              <a:ext uri="{FF2B5EF4-FFF2-40B4-BE49-F238E27FC236}">
                <a16:creationId xmlns:a16="http://schemas.microsoft.com/office/drawing/2014/main" id="{CCC0866D-8F11-8508-E834-7B483AC83851}"/>
              </a:ext>
            </a:extLst>
          </p:cNvPr>
          <p:cNvSpPr txBox="1"/>
          <p:nvPr/>
        </p:nvSpPr>
        <p:spPr>
          <a:xfrm>
            <a:off x="6096000" y="815617"/>
            <a:ext cx="5800436" cy="5324535"/>
          </a:xfrm>
          <a:prstGeom prst="rect">
            <a:avLst/>
          </a:prstGeom>
          <a:noFill/>
        </p:spPr>
        <p:txBody>
          <a:bodyPr wrap="square" rtlCol="0">
            <a:spAutoFit/>
          </a:bodyPr>
          <a:lstStyle/>
          <a:p>
            <a:r>
              <a:rPr lang="en-AU" sz="2000" dirty="0"/>
              <a:t>John Kirk is a true first-generation corpus linguist and a founding participant of ICAME. He was born in Falkirk, Scotland, in 1952 and spent the majority of his career at Queen’s University Belfast (1983 to 2013) before becoming Professor at the University of Vienna. He has also been active as a visiting scholar around the world.</a:t>
            </a:r>
          </a:p>
          <a:p>
            <a:endParaRPr lang="en-AU" sz="2000" dirty="0"/>
          </a:p>
          <a:p>
            <a:r>
              <a:rPr lang="en-AU" sz="2000" dirty="0"/>
              <a:t>John has been instrumental to corpus linguistics through the various corpus resources he has (co-) compiled, such as ICE-Ireland, SPICE-Ireland, the Digital Lexical Atlas of Scotland, or the International Comparable Corpus (ICC). </a:t>
            </a:r>
          </a:p>
          <a:p>
            <a:endParaRPr lang="en-AU" sz="2000" dirty="0"/>
          </a:p>
          <a:p>
            <a:r>
              <a:rPr lang="en-AU" sz="2000" dirty="0"/>
              <a:t>John stands out as a warm, welcoming, supportive, and incredibly productive member of our community.</a:t>
            </a:r>
          </a:p>
        </p:txBody>
      </p:sp>
      <p:pic>
        <p:nvPicPr>
          <p:cNvPr id="3" name="Picture 2" descr="A person in a blue sweater&#10;&#10;Description automatically generated">
            <a:extLst>
              <a:ext uri="{FF2B5EF4-FFF2-40B4-BE49-F238E27FC236}">
                <a16:creationId xmlns:a16="http://schemas.microsoft.com/office/drawing/2014/main" id="{CB2CE881-B8DB-82CB-1A62-E736C0F27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5" y="815617"/>
            <a:ext cx="5187964" cy="5187964"/>
          </a:xfrm>
          <a:prstGeom prst="rect">
            <a:avLst/>
          </a:prstGeom>
        </p:spPr>
      </p:pic>
    </p:spTree>
    <p:extLst>
      <p:ext uri="{BB962C8B-B14F-4D97-AF65-F5344CB8AC3E}">
        <p14:creationId xmlns:p14="http://schemas.microsoft.com/office/powerpoint/2010/main" val="110569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23367-482D-B42D-0C32-2E89BAFCE01D}"/>
              </a:ext>
            </a:extLst>
          </p:cNvPr>
          <p:cNvPicPr>
            <a:picLocks noChangeAspect="1"/>
          </p:cNvPicPr>
          <p:nvPr/>
        </p:nvPicPr>
        <p:blipFill>
          <a:blip r:embed="rId2"/>
          <a:stretch>
            <a:fillRect/>
          </a:stretch>
        </p:blipFill>
        <p:spPr>
          <a:xfrm>
            <a:off x="427745" y="0"/>
            <a:ext cx="11336509" cy="6858000"/>
          </a:xfrm>
          <a:prstGeom prst="rect">
            <a:avLst/>
          </a:prstGeom>
        </p:spPr>
      </p:pic>
    </p:spTree>
    <p:extLst>
      <p:ext uri="{BB962C8B-B14F-4D97-AF65-F5344CB8AC3E}">
        <p14:creationId xmlns:p14="http://schemas.microsoft.com/office/powerpoint/2010/main" val="236199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23367-482D-B42D-0C32-2E89BAFCE01D}"/>
              </a:ext>
            </a:extLst>
          </p:cNvPr>
          <p:cNvPicPr>
            <a:picLocks noChangeAspect="1"/>
          </p:cNvPicPr>
          <p:nvPr/>
        </p:nvPicPr>
        <p:blipFill>
          <a:blip r:embed="rId2">
            <a:alphaModFix amt="10000"/>
          </a:blip>
          <a:stretch>
            <a:fillRect/>
          </a:stretch>
        </p:blipFill>
        <p:spPr>
          <a:xfrm>
            <a:off x="427745" y="0"/>
            <a:ext cx="11336509" cy="6858000"/>
          </a:xfrm>
          <a:prstGeom prst="rect">
            <a:avLst/>
          </a:prstGeom>
        </p:spPr>
      </p:pic>
      <p:pic>
        <p:nvPicPr>
          <p:cNvPr id="3" name="Picture 2">
            <a:extLst>
              <a:ext uri="{FF2B5EF4-FFF2-40B4-BE49-F238E27FC236}">
                <a16:creationId xmlns:a16="http://schemas.microsoft.com/office/drawing/2014/main" id="{569E767E-B401-D8F3-2353-55A879B11C93}"/>
              </a:ext>
            </a:extLst>
          </p:cNvPr>
          <p:cNvPicPr>
            <a:picLocks noChangeAspect="1"/>
          </p:cNvPicPr>
          <p:nvPr/>
        </p:nvPicPr>
        <p:blipFill>
          <a:blip r:embed="rId3"/>
          <a:stretch>
            <a:fillRect/>
          </a:stretch>
        </p:blipFill>
        <p:spPr>
          <a:xfrm>
            <a:off x="1253764" y="307194"/>
            <a:ext cx="4392891" cy="6400862"/>
          </a:xfrm>
          <a:prstGeom prst="rect">
            <a:avLst/>
          </a:prstGeom>
        </p:spPr>
      </p:pic>
      <p:pic>
        <p:nvPicPr>
          <p:cNvPr id="8" name="Picture 7">
            <a:extLst>
              <a:ext uri="{FF2B5EF4-FFF2-40B4-BE49-F238E27FC236}">
                <a16:creationId xmlns:a16="http://schemas.microsoft.com/office/drawing/2014/main" id="{303EEB8D-CC9F-2D3B-2C65-847670B3D17F}"/>
              </a:ext>
            </a:extLst>
          </p:cNvPr>
          <p:cNvPicPr>
            <a:picLocks noChangeAspect="1"/>
          </p:cNvPicPr>
          <p:nvPr/>
        </p:nvPicPr>
        <p:blipFill>
          <a:blip r:embed="rId4"/>
          <a:stretch>
            <a:fillRect/>
          </a:stretch>
        </p:blipFill>
        <p:spPr>
          <a:xfrm>
            <a:off x="6881367" y="2888065"/>
            <a:ext cx="3648174" cy="2805724"/>
          </a:xfrm>
          <a:prstGeom prst="rect">
            <a:avLst/>
          </a:prstGeom>
        </p:spPr>
      </p:pic>
    </p:spTree>
    <p:extLst>
      <p:ext uri="{BB962C8B-B14F-4D97-AF65-F5344CB8AC3E}">
        <p14:creationId xmlns:p14="http://schemas.microsoft.com/office/powerpoint/2010/main" val="140493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153</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Book Launch  Sociopragmatic Variation in Ireland Using pragmatic variation to construct identity  DeGruyter (September 2024) Martin Schweinberger and Patricia Ronan (Eds.)</vt:lpstr>
      <vt:lpstr>PowerPoint Presentation</vt:lpstr>
      <vt:lpstr>PowerPoint Presentation</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Launch  Sociopragmatic Variation in Ireland Using pragmatic variation to construct identity (Studies in Honour of John Kirk)  Editors: Martin Schweinberger and Patricia Ronan</dc:title>
  <dc:creator>Martin Schweinberger</dc:creator>
  <cp:lastModifiedBy>Martin Schweinberger</cp:lastModifiedBy>
  <cp:revision>3</cp:revision>
  <dcterms:created xsi:type="dcterms:W3CDTF">2024-06-19T09:46:09Z</dcterms:created>
  <dcterms:modified xsi:type="dcterms:W3CDTF">2024-06-19T21:03:53Z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2024-06-19T09:56:27Z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e9ed94ca-0b4d-437d-9243-077737405bd2</vt:lpwstr>
  </property>
  <property fmtid="{D5CDD505-2E9C-101B-9397-08002B2CF9AE}" pid="8" name="MSIP_Label_0f488380-630a-4f55-a077-a19445e3f360_ContentBits">
    <vt:lpwstr>0</vt:lpwstr>
  </property>
</Properties>
</file>