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handoutMasterIdLst>
    <p:handoutMasterId r:id="rId28"/>
  </p:handoutMasterIdLst>
  <p:sldIdLst>
    <p:sldId id="334" r:id="rId2"/>
    <p:sldId id="310" r:id="rId3"/>
    <p:sldId id="343" r:id="rId4"/>
    <p:sldId id="312" r:id="rId5"/>
    <p:sldId id="313" r:id="rId6"/>
    <p:sldId id="315" r:id="rId7"/>
    <p:sldId id="316" r:id="rId8"/>
    <p:sldId id="317" r:id="rId9"/>
    <p:sldId id="319" r:id="rId10"/>
    <p:sldId id="325" r:id="rId11"/>
    <p:sldId id="342" r:id="rId12"/>
    <p:sldId id="344" r:id="rId13"/>
    <p:sldId id="345" r:id="rId14"/>
    <p:sldId id="339" r:id="rId15"/>
    <p:sldId id="349" r:id="rId16"/>
    <p:sldId id="350" r:id="rId17"/>
    <p:sldId id="336" r:id="rId18"/>
    <p:sldId id="346" r:id="rId19"/>
    <p:sldId id="347" r:id="rId20"/>
    <p:sldId id="324" r:id="rId21"/>
    <p:sldId id="322" r:id="rId22"/>
    <p:sldId id="323" r:id="rId23"/>
    <p:sldId id="326" r:id="rId24"/>
    <p:sldId id="328" r:id="rId25"/>
    <p:sldId id="35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001A"/>
    <a:srgbClr val="3B515B"/>
    <a:srgbClr val="344A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44" autoAdjust="0"/>
    <p:restoredTop sz="94660"/>
  </p:normalViewPr>
  <p:slideViewPr>
    <p:cSldViewPr>
      <p:cViewPr varScale="1">
        <p:scale>
          <a:sx n="83" d="100"/>
          <a:sy n="83" d="100"/>
        </p:scale>
        <p:origin x="426" y="9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n Schweinberger" userId="534fcb08-caff-4996-b3a3-69879a10eae4" providerId="ADAL" clId="{5EA52D4C-1E1F-4438-8855-92DDDA7F504B}"/>
    <pc:docChg chg="modSld">
      <pc:chgData name="Martin Schweinberger" userId="534fcb08-caff-4996-b3a3-69879a10eae4" providerId="ADAL" clId="{5EA52D4C-1E1F-4438-8855-92DDDA7F504B}" dt="2024-11-13T11:34:07.790" v="47" actId="20577"/>
      <pc:docMkLst>
        <pc:docMk/>
      </pc:docMkLst>
      <pc:sldChg chg="modSp mod">
        <pc:chgData name="Martin Schweinberger" userId="534fcb08-caff-4996-b3a3-69879a10eae4" providerId="ADAL" clId="{5EA52D4C-1E1F-4438-8855-92DDDA7F504B}" dt="2024-11-13T11:34:07.790" v="47" actId="20577"/>
        <pc:sldMkLst>
          <pc:docMk/>
          <pc:sldMk cId="1659069179" sldId="324"/>
        </pc:sldMkLst>
        <pc:spChg chg="mod">
          <ac:chgData name="Martin Schweinberger" userId="534fcb08-caff-4996-b3a3-69879a10eae4" providerId="ADAL" clId="{5EA52D4C-1E1F-4438-8855-92DDDA7F504B}" dt="2024-11-13T11:34:07.790" v="47" actId="20577"/>
          <ac:spMkLst>
            <pc:docMk/>
            <pc:sldMk cId="1659069179" sldId="324"/>
            <ac:spMk id="6" creationId="{500E62CB-B8BF-2ED1-0E6B-05AA1721A5A3}"/>
          </ac:spMkLst>
        </pc:spChg>
      </pc:sldChg>
      <pc:sldChg chg="modSp mod">
        <pc:chgData name="Martin Schweinberger" userId="534fcb08-caff-4996-b3a3-69879a10eae4" providerId="ADAL" clId="{5EA52D4C-1E1F-4438-8855-92DDDA7F504B}" dt="2024-11-13T11:33:06.425" v="3" actId="20577"/>
        <pc:sldMkLst>
          <pc:docMk/>
          <pc:sldMk cId="404373567" sldId="325"/>
        </pc:sldMkLst>
        <pc:spChg chg="mod">
          <ac:chgData name="Martin Schweinberger" userId="534fcb08-caff-4996-b3a3-69879a10eae4" providerId="ADAL" clId="{5EA52D4C-1E1F-4438-8855-92DDDA7F504B}" dt="2024-11-13T11:33:06.425" v="3" actId="20577"/>
          <ac:spMkLst>
            <pc:docMk/>
            <pc:sldMk cId="404373567" sldId="325"/>
            <ac:spMk id="3" creationId="{0687D020-A7A4-68B8-8E4D-0BFBA78B6AD7}"/>
          </ac:spMkLst>
        </pc:spChg>
      </pc:sldChg>
      <pc:sldChg chg="modSp mod">
        <pc:chgData name="Martin Schweinberger" userId="534fcb08-caff-4996-b3a3-69879a10eae4" providerId="ADAL" clId="{5EA52D4C-1E1F-4438-8855-92DDDA7F504B}" dt="2024-11-13T11:33:31.941" v="27" actId="20577"/>
        <pc:sldMkLst>
          <pc:docMk/>
          <pc:sldMk cId="620770014" sldId="342"/>
        </pc:sldMkLst>
        <pc:graphicFrameChg chg="modGraphic">
          <ac:chgData name="Martin Schweinberger" userId="534fcb08-caff-4996-b3a3-69879a10eae4" providerId="ADAL" clId="{5EA52D4C-1E1F-4438-8855-92DDDA7F504B}" dt="2024-11-13T11:33:31.941" v="27" actId="20577"/>
          <ac:graphicFrameMkLst>
            <pc:docMk/>
            <pc:sldMk cId="620770014" sldId="342"/>
            <ac:graphicFrameMk id="4" creationId="{EEB15839-AF04-A039-4295-CDD47C62C0E7}"/>
          </ac:graphicFrameMkLst>
        </pc:graphicFrameChg>
      </pc:sldChg>
      <pc:sldChg chg="modSp mod">
        <pc:chgData name="Martin Schweinberger" userId="534fcb08-caff-4996-b3a3-69879a10eae4" providerId="ADAL" clId="{5EA52D4C-1E1F-4438-8855-92DDDA7F504B}" dt="2024-11-13T11:33:57.046" v="43" actId="20577"/>
        <pc:sldMkLst>
          <pc:docMk/>
          <pc:sldMk cId="3115329595" sldId="350"/>
        </pc:sldMkLst>
        <pc:spChg chg="mod">
          <ac:chgData name="Martin Schweinberger" userId="534fcb08-caff-4996-b3a3-69879a10eae4" providerId="ADAL" clId="{5EA52D4C-1E1F-4438-8855-92DDDA7F504B}" dt="2024-11-13T11:33:57.046" v="43" actId="20577"/>
          <ac:spMkLst>
            <pc:docMk/>
            <pc:sldMk cId="3115329595" sldId="350"/>
            <ac:spMk id="3" creationId="{0687D020-A7A4-68B8-8E4D-0BFBA78B6AD7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B725B-653D-4166-A8E9-72A38A1847CF}" type="datetimeFigureOut">
              <a:rPr lang="en-US"/>
              <a:t>11/13/2024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861E8E-D392-497B-BB21-122DD7C27CF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8353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F64CD-0576-4A9A-BD06-7889D6E60BDC}" type="datetimeFigureOut">
              <a:rPr lang="en-US"/>
              <a:t>11/13/2024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5D449-B875-4B8D-8E66-224D27E54C9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9979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5BEF6F-6263-4F8D-8EB5-8791451073CD}"/>
              </a:ext>
            </a:extLst>
          </p:cNvPr>
          <p:cNvSpPr/>
          <p:nvPr/>
        </p:nvSpPr>
        <p:spPr bwMode="invGray">
          <a:xfrm>
            <a:off x="0" y="0"/>
            <a:ext cx="12192000" cy="9288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3E3223-6328-4488-8A5F-952E87A12E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412" t="80198" b="-1"/>
          <a:stretch/>
        </p:blipFill>
        <p:spPr bwMode="ltGray">
          <a:xfrm>
            <a:off x="9852228" y="5499893"/>
            <a:ext cx="2339772" cy="1358107"/>
          </a:xfrm>
          <a:prstGeom prst="rect">
            <a:avLst/>
          </a:prstGeom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95325" y="1160745"/>
            <a:ext cx="10738247" cy="1296144"/>
          </a:xfrm>
        </p:spPr>
        <p:txBody>
          <a:bodyPr anchor="b">
            <a:noAutofit/>
          </a:bodyPr>
          <a:lstStyle>
            <a:lvl1pPr>
              <a:lnSpc>
                <a:spcPts val="5040"/>
              </a:lnSpc>
              <a:defRPr sz="4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[Title]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95298" y="2571294"/>
            <a:ext cx="10747200" cy="26752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3240"/>
              </a:lnSpc>
              <a:buNone/>
              <a:defRPr sz="27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[Subtitle]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140420-5D32-4B9D-AAC5-EA821D5940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270" r="70475" b="-1"/>
          <a:stretch/>
        </p:blipFill>
        <p:spPr bwMode="ltGray">
          <a:xfrm>
            <a:off x="1" y="4064704"/>
            <a:ext cx="2699772" cy="2793299"/>
          </a:xfrm>
          <a:prstGeom prst="rect">
            <a:avLst/>
          </a:prstGeom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A1484F3-3D7B-466C-B621-2369AAE0DB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25" y="207631"/>
            <a:ext cx="3204000" cy="47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889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2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22F89E8-AEA0-41B7-97D7-227B19E804E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326" y="2279553"/>
            <a:ext cx="5220000" cy="360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200">
                <a:solidFill>
                  <a:schemeClr val="accent1"/>
                </a:solidFill>
              </a:defRPr>
            </a:lvl1pPr>
            <a:lvl2pPr>
              <a:defRPr sz="1200">
                <a:solidFill>
                  <a:schemeClr val="accent1"/>
                </a:solidFill>
              </a:defRPr>
            </a:lvl2pPr>
            <a:lvl3pPr>
              <a:defRPr sz="1200">
                <a:solidFill>
                  <a:schemeClr val="accent1"/>
                </a:solidFill>
              </a:defRPr>
            </a:lvl3pPr>
            <a:lvl4pPr>
              <a:defRPr sz="1200">
                <a:solidFill>
                  <a:schemeClr val="accent1"/>
                </a:solidFill>
              </a:defRPr>
            </a:lvl4pPr>
            <a:lvl5pPr>
              <a:defRPr lang="en-AU" dirty="0"/>
            </a:lvl5pPr>
            <a:lvl6pPr>
              <a:defRPr b="0"/>
            </a:lvl6pPr>
          </a:lstStyle>
          <a:p>
            <a:pPr lvl="5"/>
            <a:r>
              <a:rPr lang="en-US" dirty="0"/>
              <a:t>[Graph title]</a:t>
            </a:r>
            <a:endParaRPr lang="en-A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93F161-17EB-4DA5-BE00-069D1277B92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95326" y="2696388"/>
            <a:ext cx="5220000" cy="3612337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4324DF9C-3E8A-469C-8FC9-4938DAA3224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79511" y="2279553"/>
            <a:ext cx="5220000" cy="360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200">
                <a:solidFill>
                  <a:schemeClr val="accent1"/>
                </a:solidFill>
              </a:defRPr>
            </a:lvl1pPr>
            <a:lvl2pPr>
              <a:defRPr sz="1200">
                <a:solidFill>
                  <a:schemeClr val="accent1"/>
                </a:solidFill>
              </a:defRPr>
            </a:lvl2pPr>
            <a:lvl3pPr>
              <a:defRPr sz="1200">
                <a:solidFill>
                  <a:schemeClr val="accent1"/>
                </a:solidFill>
              </a:defRPr>
            </a:lvl3pPr>
            <a:lvl4pPr>
              <a:defRPr sz="1200">
                <a:solidFill>
                  <a:schemeClr val="accent1"/>
                </a:solidFill>
              </a:defRPr>
            </a:lvl4pPr>
            <a:lvl5pPr>
              <a:defRPr lang="en-AU" dirty="0"/>
            </a:lvl5pPr>
            <a:lvl6pPr>
              <a:defRPr b="0"/>
            </a:lvl6pPr>
          </a:lstStyle>
          <a:p>
            <a:pPr lvl="5"/>
            <a:r>
              <a:rPr lang="en-US" dirty="0"/>
              <a:t>[Graph title]</a:t>
            </a:r>
            <a:endParaRPr lang="en-AU" dirty="0"/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A027F0FB-D735-4865-B5EA-A50B34F47CA8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279511" y="2696388"/>
            <a:ext cx="5220000" cy="3612337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CAE7F11A-C7DA-440F-83D7-3571E1FAF17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5327" y="1699200"/>
            <a:ext cx="10772776" cy="504825"/>
          </a:xfrm>
        </p:spPr>
        <p:txBody>
          <a:bodyPr>
            <a:normAutofit/>
          </a:bodyPr>
          <a:lstStyle>
            <a:lvl1pPr>
              <a:defRPr sz="2000" b="1">
                <a:solidFill>
                  <a:schemeClr val="accent1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97ABDCDB-C6CD-4C8C-A5E2-31920BCF53A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F7154F-DE85-4B92-BE63-FC9C5B0FC149}"/>
              </a:ext>
            </a:extLst>
          </p:cNvPr>
          <p:cNvSpPr/>
          <p:nvPr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C08FAE1-741A-4147-AD4A-766CC098B7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0701168E-769B-45DB-AFDD-B10DB12B4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3B90A4-353C-48E3-A991-1B0A2B9809C7}"/>
              </a:ext>
            </a:extLst>
          </p:cNvPr>
          <p:cNvSpPr>
            <a:spLocks noGrp="1"/>
          </p:cNvSpPr>
          <p:nvPr>
            <p:ph type="dt" sz="half" idx="20"/>
          </p:nvPr>
        </p:nvSpPr>
        <p:spPr bwMode="white"/>
        <p:txBody>
          <a:bodyPr/>
          <a:lstStyle/>
          <a:p>
            <a:fld id="{37CC0096-1860-4642-9CD2-0079EA5E7CD1}" type="datetimeFigureOut">
              <a:rPr lang="en-US" smtClean="0"/>
              <a:pPr/>
              <a:t>11/13/2024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0E684A2-92A1-4743-93DB-A2D5AFCE792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B228959-3C67-45BC-954A-A1398190127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312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Layou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325" y="1700212"/>
            <a:ext cx="10801350" cy="2160000"/>
          </a:xfrm>
          <a:prstGeom prst="rect">
            <a:avLst/>
          </a:prstGeo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95325" y="4149320"/>
            <a:ext cx="10801350" cy="2160000"/>
          </a:xfrm>
          <a:prstGeom prst="rect">
            <a:avLst/>
          </a:prstGeo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B4204264-ED99-42CA-9AA0-998A63609F9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BF99E85-067E-4D25-84D4-D21BC7C23B71}"/>
              </a:ext>
            </a:extLst>
          </p:cNvPr>
          <p:cNvSpPr/>
          <p:nvPr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8C68E48-49B8-418B-BA86-C6FED8002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21DDE5F-D7FC-442F-B28B-E2BE20514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104F0F0-FDFF-43C7-9188-2DB30D5D1563}"/>
              </a:ext>
            </a:extLst>
          </p:cNvPr>
          <p:cNvSpPr>
            <a:spLocks noGrp="1"/>
          </p:cNvSpPr>
          <p:nvPr>
            <p:ph type="dt" sz="half" idx="18"/>
          </p:nvPr>
        </p:nvSpPr>
        <p:spPr bwMode="white"/>
        <p:txBody>
          <a:bodyPr/>
          <a:lstStyle/>
          <a:p>
            <a:fld id="{37CC0096-1860-4642-9CD2-0079EA5E7CD1}" type="datetimeFigureOut">
              <a:rPr lang="en-US" smtClean="0"/>
              <a:pPr/>
              <a:t>11/13/2024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23BF6C02-0CA6-49E2-A373-73DF26BA1D2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D89DCE9D-2EC0-4E96-8676-B7755E0D22A7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517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BFF82D3-6289-409B-A057-3D813BA14F7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95325" y="1700213"/>
            <a:ext cx="3384342" cy="4608512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defRPr lang="en-AU" dirty="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3F6BB689-6536-431A-8821-1D05F11A490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406607" y="1700213"/>
            <a:ext cx="3384000" cy="4608512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DE3EE136-4551-4345-9B3F-12045A92B814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112597" y="1700213"/>
            <a:ext cx="3384000" cy="4608512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DA12390-A044-4D48-96A4-00A2D51D9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60070F8D-A181-4941-8E6E-89B3B6A120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713AAF-B990-435A-8393-8A687098057E}"/>
              </a:ext>
            </a:extLst>
          </p:cNvPr>
          <p:cNvSpPr/>
          <p:nvPr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6E32DE4-D188-4655-B345-81AD0F7B8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B9DCCA-7638-41AF-BB97-E7C1ADB94B43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white"/>
        <p:txBody>
          <a:bodyPr/>
          <a:lstStyle/>
          <a:p>
            <a:fld id="{37CC0096-1860-4642-9CD2-0079EA5E7CD1}" type="datetimeFigureOut">
              <a:rPr lang="en-US" smtClean="0"/>
              <a:pPr/>
              <a:t>11/13/2024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B6506DFC-3F02-4673-B3B1-41D5834D7551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2F26CCD0-EFB3-4E19-A77F-85F3E0F33667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321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 Third Two Third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7049" y="1700213"/>
            <a:ext cx="7089626" cy="460851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695325" y="1698659"/>
            <a:ext cx="3384000" cy="460851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A819475F-5544-4974-AE9E-4B8F82C06AF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7ADCB3-94A1-487D-85FB-8FFC9CDD03AB}"/>
              </a:ext>
            </a:extLst>
          </p:cNvPr>
          <p:cNvSpPr/>
          <p:nvPr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198469F-EA11-46C7-AAEC-1DCCFFCDF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ECD0CC0B-EDBE-4119-B030-67B593429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DE031C-D81B-4218-94A1-8E617EC68AED}"/>
              </a:ext>
            </a:extLst>
          </p:cNvPr>
          <p:cNvSpPr>
            <a:spLocks noGrp="1"/>
          </p:cNvSpPr>
          <p:nvPr>
            <p:ph type="dt" sz="half" idx="16"/>
          </p:nvPr>
        </p:nvSpPr>
        <p:spPr bwMode="white"/>
        <p:txBody>
          <a:bodyPr/>
          <a:lstStyle/>
          <a:p>
            <a:fld id="{37CC0096-1860-4642-9CD2-0079EA5E7CD1}" type="datetimeFigureOut">
              <a:rPr lang="en-US" smtClean="0"/>
              <a:pPr/>
              <a:t>11/13/2024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8C5C398-3572-4EB0-8F84-1F6673C9A65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D2D565BB-C9BB-4EEC-9693-6827A3D09DE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297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Third One Third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326" y="1700213"/>
            <a:ext cx="7092000" cy="460851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8112676" y="1700213"/>
            <a:ext cx="3384000" cy="460851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99C00F56-0B94-47B9-B665-E10A225FC23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415799-71FD-449D-8349-3495B06EE871}"/>
              </a:ext>
            </a:extLst>
          </p:cNvPr>
          <p:cNvSpPr/>
          <p:nvPr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CDEB36B-7D7C-483E-8547-AC6A66877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8739D336-33BA-494B-81D0-9D8B47FD0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FEF3A4-7665-47FA-8B69-9A4F31C18B06}"/>
              </a:ext>
            </a:extLst>
          </p:cNvPr>
          <p:cNvSpPr>
            <a:spLocks noGrp="1"/>
          </p:cNvSpPr>
          <p:nvPr>
            <p:ph type="dt" sz="half" idx="16"/>
          </p:nvPr>
        </p:nvSpPr>
        <p:spPr bwMode="white"/>
        <p:txBody>
          <a:bodyPr/>
          <a:lstStyle/>
          <a:p>
            <a:fld id="{37CC0096-1860-4642-9CD2-0079EA5E7CD1}" type="datetimeFigureOut">
              <a:rPr lang="en-US" smtClean="0"/>
              <a:pPr/>
              <a:t>11/13/2024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EE2261-AED3-448E-9AA6-9C9A5534417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A92BB03-FEDF-43D9-957F-2410F5D597B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178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Pu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624880"/>
            <a:ext cx="12191999" cy="6233119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dirty="0"/>
              <a:t>Click icon to add picture</a:t>
            </a:r>
            <a:br>
              <a:rPr lang="en-AU" dirty="0"/>
            </a:br>
            <a:br>
              <a:rPr lang="en-AU" dirty="0"/>
            </a:br>
            <a:br>
              <a:rPr lang="en-AU" dirty="0"/>
            </a:br>
            <a:endParaRPr lang="en-AU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F90B2496-E1DB-4D4C-859D-CC14426C691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95328" y="1052514"/>
            <a:ext cx="3384548" cy="5263410"/>
          </a:xfrm>
          <a:prstGeom prst="rect">
            <a:avLst/>
          </a:prstGeom>
          <a:solidFill>
            <a:schemeClr val="bg1"/>
          </a:solidFill>
        </p:spPr>
        <p:txBody>
          <a:bodyPr lIns="180000" tIns="1260000" rIns="180000" bIns="180000" anchor="t">
            <a:normAutofit/>
          </a:bodyPr>
          <a:lstStyle>
            <a:lvl1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  <a:defRPr lang="en-AU" dirty="0"/>
            </a:lvl1pPr>
          </a:lstStyle>
          <a:p>
            <a:pPr lvl="0"/>
            <a:r>
              <a:rPr lang="en-AU" dirty="0"/>
              <a:t>[Enter text – You can change the colour of this placeholder under the ‘Shape fill’ menu. Change shape width/height as preferred]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CB796C-2145-4E36-9CCD-4A6E104CD8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27448" y="1340768"/>
            <a:ext cx="2592288" cy="876470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[Title]</a:t>
            </a:r>
            <a:endParaRPr lang="en-AU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D683528B-5613-4179-BFD8-DFE24675A84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5D19A3-55E4-4A3E-B43F-B4D3EFBE1E1E}"/>
              </a:ext>
            </a:extLst>
          </p:cNvPr>
          <p:cNvSpPr/>
          <p:nvPr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1B58DF6-309B-4BE3-BBE4-1BA28FFD9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7D515-B4C3-44B8-9BAA-EEF692FA5A57}"/>
              </a:ext>
            </a:extLst>
          </p:cNvPr>
          <p:cNvSpPr>
            <a:spLocks noGrp="1"/>
          </p:cNvSpPr>
          <p:nvPr>
            <p:ph type="dt" sz="half" idx="20"/>
          </p:nvPr>
        </p:nvSpPr>
        <p:spPr bwMode="white"/>
        <p:txBody>
          <a:bodyPr/>
          <a:lstStyle/>
          <a:p>
            <a:fld id="{37CC0096-1860-4642-9CD2-0079EA5E7CD1}" type="datetimeFigureOut">
              <a:rPr lang="en-US" smtClean="0"/>
              <a:pPr/>
              <a:t>11/13/2024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309B167-7472-4F88-89E8-DAE2E0483964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7F249FB-FC55-456D-9BD4-C0130FDAB05E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424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95327" y="1700213"/>
            <a:ext cx="10801349" cy="4249107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dirty="0"/>
              <a:t>Click icon to add picture</a:t>
            </a:r>
            <a:br>
              <a:rPr lang="en-AU" dirty="0"/>
            </a:br>
            <a:br>
              <a:rPr lang="en-AU" dirty="0"/>
            </a:br>
            <a:br>
              <a:rPr lang="en-AU" dirty="0"/>
            </a:br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95327" y="5949320"/>
            <a:ext cx="10801348" cy="360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D683528B-5613-4179-BFD8-DFE24675A84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FA6F18-A6B9-4002-9AF5-5A621B0ECEA9}"/>
              </a:ext>
            </a:extLst>
          </p:cNvPr>
          <p:cNvSpPr/>
          <p:nvPr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6667976-37E5-419D-871B-FF7F3279A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7328C3BB-E5DD-47D4-B3C1-7A89BC1FE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BC86CC-8E6A-4F6A-BC10-D9D4BF0CE880}"/>
              </a:ext>
            </a:extLst>
          </p:cNvPr>
          <p:cNvSpPr>
            <a:spLocks noGrp="1"/>
          </p:cNvSpPr>
          <p:nvPr>
            <p:ph type="dt" sz="half" idx="16"/>
          </p:nvPr>
        </p:nvSpPr>
        <p:spPr bwMode="white"/>
        <p:txBody>
          <a:bodyPr/>
          <a:lstStyle/>
          <a:p>
            <a:fld id="{37CC0096-1860-4642-9CD2-0079EA5E7CD1}" type="datetimeFigureOut">
              <a:rPr lang="en-US" smtClean="0"/>
              <a:pPr/>
              <a:t>11/13/2024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E1B5CB-C615-403B-B182-EBCD5DAC9E6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BA690D5-44C9-4D2D-925E-426FB8864D8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891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with Image Two Thi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CB39BD51-2E8D-4FDD-8EEB-A7A9070EDD6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407048" y="630979"/>
            <a:ext cx="7784951" cy="6234196"/>
          </a:xfrm>
          <a:custGeom>
            <a:avLst/>
            <a:gdLst>
              <a:gd name="connsiteX0" fmla="*/ 0 w 5187576"/>
              <a:gd name="connsiteY0" fmla="*/ 0 h 5919694"/>
              <a:gd name="connsiteX1" fmla="*/ 5187576 w 5187576"/>
              <a:gd name="connsiteY1" fmla="*/ 0 h 5919694"/>
              <a:gd name="connsiteX2" fmla="*/ 5187576 w 5187576"/>
              <a:gd name="connsiteY2" fmla="*/ 5919694 h 5919694"/>
              <a:gd name="connsiteX3" fmla="*/ 0 w 5187576"/>
              <a:gd name="connsiteY3" fmla="*/ 5919694 h 5919694"/>
              <a:gd name="connsiteX4" fmla="*/ 0 w 5187576"/>
              <a:gd name="connsiteY4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5977 w 5193553"/>
              <a:gd name="connsiteY3" fmla="*/ 5919694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687921 w 5193555"/>
              <a:gd name="connsiteY3" fmla="*/ 5101592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537903 w 5193555"/>
              <a:gd name="connsiteY3" fmla="*/ 5916707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12 w 5187688"/>
              <a:gd name="connsiteY0" fmla="*/ 0 h 5919694"/>
              <a:gd name="connsiteX1" fmla="*/ 5187688 w 5187688"/>
              <a:gd name="connsiteY1" fmla="*/ 0 h 5919694"/>
              <a:gd name="connsiteX2" fmla="*/ 5187688 w 5187688"/>
              <a:gd name="connsiteY2" fmla="*/ 5919694 h 5919694"/>
              <a:gd name="connsiteX3" fmla="*/ 2532036 w 5187688"/>
              <a:gd name="connsiteY3" fmla="*/ 5916707 h 5919694"/>
              <a:gd name="connsiteX4" fmla="*/ 21520 w 5187688"/>
              <a:gd name="connsiteY4" fmla="*/ 3298360 h 5919694"/>
              <a:gd name="connsiteX5" fmla="*/ 112 w 5187688"/>
              <a:gd name="connsiteY5" fmla="*/ 0 h 5919694"/>
              <a:gd name="connsiteX0" fmla="*/ 2405 w 5189981"/>
              <a:gd name="connsiteY0" fmla="*/ 0 h 5919694"/>
              <a:gd name="connsiteX1" fmla="*/ 5189981 w 5189981"/>
              <a:gd name="connsiteY1" fmla="*/ 0 h 5919694"/>
              <a:gd name="connsiteX2" fmla="*/ 5189981 w 5189981"/>
              <a:gd name="connsiteY2" fmla="*/ 5919694 h 5919694"/>
              <a:gd name="connsiteX3" fmla="*/ 2534329 w 5189981"/>
              <a:gd name="connsiteY3" fmla="*/ 5916707 h 5919694"/>
              <a:gd name="connsiteX4" fmla="*/ 0 w 5189981"/>
              <a:gd name="connsiteY4" fmla="*/ 3164891 h 5919694"/>
              <a:gd name="connsiteX5" fmla="*/ 2405 w 5189981"/>
              <a:gd name="connsiteY5" fmla="*/ 0 h 5919694"/>
              <a:gd name="connsiteX0" fmla="*/ 2532 w 5190108"/>
              <a:gd name="connsiteY0" fmla="*/ 0 h 5919694"/>
              <a:gd name="connsiteX1" fmla="*/ 5190108 w 5190108"/>
              <a:gd name="connsiteY1" fmla="*/ 0 h 5919694"/>
              <a:gd name="connsiteX2" fmla="*/ 5190108 w 5190108"/>
              <a:gd name="connsiteY2" fmla="*/ 5919694 h 5919694"/>
              <a:gd name="connsiteX3" fmla="*/ 2534456 w 5190108"/>
              <a:gd name="connsiteY3" fmla="*/ 5916707 h 5919694"/>
              <a:gd name="connsiteX4" fmla="*/ 127 w 5190108"/>
              <a:gd name="connsiteY4" fmla="*/ 3164891 h 5919694"/>
              <a:gd name="connsiteX5" fmla="*/ 2532 w 5190108"/>
              <a:gd name="connsiteY5" fmla="*/ 0 h 5919694"/>
              <a:gd name="connsiteX0" fmla="*/ 2464 w 5190040"/>
              <a:gd name="connsiteY0" fmla="*/ 0 h 5919694"/>
              <a:gd name="connsiteX1" fmla="*/ 5190040 w 5190040"/>
              <a:gd name="connsiteY1" fmla="*/ 0 h 5919694"/>
              <a:gd name="connsiteX2" fmla="*/ 5190040 w 5190040"/>
              <a:gd name="connsiteY2" fmla="*/ 5919694 h 5919694"/>
              <a:gd name="connsiteX3" fmla="*/ 2534388 w 5190040"/>
              <a:gd name="connsiteY3" fmla="*/ 5916707 h 5919694"/>
              <a:gd name="connsiteX4" fmla="*/ 59 w 5190040"/>
              <a:gd name="connsiteY4" fmla="*/ 3164891 h 5919694"/>
              <a:gd name="connsiteX5" fmla="*/ 2464 w 5190040"/>
              <a:gd name="connsiteY5" fmla="*/ 0 h 5919694"/>
              <a:gd name="connsiteX0" fmla="*/ 2512 w 5190088"/>
              <a:gd name="connsiteY0" fmla="*/ 0 h 5919694"/>
              <a:gd name="connsiteX1" fmla="*/ 5190088 w 5190088"/>
              <a:gd name="connsiteY1" fmla="*/ 0 h 5919694"/>
              <a:gd name="connsiteX2" fmla="*/ 5190088 w 5190088"/>
              <a:gd name="connsiteY2" fmla="*/ 5919694 h 5919694"/>
              <a:gd name="connsiteX3" fmla="*/ 2534436 w 5190088"/>
              <a:gd name="connsiteY3" fmla="*/ 5916707 h 5919694"/>
              <a:gd name="connsiteX4" fmla="*/ 107 w 5190088"/>
              <a:gd name="connsiteY4" fmla="*/ 3164891 h 5919694"/>
              <a:gd name="connsiteX5" fmla="*/ 2512 w 5190088"/>
              <a:gd name="connsiteY5" fmla="*/ 0 h 5919694"/>
              <a:gd name="connsiteX0" fmla="*/ 2406 w 5189982"/>
              <a:gd name="connsiteY0" fmla="*/ 0 h 5919694"/>
              <a:gd name="connsiteX1" fmla="*/ 5189982 w 5189982"/>
              <a:gd name="connsiteY1" fmla="*/ 0 h 5919694"/>
              <a:gd name="connsiteX2" fmla="*/ 5189982 w 5189982"/>
              <a:gd name="connsiteY2" fmla="*/ 5919694 h 5919694"/>
              <a:gd name="connsiteX3" fmla="*/ 2534330 w 5189982"/>
              <a:gd name="connsiteY3" fmla="*/ 5916707 h 5919694"/>
              <a:gd name="connsiteX4" fmla="*/ 1 w 5189982"/>
              <a:gd name="connsiteY4" fmla="*/ 3164891 h 5919694"/>
              <a:gd name="connsiteX5" fmla="*/ 2406 w 5189982"/>
              <a:gd name="connsiteY5" fmla="*/ 0 h 5919694"/>
              <a:gd name="connsiteX0" fmla="*/ 216 w 5198678"/>
              <a:gd name="connsiteY0" fmla="*/ 333321 h 5919694"/>
              <a:gd name="connsiteX1" fmla="*/ 5198678 w 5198678"/>
              <a:gd name="connsiteY1" fmla="*/ 0 h 5919694"/>
              <a:gd name="connsiteX2" fmla="*/ 5198678 w 5198678"/>
              <a:gd name="connsiteY2" fmla="*/ 5919694 h 5919694"/>
              <a:gd name="connsiteX3" fmla="*/ 2543026 w 5198678"/>
              <a:gd name="connsiteY3" fmla="*/ 5916707 h 5919694"/>
              <a:gd name="connsiteX4" fmla="*/ 8697 w 5198678"/>
              <a:gd name="connsiteY4" fmla="*/ 3164891 h 5919694"/>
              <a:gd name="connsiteX5" fmla="*/ 216 w 5198678"/>
              <a:gd name="connsiteY5" fmla="*/ 333321 h 5919694"/>
              <a:gd name="connsiteX0" fmla="*/ 216 w 5198678"/>
              <a:gd name="connsiteY0" fmla="*/ 0 h 5586373"/>
              <a:gd name="connsiteX1" fmla="*/ 5198678 w 5198678"/>
              <a:gd name="connsiteY1" fmla="*/ 28985 h 5586373"/>
              <a:gd name="connsiteX2" fmla="*/ 5198678 w 5198678"/>
              <a:gd name="connsiteY2" fmla="*/ 5586373 h 5586373"/>
              <a:gd name="connsiteX3" fmla="*/ 2543026 w 5198678"/>
              <a:gd name="connsiteY3" fmla="*/ 5583386 h 5586373"/>
              <a:gd name="connsiteX4" fmla="*/ 8697 w 5198678"/>
              <a:gd name="connsiteY4" fmla="*/ 2831570 h 5586373"/>
              <a:gd name="connsiteX5" fmla="*/ 216 w 5198678"/>
              <a:gd name="connsiteY5" fmla="*/ 0 h 5586373"/>
              <a:gd name="connsiteX0" fmla="*/ 216 w 5198678"/>
              <a:gd name="connsiteY0" fmla="*/ 0 h 5571881"/>
              <a:gd name="connsiteX1" fmla="*/ 5198678 w 5198678"/>
              <a:gd name="connsiteY1" fmla="*/ 14493 h 5571881"/>
              <a:gd name="connsiteX2" fmla="*/ 5198678 w 5198678"/>
              <a:gd name="connsiteY2" fmla="*/ 5571881 h 5571881"/>
              <a:gd name="connsiteX3" fmla="*/ 2543026 w 5198678"/>
              <a:gd name="connsiteY3" fmla="*/ 5568894 h 5571881"/>
              <a:gd name="connsiteX4" fmla="*/ 8697 w 5198678"/>
              <a:gd name="connsiteY4" fmla="*/ 2817078 h 5571881"/>
              <a:gd name="connsiteX5" fmla="*/ 216 w 5198678"/>
              <a:gd name="connsiteY5" fmla="*/ 0 h 5571881"/>
              <a:gd name="connsiteX0" fmla="*/ 216 w 5198678"/>
              <a:gd name="connsiteY0" fmla="*/ 15941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15941 h 5587822"/>
              <a:gd name="connsiteX0" fmla="*/ 216 w 5198678"/>
              <a:gd name="connsiteY0" fmla="*/ 629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629 h 5587822"/>
              <a:gd name="connsiteX0" fmla="*/ 454 w 5198916"/>
              <a:gd name="connsiteY0" fmla="*/ 629 h 5587822"/>
              <a:gd name="connsiteX1" fmla="*/ 5198916 w 5198916"/>
              <a:gd name="connsiteY1" fmla="*/ 0 h 5587822"/>
              <a:gd name="connsiteX2" fmla="*/ 5198916 w 5198916"/>
              <a:gd name="connsiteY2" fmla="*/ 5587822 h 5587822"/>
              <a:gd name="connsiteX3" fmla="*/ 2543264 w 5198916"/>
              <a:gd name="connsiteY3" fmla="*/ 5584835 h 5587822"/>
              <a:gd name="connsiteX4" fmla="*/ 1791 w 5198916"/>
              <a:gd name="connsiteY4" fmla="*/ 3144946 h 5587822"/>
              <a:gd name="connsiteX5" fmla="*/ 454 w 5198916"/>
              <a:gd name="connsiteY5" fmla="*/ 629 h 5587822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98916" h="5593381">
                <a:moveTo>
                  <a:pt x="454" y="629"/>
                </a:moveTo>
                <a:lnTo>
                  <a:pt x="5198916" y="0"/>
                </a:lnTo>
                <a:lnTo>
                  <a:pt x="5198916" y="5587822"/>
                </a:lnTo>
                <a:lnTo>
                  <a:pt x="1718207" y="5593381"/>
                </a:lnTo>
                <a:cubicBezTo>
                  <a:pt x="689093" y="5283249"/>
                  <a:pt x="-8821" y="3998617"/>
                  <a:pt x="1791" y="3144946"/>
                </a:cubicBezTo>
                <a:cubicBezTo>
                  <a:pt x="3783" y="1941683"/>
                  <a:pt x="-1538" y="1203892"/>
                  <a:pt x="454" y="629"/>
                </a:cubicBez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5B945E3-14E3-4804-9C19-FEC6CFB9A2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2204864"/>
            <a:ext cx="3384000" cy="4093424"/>
          </a:xfrm>
          <a:prstGeom prst="rect">
            <a:avLst/>
          </a:prstGeom>
        </p:spPr>
        <p:txBody>
          <a:bodyPr/>
          <a:lstStyle>
            <a:lvl1pPr>
              <a:buNone/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defRPr lang="en-AU" dirty="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F1548D-4CF2-410E-9EAF-5FFD92B8BD25}"/>
              </a:ext>
            </a:extLst>
          </p:cNvPr>
          <p:cNvSpPr/>
          <p:nvPr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4FFD650-D01F-491D-B510-1C0C7A868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6DFCBBC-8906-4BED-9DB4-F37D43569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1052736"/>
            <a:ext cx="3384549" cy="1008112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FC9ED7-6517-494A-9E4C-6DF78B8356C4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white"/>
        <p:txBody>
          <a:bodyPr/>
          <a:lstStyle/>
          <a:p>
            <a:fld id="{37CC0096-1860-4642-9CD2-0079EA5E7CD1}" type="datetimeFigureOut">
              <a:rPr lang="en-US" smtClean="0"/>
              <a:pPr/>
              <a:t>11/13/2024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A6D18E-7831-44BE-9F27-A68CFE3B02C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BA412D2-A7E4-4007-BC7B-41EB3D0B601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08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with Image 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8FB0C548-DD10-4ED1-BA05-293A119D2AE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099776" y="619522"/>
            <a:ext cx="6096132" cy="6238324"/>
          </a:xfrm>
          <a:custGeom>
            <a:avLst/>
            <a:gdLst>
              <a:gd name="connsiteX0" fmla="*/ 0 w 5187576"/>
              <a:gd name="connsiteY0" fmla="*/ 0 h 5919694"/>
              <a:gd name="connsiteX1" fmla="*/ 5187576 w 5187576"/>
              <a:gd name="connsiteY1" fmla="*/ 0 h 5919694"/>
              <a:gd name="connsiteX2" fmla="*/ 5187576 w 5187576"/>
              <a:gd name="connsiteY2" fmla="*/ 5919694 h 5919694"/>
              <a:gd name="connsiteX3" fmla="*/ 0 w 5187576"/>
              <a:gd name="connsiteY3" fmla="*/ 5919694 h 5919694"/>
              <a:gd name="connsiteX4" fmla="*/ 0 w 5187576"/>
              <a:gd name="connsiteY4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5977 w 5193553"/>
              <a:gd name="connsiteY3" fmla="*/ 5919694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687921 w 5193555"/>
              <a:gd name="connsiteY3" fmla="*/ 5101592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537903 w 5193555"/>
              <a:gd name="connsiteY3" fmla="*/ 5916707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12 w 5187688"/>
              <a:gd name="connsiteY0" fmla="*/ 0 h 5919694"/>
              <a:gd name="connsiteX1" fmla="*/ 5187688 w 5187688"/>
              <a:gd name="connsiteY1" fmla="*/ 0 h 5919694"/>
              <a:gd name="connsiteX2" fmla="*/ 5187688 w 5187688"/>
              <a:gd name="connsiteY2" fmla="*/ 5919694 h 5919694"/>
              <a:gd name="connsiteX3" fmla="*/ 2532036 w 5187688"/>
              <a:gd name="connsiteY3" fmla="*/ 5916707 h 5919694"/>
              <a:gd name="connsiteX4" fmla="*/ 21520 w 5187688"/>
              <a:gd name="connsiteY4" fmla="*/ 3298360 h 5919694"/>
              <a:gd name="connsiteX5" fmla="*/ 112 w 5187688"/>
              <a:gd name="connsiteY5" fmla="*/ 0 h 5919694"/>
              <a:gd name="connsiteX0" fmla="*/ 2405 w 5189981"/>
              <a:gd name="connsiteY0" fmla="*/ 0 h 5919694"/>
              <a:gd name="connsiteX1" fmla="*/ 5189981 w 5189981"/>
              <a:gd name="connsiteY1" fmla="*/ 0 h 5919694"/>
              <a:gd name="connsiteX2" fmla="*/ 5189981 w 5189981"/>
              <a:gd name="connsiteY2" fmla="*/ 5919694 h 5919694"/>
              <a:gd name="connsiteX3" fmla="*/ 2534329 w 5189981"/>
              <a:gd name="connsiteY3" fmla="*/ 5916707 h 5919694"/>
              <a:gd name="connsiteX4" fmla="*/ 0 w 5189981"/>
              <a:gd name="connsiteY4" fmla="*/ 3164891 h 5919694"/>
              <a:gd name="connsiteX5" fmla="*/ 2405 w 5189981"/>
              <a:gd name="connsiteY5" fmla="*/ 0 h 5919694"/>
              <a:gd name="connsiteX0" fmla="*/ 2532 w 5190108"/>
              <a:gd name="connsiteY0" fmla="*/ 0 h 5919694"/>
              <a:gd name="connsiteX1" fmla="*/ 5190108 w 5190108"/>
              <a:gd name="connsiteY1" fmla="*/ 0 h 5919694"/>
              <a:gd name="connsiteX2" fmla="*/ 5190108 w 5190108"/>
              <a:gd name="connsiteY2" fmla="*/ 5919694 h 5919694"/>
              <a:gd name="connsiteX3" fmla="*/ 2534456 w 5190108"/>
              <a:gd name="connsiteY3" fmla="*/ 5916707 h 5919694"/>
              <a:gd name="connsiteX4" fmla="*/ 127 w 5190108"/>
              <a:gd name="connsiteY4" fmla="*/ 3164891 h 5919694"/>
              <a:gd name="connsiteX5" fmla="*/ 2532 w 5190108"/>
              <a:gd name="connsiteY5" fmla="*/ 0 h 5919694"/>
              <a:gd name="connsiteX0" fmla="*/ 2464 w 5190040"/>
              <a:gd name="connsiteY0" fmla="*/ 0 h 5919694"/>
              <a:gd name="connsiteX1" fmla="*/ 5190040 w 5190040"/>
              <a:gd name="connsiteY1" fmla="*/ 0 h 5919694"/>
              <a:gd name="connsiteX2" fmla="*/ 5190040 w 5190040"/>
              <a:gd name="connsiteY2" fmla="*/ 5919694 h 5919694"/>
              <a:gd name="connsiteX3" fmla="*/ 2534388 w 5190040"/>
              <a:gd name="connsiteY3" fmla="*/ 5916707 h 5919694"/>
              <a:gd name="connsiteX4" fmla="*/ 59 w 5190040"/>
              <a:gd name="connsiteY4" fmla="*/ 3164891 h 5919694"/>
              <a:gd name="connsiteX5" fmla="*/ 2464 w 5190040"/>
              <a:gd name="connsiteY5" fmla="*/ 0 h 5919694"/>
              <a:gd name="connsiteX0" fmla="*/ 2512 w 5190088"/>
              <a:gd name="connsiteY0" fmla="*/ 0 h 5919694"/>
              <a:gd name="connsiteX1" fmla="*/ 5190088 w 5190088"/>
              <a:gd name="connsiteY1" fmla="*/ 0 h 5919694"/>
              <a:gd name="connsiteX2" fmla="*/ 5190088 w 5190088"/>
              <a:gd name="connsiteY2" fmla="*/ 5919694 h 5919694"/>
              <a:gd name="connsiteX3" fmla="*/ 2534436 w 5190088"/>
              <a:gd name="connsiteY3" fmla="*/ 5916707 h 5919694"/>
              <a:gd name="connsiteX4" fmla="*/ 107 w 5190088"/>
              <a:gd name="connsiteY4" fmla="*/ 3164891 h 5919694"/>
              <a:gd name="connsiteX5" fmla="*/ 2512 w 5190088"/>
              <a:gd name="connsiteY5" fmla="*/ 0 h 5919694"/>
              <a:gd name="connsiteX0" fmla="*/ 2406 w 5189982"/>
              <a:gd name="connsiteY0" fmla="*/ 0 h 5919694"/>
              <a:gd name="connsiteX1" fmla="*/ 5189982 w 5189982"/>
              <a:gd name="connsiteY1" fmla="*/ 0 h 5919694"/>
              <a:gd name="connsiteX2" fmla="*/ 5189982 w 5189982"/>
              <a:gd name="connsiteY2" fmla="*/ 5919694 h 5919694"/>
              <a:gd name="connsiteX3" fmla="*/ 2534330 w 5189982"/>
              <a:gd name="connsiteY3" fmla="*/ 5916707 h 5919694"/>
              <a:gd name="connsiteX4" fmla="*/ 1 w 5189982"/>
              <a:gd name="connsiteY4" fmla="*/ 3164891 h 5919694"/>
              <a:gd name="connsiteX5" fmla="*/ 2406 w 5189982"/>
              <a:gd name="connsiteY5" fmla="*/ 0 h 5919694"/>
              <a:gd name="connsiteX0" fmla="*/ 216 w 5198678"/>
              <a:gd name="connsiteY0" fmla="*/ 333321 h 5919694"/>
              <a:gd name="connsiteX1" fmla="*/ 5198678 w 5198678"/>
              <a:gd name="connsiteY1" fmla="*/ 0 h 5919694"/>
              <a:gd name="connsiteX2" fmla="*/ 5198678 w 5198678"/>
              <a:gd name="connsiteY2" fmla="*/ 5919694 h 5919694"/>
              <a:gd name="connsiteX3" fmla="*/ 2543026 w 5198678"/>
              <a:gd name="connsiteY3" fmla="*/ 5916707 h 5919694"/>
              <a:gd name="connsiteX4" fmla="*/ 8697 w 5198678"/>
              <a:gd name="connsiteY4" fmla="*/ 3164891 h 5919694"/>
              <a:gd name="connsiteX5" fmla="*/ 216 w 5198678"/>
              <a:gd name="connsiteY5" fmla="*/ 333321 h 5919694"/>
              <a:gd name="connsiteX0" fmla="*/ 216 w 5198678"/>
              <a:gd name="connsiteY0" fmla="*/ 0 h 5586373"/>
              <a:gd name="connsiteX1" fmla="*/ 5198678 w 5198678"/>
              <a:gd name="connsiteY1" fmla="*/ 28985 h 5586373"/>
              <a:gd name="connsiteX2" fmla="*/ 5198678 w 5198678"/>
              <a:gd name="connsiteY2" fmla="*/ 5586373 h 5586373"/>
              <a:gd name="connsiteX3" fmla="*/ 2543026 w 5198678"/>
              <a:gd name="connsiteY3" fmla="*/ 5583386 h 5586373"/>
              <a:gd name="connsiteX4" fmla="*/ 8697 w 5198678"/>
              <a:gd name="connsiteY4" fmla="*/ 2831570 h 5586373"/>
              <a:gd name="connsiteX5" fmla="*/ 216 w 5198678"/>
              <a:gd name="connsiteY5" fmla="*/ 0 h 5586373"/>
              <a:gd name="connsiteX0" fmla="*/ 216 w 5198678"/>
              <a:gd name="connsiteY0" fmla="*/ 0 h 5571881"/>
              <a:gd name="connsiteX1" fmla="*/ 5198678 w 5198678"/>
              <a:gd name="connsiteY1" fmla="*/ 14493 h 5571881"/>
              <a:gd name="connsiteX2" fmla="*/ 5198678 w 5198678"/>
              <a:gd name="connsiteY2" fmla="*/ 5571881 h 5571881"/>
              <a:gd name="connsiteX3" fmla="*/ 2543026 w 5198678"/>
              <a:gd name="connsiteY3" fmla="*/ 5568894 h 5571881"/>
              <a:gd name="connsiteX4" fmla="*/ 8697 w 5198678"/>
              <a:gd name="connsiteY4" fmla="*/ 2817078 h 5571881"/>
              <a:gd name="connsiteX5" fmla="*/ 216 w 5198678"/>
              <a:gd name="connsiteY5" fmla="*/ 0 h 5571881"/>
              <a:gd name="connsiteX0" fmla="*/ 216 w 5198678"/>
              <a:gd name="connsiteY0" fmla="*/ 15941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15941 h 5587822"/>
              <a:gd name="connsiteX0" fmla="*/ 216 w 5198678"/>
              <a:gd name="connsiteY0" fmla="*/ 629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629 h 5587822"/>
              <a:gd name="connsiteX0" fmla="*/ 454 w 5198916"/>
              <a:gd name="connsiteY0" fmla="*/ 629 h 5587822"/>
              <a:gd name="connsiteX1" fmla="*/ 5198916 w 5198916"/>
              <a:gd name="connsiteY1" fmla="*/ 0 h 5587822"/>
              <a:gd name="connsiteX2" fmla="*/ 5198916 w 5198916"/>
              <a:gd name="connsiteY2" fmla="*/ 5587822 h 5587822"/>
              <a:gd name="connsiteX3" fmla="*/ 2543264 w 5198916"/>
              <a:gd name="connsiteY3" fmla="*/ 5584835 h 5587822"/>
              <a:gd name="connsiteX4" fmla="*/ 1791 w 5198916"/>
              <a:gd name="connsiteY4" fmla="*/ 3144946 h 5587822"/>
              <a:gd name="connsiteX5" fmla="*/ 454 w 5198916"/>
              <a:gd name="connsiteY5" fmla="*/ 629 h 5587822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4083303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4089175"/>
              <a:gd name="connsiteY0" fmla="*/ 629 h 5595711"/>
              <a:gd name="connsiteX1" fmla="*/ 4083303 w 4089175"/>
              <a:gd name="connsiteY1" fmla="*/ 0 h 5595711"/>
              <a:gd name="connsiteX2" fmla="*/ 4089175 w 4089175"/>
              <a:gd name="connsiteY2" fmla="*/ 5595711 h 5595711"/>
              <a:gd name="connsiteX3" fmla="*/ 1718207 w 4089175"/>
              <a:gd name="connsiteY3" fmla="*/ 5593381 h 5595711"/>
              <a:gd name="connsiteX4" fmla="*/ 1791 w 4089175"/>
              <a:gd name="connsiteY4" fmla="*/ 3144946 h 5595711"/>
              <a:gd name="connsiteX5" fmla="*/ 454 w 4089175"/>
              <a:gd name="connsiteY5" fmla="*/ 629 h 5595711"/>
              <a:gd name="connsiteX0" fmla="*/ 454 w 4083340"/>
              <a:gd name="connsiteY0" fmla="*/ 629 h 5593381"/>
              <a:gd name="connsiteX1" fmla="*/ 4083303 w 4083340"/>
              <a:gd name="connsiteY1" fmla="*/ 0 h 5593381"/>
              <a:gd name="connsiteX2" fmla="*/ 4012844 w 4083340"/>
              <a:gd name="connsiteY2" fmla="*/ 5591438 h 5593381"/>
              <a:gd name="connsiteX3" fmla="*/ 1718207 w 4083340"/>
              <a:gd name="connsiteY3" fmla="*/ 5593381 h 5593381"/>
              <a:gd name="connsiteX4" fmla="*/ 1791 w 4083340"/>
              <a:gd name="connsiteY4" fmla="*/ 3144946 h 5593381"/>
              <a:gd name="connsiteX5" fmla="*/ 454 w 4083340"/>
              <a:gd name="connsiteY5" fmla="*/ 629 h 5593381"/>
              <a:gd name="connsiteX0" fmla="*/ 454 w 4083459"/>
              <a:gd name="connsiteY0" fmla="*/ 629 h 5593381"/>
              <a:gd name="connsiteX1" fmla="*/ 4083303 w 4083459"/>
              <a:gd name="connsiteY1" fmla="*/ 0 h 5593381"/>
              <a:gd name="connsiteX2" fmla="*/ 4070093 w 4083459"/>
              <a:gd name="connsiteY2" fmla="*/ 5591439 h 5593381"/>
              <a:gd name="connsiteX3" fmla="*/ 1718207 w 4083459"/>
              <a:gd name="connsiteY3" fmla="*/ 5593381 h 5593381"/>
              <a:gd name="connsiteX4" fmla="*/ 1791 w 4083459"/>
              <a:gd name="connsiteY4" fmla="*/ 3144946 h 5593381"/>
              <a:gd name="connsiteX5" fmla="*/ 454 w 4083459"/>
              <a:gd name="connsiteY5" fmla="*/ 629 h 5593381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10030 h 5602782"/>
              <a:gd name="connsiteX1" fmla="*/ 4070582 w 4071095"/>
              <a:gd name="connsiteY1" fmla="*/ 0 h 5602782"/>
              <a:gd name="connsiteX2" fmla="*/ 4070093 w 4071095"/>
              <a:gd name="connsiteY2" fmla="*/ 5600840 h 5602782"/>
              <a:gd name="connsiteX3" fmla="*/ 1718207 w 4071095"/>
              <a:gd name="connsiteY3" fmla="*/ 5602782 h 5602782"/>
              <a:gd name="connsiteX4" fmla="*/ 1791 w 4071095"/>
              <a:gd name="connsiteY4" fmla="*/ 3154347 h 5602782"/>
              <a:gd name="connsiteX5" fmla="*/ 454 w 4071095"/>
              <a:gd name="connsiteY5" fmla="*/ 10030 h 5602782"/>
              <a:gd name="connsiteX0" fmla="*/ 454 w 4070093"/>
              <a:gd name="connsiteY0" fmla="*/ 0 h 5592752"/>
              <a:gd name="connsiteX1" fmla="*/ 3943363 w 4070093"/>
              <a:gd name="connsiteY1" fmla="*/ 324970 h 5592752"/>
              <a:gd name="connsiteX2" fmla="*/ 4070093 w 4070093"/>
              <a:gd name="connsiteY2" fmla="*/ 5590810 h 5592752"/>
              <a:gd name="connsiteX3" fmla="*/ 1718207 w 4070093"/>
              <a:gd name="connsiteY3" fmla="*/ 5592752 h 5592752"/>
              <a:gd name="connsiteX4" fmla="*/ 1791 w 4070093"/>
              <a:gd name="connsiteY4" fmla="*/ 3144317 h 5592752"/>
              <a:gd name="connsiteX5" fmla="*/ 454 w 4070093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10480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51501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10030 h 5602782"/>
              <a:gd name="connsiteX1" fmla="*/ 4070582 w 4071095"/>
              <a:gd name="connsiteY1" fmla="*/ 0 h 5602782"/>
              <a:gd name="connsiteX2" fmla="*/ 4070093 w 4071095"/>
              <a:gd name="connsiteY2" fmla="*/ 5600840 h 5602782"/>
              <a:gd name="connsiteX3" fmla="*/ 1718207 w 4071095"/>
              <a:gd name="connsiteY3" fmla="*/ 5602782 h 5602782"/>
              <a:gd name="connsiteX4" fmla="*/ 1791 w 4071095"/>
              <a:gd name="connsiteY4" fmla="*/ 3154347 h 5602782"/>
              <a:gd name="connsiteX5" fmla="*/ 454 w 4071095"/>
              <a:gd name="connsiteY5" fmla="*/ 10030 h 5602782"/>
              <a:gd name="connsiteX0" fmla="*/ 14049 w 4069424"/>
              <a:gd name="connsiteY0" fmla="*/ 174112 h 5602782"/>
              <a:gd name="connsiteX1" fmla="*/ 4068911 w 4069424"/>
              <a:gd name="connsiteY1" fmla="*/ 0 h 5602782"/>
              <a:gd name="connsiteX2" fmla="*/ 4068422 w 4069424"/>
              <a:gd name="connsiteY2" fmla="*/ 5600840 h 5602782"/>
              <a:gd name="connsiteX3" fmla="*/ 1716536 w 4069424"/>
              <a:gd name="connsiteY3" fmla="*/ 5602782 h 5602782"/>
              <a:gd name="connsiteX4" fmla="*/ 120 w 4069424"/>
              <a:gd name="connsiteY4" fmla="*/ 3154347 h 5602782"/>
              <a:gd name="connsiteX5" fmla="*/ 14049 w 4069424"/>
              <a:gd name="connsiteY5" fmla="*/ 174112 h 5602782"/>
              <a:gd name="connsiteX0" fmla="*/ 454 w 4071095"/>
              <a:gd name="connsiteY0" fmla="*/ 10030 h 5602782"/>
              <a:gd name="connsiteX1" fmla="*/ 4070582 w 4071095"/>
              <a:gd name="connsiteY1" fmla="*/ 0 h 5602782"/>
              <a:gd name="connsiteX2" fmla="*/ 4070093 w 4071095"/>
              <a:gd name="connsiteY2" fmla="*/ 5600840 h 5602782"/>
              <a:gd name="connsiteX3" fmla="*/ 1718207 w 4071095"/>
              <a:gd name="connsiteY3" fmla="*/ 5602782 h 5602782"/>
              <a:gd name="connsiteX4" fmla="*/ 1791 w 4071095"/>
              <a:gd name="connsiteY4" fmla="*/ 3154347 h 5602782"/>
              <a:gd name="connsiteX5" fmla="*/ 454 w 4071095"/>
              <a:gd name="connsiteY5" fmla="*/ 10030 h 5602782"/>
              <a:gd name="connsiteX0" fmla="*/ 454 w 4070093"/>
              <a:gd name="connsiteY0" fmla="*/ 0 h 5592752"/>
              <a:gd name="connsiteX1" fmla="*/ 4065493 w 4070093"/>
              <a:gd name="connsiteY1" fmla="*/ 51501 h 5592752"/>
              <a:gd name="connsiteX2" fmla="*/ 4070093 w 4070093"/>
              <a:gd name="connsiteY2" fmla="*/ 5590810 h 5592752"/>
              <a:gd name="connsiteX3" fmla="*/ 1718207 w 4070093"/>
              <a:gd name="connsiteY3" fmla="*/ 5592752 h 5592752"/>
              <a:gd name="connsiteX4" fmla="*/ 1791 w 4070093"/>
              <a:gd name="connsiteY4" fmla="*/ 3144317 h 5592752"/>
              <a:gd name="connsiteX5" fmla="*/ 454 w 4070093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9341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4333 h 5597085"/>
              <a:gd name="connsiteX1" fmla="*/ 4070582 w 4071095"/>
              <a:gd name="connsiteY1" fmla="*/ 0 h 5597085"/>
              <a:gd name="connsiteX2" fmla="*/ 4070093 w 4071095"/>
              <a:gd name="connsiteY2" fmla="*/ 5595143 h 5597085"/>
              <a:gd name="connsiteX3" fmla="*/ 1718207 w 4071095"/>
              <a:gd name="connsiteY3" fmla="*/ 5597085 h 5597085"/>
              <a:gd name="connsiteX4" fmla="*/ 1791 w 4071095"/>
              <a:gd name="connsiteY4" fmla="*/ 3148650 h 5597085"/>
              <a:gd name="connsiteX5" fmla="*/ 454 w 4071095"/>
              <a:gd name="connsiteY5" fmla="*/ 4333 h 5597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71095" h="5597085">
                <a:moveTo>
                  <a:pt x="454" y="4333"/>
                </a:moveTo>
                <a:lnTo>
                  <a:pt x="4070582" y="0"/>
                </a:lnTo>
                <a:cubicBezTo>
                  <a:pt x="4072539" y="1865237"/>
                  <a:pt x="4068136" y="3729906"/>
                  <a:pt x="4070093" y="5595143"/>
                </a:cubicBezTo>
                <a:lnTo>
                  <a:pt x="1718207" y="5597085"/>
                </a:lnTo>
                <a:cubicBezTo>
                  <a:pt x="689093" y="5286953"/>
                  <a:pt x="-8821" y="4002321"/>
                  <a:pt x="1791" y="3148650"/>
                </a:cubicBezTo>
                <a:cubicBezTo>
                  <a:pt x="3783" y="1945387"/>
                  <a:pt x="-1538" y="1207596"/>
                  <a:pt x="454" y="4333"/>
                </a:cubicBez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9939388E-DE68-4319-9112-7BA5E2C40EB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5326" y="1700213"/>
            <a:ext cx="5208588" cy="460851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spcAft>
                <a:spcPts val="600"/>
              </a:spcAft>
              <a:defRPr lang="en-US" dirty="0"/>
            </a:lvl5pPr>
            <a:lvl6pPr>
              <a:defRPr lang="en-AU" dirty="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8E5BD460-2E08-418B-9ED2-FED7577890A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D1E0F1-AFFA-42EB-BA75-DA2D4500467E}"/>
              </a:ext>
            </a:extLst>
          </p:cNvPr>
          <p:cNvSpPr/>
          <p:nvPr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BE6FC7D-C34E-46C7-8941-E28D2138A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080EDC1B-18C6-4124-ACB9-D441CF15F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1052736"/>
            <a:ext cx="5208587" cy="46800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916337-F2DC-4078-961D-7B3BDA5209EB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white"/>
        <p:txBody>
          <a:bodyPr/>
          <a:lstStyle/>
          <a:p>
            <a:fld id="{37CC0096-1860-4642-9CD2-0079EA5E7CD1}" type="datetimeFigureOut">
              <a:rPr lang="en-US" smtClean="0"/>
              <a:pPr/>
              <a:t>11/13/2024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34EC9E-80A6-4F00-A6C2-0211431E31A4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D63467-2027-4D99-8858-F83AC8390523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795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with Image One Thi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8FB0C548-DD10-4ED1-BA05-293A119D2AE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127980" y="619866"/>
            <a:ext cx="4065161" cy="6239970"/>
          </a:xfrm>
          <a:custGeom>
            <a:avLst/>
            <a:gdLst>
              <a:gd name="connsiteX0" fmla="*/ 0 w 5187576"/>
              <a:gd name="connsiteY0" fmla="*/ 0 h 5919694"/>
              <a:gd name="connsiteX1" fmla="*/ 5187576 w 5187576"/>
              <a:gd name="connsiteY1" fmla="*/ 0 h 5919694"/>
              <a:gd name="connsiteX2" fmla="*/ 5187576 w 5187576"/>
              <a:gd name="connsiteY2" fmla="*/ 5919694 h 5919694"/>
              <a:gd name="connsiteX3" fmla="*/ 0 w 5187576"/>
              <a:gd name="connsiteY3" fmla="*/ 5919694 h 5919694"/>
              <a:gd name="connsiteX4" fmla="*/ 0 w 5187576"/>
              <a:gd name="connsiteY4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5977 w 5193553"/>
              <a:gd name="connsiteY3" fmla="*/ 5919694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687921 w 5193555"/>
              <a:gd name="connsiteY3" fmla="*/ 5101592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537903 w 5193555"/>
              <a:gd name="connsiteY3" fmla="*/ 5916707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12 w 5187688"/>
              <a:gd name="connsiteY0" fmla="*/ 0 h 5919694"/>
              <a:gd name="connsiteX1" fmla="*/ 5187688 w 5187688"/>
              <a:gd name="connsiteY1" fmla="*/ 0 h 5919694"/>
              <a:gd name="connsiteX2" fmla="*/ 5187688 w 5187688"/>
              <a:gd name="connsiteY2" fmla="*/ 5919694 h 5919694"/>
              <a:gd name="connsiteX3" fmla="*/ 2532036 w 5187688"/>
              <a:gd name="connsiteY3" fmla="*/ 5916707 h 5919694"/>
              <a:gd name="connsiteX4" fmla="*/ 21520 w 5187688"/>
              <a:gd name="connsiteY4" fmla="*/ 3298360 h 5919694"/>
              <a:gd name="connsiteX5" fmla="*/ 112 w 5187688"/>
              <a:gd name="connsiteY5" fmla="*/ 0 h 5919694"/>
              <a:gd name="connsiteX0" fmla="*/ 2405 w 5189981"/>
              <a:gd name="connsiteY0" fmla="*/ 0 h 5919694"/>
              <a:gd name="connsiteX1" fmla="*/ 5189981 w 5189981"/>
              <a:gd name="connsiteY1" fmla="*/ 0 h 5919694"/>
              <a:gd name="connsiteX2" fmla="*/ 5189981 w 5189981"/>
              <a:gd name="connsiteY2" fmla="*/ 5919694 h 5919694"/>
              <a:gd name="connsiteX3" fmla="*/ 2534329 w 5189981"/>
              <a:gd name="connsiteY3" fmla="*/ 5916707 h 5919694"/>
              <a:gd name="connsiteX4" fmla="*/ 0 w 5189981"/>
              <a:gd name="connsiteY4" fmla="*/ 3164891 h 5919694"/>
              <a:gd name="connsiteX5" fmla="*/ 2405 w 5189981"/>
              <a:gd name="connsiteY5" fmla="*/ 0 h 5919694"/>
              <a:gd name="connsiteX0" fmla="*/ 2532 w 5190108"/>
              <a:gd name="connsiteY0" fmla="*/ 0 h 5919694"/>
              <a:gd name="connsiteX1" fmla="*/ 5190108 w 5190108"/>
              <a:gd name="connsiteY1" fmla="*/ 0 h 5919694"/>
              <a:gd name="connsiteX2" fmla="*/ 5190108 w 5190108"/>
              <a:gd name="connsiteY2" fmla="*/ 5919694 h 5919694"/>
              <a:gd name="connsiteX3" fmla="*/ 2534456 w 5190108"/>
              <a:gd name="connsiteY3" fmla="*/ 5916707 h 5919694"/>
              <a:gd name="connsiteX4" fmla="*/ 127 w 5190108"/>
              <a:gd name="connsiteY4" fmla="*/ 3164891 h 5919694"/>
              <a:gd name="connsiteX5" fmla="*/ 2532 w 5190108"/>
              <a:gd name="connsiteY5" fmla="*/ 0 h 5919694"/>
              <a:gd name="connsiteX0" fmla="*/ 2464 w 5190040"/>
              <a:gd name="connsiteY0" fmla="*/ 0 h 5919694"/>
              <a:gd name="connsiteX1" fmla="*/ 5190040 w 5190040"/>
              <a:gd name="connsiteY1" fmla="*/ 0 h 5919694"/>
              <a:gd name="connsiteX2" fmla="*/ 5190040 w 5190040"/>
              <a:gd name="connsiteY2" fmla="*/ 5919694 h 5919694"/>
              <a:gd name="connsiteX3" fmla="*/ 2534388 w 5190040"/>
              <a:gd name="connsiteY3" fmla="*/ 5916707 h 5919694"/>
              <a:gd name="connsiteX4" fmla="*/ 59 w 5190040"/>
              <a:gd name="connsiteY4" fmla="*/ 3164891 h 5919694"/>
              <a:gd name="connsiteX5" fmla="*/ 2464 w 5190040"/>
              <a:gd name="connsiteY5" fmla="*/ 0 h 5919694"/>
              <a:gd name="connsiteX0" fmla="*/ 2512 w 5190088"/>
              <a:gd name="connsiteY0" fmla="*/ 0 h 5919694"/>
              <a:gd name="connsiteX1" fmla="*/ 5190088 w 5190088"/>
              <a:gd name="connsiteY1" fmla="*/ 0 h 5919694"/>
              <a:gd name="connsiteX2" fmla="*/ 5190088 w 5190088"/>
              <a:gd name="connsiteY2" fmla="*/ 5919694 h 5919694"/>
              <a:gd name="connsiteX3" fmla="*/ 2534436 w 5190088"/>
              <a:gd name="connsiteY3" fmla="*/ 5916707 h 5919694"/>
              <a:gd name="connsiteX4" fmla="*/ 107 w 5190088"/>
              <a:gd name="connsiteY4" fmla="*/ 3164891 h 5919694"/>
              <a:gd name="connsiteX5" fmla="*/ 2512 w 5190088"/>
              <a:gd name="connsiteY5" fmla="*/ 0 h 5919694"/>
              <a:gd name="connsiteX0" fmla="*/ 2406 w 5189982"/>
              <a:gd name="connsiteY0" fmla="*/ 0 h 5919694"/>
              <a:gd name="connsiteX1" fmla="*/ 5189982 w 5189982"/>
              <a:gd name="connsiteY1" fmla="*/ 0 h 5919694"/>
              <a:gd name="connsiteX2" fmla="*/ 5189982 w 5189982"/>
              <a:gd name="connsiteY2" fmla="*/ 5919694 h 5919694"/>
              <a:gd name="connsiteX3" fmla="*/ 2534330 w 5189982"/>
              <a:gd name="connsiteY3" fmla="*/ 5916707 h 5919694"/>
              <a:gd name="connsiteX4" fmla="*/ 1 w 5189982"/>
              <a:gd name="connsiteY4" fmla="*/ 3164891 h 5919694"/>
              <a:gd name="connsiteX5" fmla="*/ 2406 w 5189982"/>
              <a:gd name="connsiteY5" fmla="*/ 0 h 5919694"/>
              <a:gd name="connsiteX0" fmla="*/ 216 w 5198678"/>
              <a:gd name="connsiteY0" fmla="*/ 333321 h 5919694"/>
              <a:gd name="connsiteX1" fmla="*/ 5198678 w 5198678"/>
              <a:gd name="connsiteY1" fmla="*/ 0 h 5919694"/>
              <a:gd name="connsiteX2" fmla="*/ 5198678 w 5198678"/>
              <a:gd name="connsiteY2" fmla="*/ 5919694 h 5919694"/>
              <a:gd name="connsiteX3" fmla="*/ 2543026 w 5198678"/>
              <a:gd name="connsiteY3" fmla="*/ 5916707 h 5919694"/>
              <a:gd name="connsiteX4" fmla="*/ 8697 w 5198678"/>
              <a:gd name="connsiteY4" fmla="*/ 3164891 h 5919694"/>
              <a:gd name="connsiteX5" fmla="*/ 216 w 5198678"/>
              <a:gd name="connsiteY5" fmla="*/ 333321 h 5919694"/>
              <a:gd name="connsiteX0" fmla="*/ 216 w 5198678"/>
              <a:gd name="connsiteY0" fmla="*/ 0 h 5586373"/>
              <a:gd name="connsiteX1" fmla="*/ 5198678 w 5198678"/>
              <a:gd name="connsiteY1" fmla="*/ 28985 h 5586373"/>
              <a:gd name="connsiteX2" fmla="*/ 5198678 w 5198678"/>
              <a:gd name="connsiteY2" fmla="*/ 5586373 h 5586373"/>
              <a:gd name="connsiteX3" fmla="*/ 2543026 w 5198678"/>
              <a:gd name="connsiteY3" fmla="*/ 5583386 h 5586373"/>
              <a:gd name="connsiteX4" fmla="*/ 8697 w 5198678"/>
              <a:gd name="connsiteY4" fmla="*/ 2831570 h 5586373"/>
              <a:gd name="connsiteX5" fmla="*/ 216 w 5198678"/>
              <a:gd name="connsiteY5" fmla="*/ 0 h 5586373"/>
              <a:gd name="connsiteX0" fmla="*/ 216 w 5198678"/>
              <a:gd name="connsiteY0" fmla="*/ 0 h 5571881"/>
              <a:gd name="connsiteX1" fmla="*/ 5198678 w 5198678"/>
              <a:gd name="connsiteY1" fmla="*/ 14493 h 5571881"/>
              <a:gd name="connsiteX2" fmla="*/ 5198678 w 5198678"/>
              <a:gd name="connsiteY2" fmla="*/ 5571881 h 5571881"/>
              <a:gd name="connsiteX3" fmla="*/ 2543026 w 5198678"/>
              <a:gd name="connsiteY3" fmla="*/ 5568894 h 5571881"/>
              <a:gd name="connsiteX4" fmla="*/ 8697 w 5198678"/>
              <a:gd name="connsiteY4" fmla="*/ 2817078 h 5571881"/>
              <a:gd name="connsiteX5" fmla="*/ 216 w 5198678"/>
              <a:gd name="connsiteY5" fmla="*/ 0 h 5571881"/>
              <a:gd name="connsiteX0" fmla="*/ 216 w 5198678"/>
              <a:gd name="connsiteY0" fmla="*/ 15941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15941 h 5587822"/>
              <a:gd name="connsiteX0" fmla="*/ 216 w 5198678"/>
              <a:gd name="connsiteY0" fmla="*/ 629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629 h 5587822"/>
              <a:gd name="connsiteX0" fmla="*/ 454 w 5198916"/>
              <a:gd name="connsiteY0" fmla="*/ 629 h 5587822"/>
              <a:gd name="connsiteX1" fmla="*/ 5198916 w 5198916"/>
              <a:gd name="connsiteY1" fmla="*/ 0 h 5587822"/>
              <a:gd name="connsiteX2" fmla="*/ 5198916 w 5198916"/>
              <a:gd name="connsiteY2" fmla="*/ 5587822 h 5587822"/>
              <a:gd name="connsiteX3" fmla="*/ 2543264 w 5198916"/>
              <a:gd name="connsiteY3" fmla="*/ 5584835 h 5587822"/>
              <a:gd name="connsiteX4" fmla="*/ 1791 w 5198916"/>
              <a:gd name="connsiteY4" fmla="*/ 3144946 h 5587822"/>
              <a:gd name="connsiteX5" fmla="*/ 454 w 5198916"/>
              <a:gd name="connsiteY5" fmla="*/ 629 h 5587822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4083303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4089175"/>
              <a:gd name="connsiteY0" fmla="*/ 629 h 5595711"/>
              <a:gd name="connsiteX1" fmla="*/ 4083303 w 4089175"/>
              <a:gd name="connsiteY1" fmla="*/ 0 h 5595711"/>
              <a:gd name="connsiteX2" fmla="*/ 4089175 w 4089175"/>
              <a:gd name="connsiteY2" fmla="*/ 5595711 h 5595711"/>
              <a:gd name="connsiteX3" fmla="*/ 1718207 w 4089175"/>
              <a:gd name="connsiteY3" fmla="*/ 5593381 h 5595711"/>
              <a:gd name="connsiteX4" fmla="*/ 1791 w 4089175"/>
              <a:gd name="connsiteY4" fmla="*/ 3144946 h 5595711"/>
              <a:gd name="connsiteX5" fmla="*/ 454 w 4089175"/>
              <a:gd name="connsiteY5" fmla="*/ 629 h 5595711"/>
              <a:gd name="connsiteX0" fmla="*/ 454 w 4083340"/>
              <a:gd name="connsiteY0" fmla="*/ 629 h 5593381"/>
              <a:gd name="connsiteX1" fmla="*/ 4083303 w 4083340"/>
              <a:gd name="connsiteY1" fmla="*/ 0 h 5593381"/>
              <a:gd name="connsiteX2" fmla="*/ 4012844 w 4083340"/>
              <a:gd name="connsiteY2" fmla="*/ 5591438 h 5593381"/>
              <a:gd name="connsiteX3" fmla="*/ 1718207 w 4083340"/>
              <a:gd name="connsiteY3" fmla="*/ 5593381 h 5593381"/>
              <a:gd name="connsiteX4" fmla="*/ 1791 w 4083340"/>
              <a:gd name="connsiteY4" fmla="*/ 3144946 h 5593381"/>
              <a:gd name="connsiteX5" fmla="*/ 454 w 4083340"/>
              <a:gd name="connsiteY5" fmla="*/ 629 h 5593381"/>
              <a:gd name="connsiteX0" fmla="*/ 454 w 4083459"/>
              <a:gd name="connsiteY0" fmla="*/ 629 h 5593381"/>
              <a:gd name="connsiteX1" fmla="*/ 4083303 w 4083459"/>
              <a:gd name="connsiteY1" fmla="*/ 0 h 5593381"/>
              <a:gd name="connsiteX2" fmla="*/ 4070093 w 4083459"/>
              <a:gd name="connsiteY2" fmla="*/ 5591439 h 5593381"/>
              <a:gd name="connsiteX3" fmla="*/ 1718207 w 4083459"/>
              <a:gd name="connsiteY3" fmla="*/ 5593381 h 5593381"/>
              <a:gd name="connsiteX4" fmla="*/ 1791 w 4083459"/>
              <a:gd name="connsiteY4" fmla="*/ 3144946 h 5593381"/>
              <a:gd name="connsiteX5" fmla="*/ 454 w 4083459"/>
              <a:gd name="connsiteY5" fmla="*/ 629 h 5593381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0093"/>
              <a:gd name="connsiteY0" fmla="*/ 0 h 5592752"/>
              <a:gd name="connsiteX1" fmla="*/ 2714232 w 4070093"/>
              <a:gd name="connsiteY1" fmla="*/ 3644 h 5592752"/>
              <a:gd name="connsiteX2" fmla="*/ 4070093 w 4070093"/>
              <a:gd name="connsiteY2" fmla="*/ 5590810 h 5592752"/>
              <a:gd name="connsiteX3" fmla="*/ 1718207 w 4070093"/>
              <a:gd name="connsiteY3" fmla="*/ 5592752 h 5592752"/>
              <a:gd name="connsiteX4" fmla="*/ 1791 w 4070093"/>
              <a:gd name="connsiteY4" fmla="*/ 3144317 h 5592752"/>
              <a:gd name="connsiteX5" fmla="*/ 454 w 4070093"/>
              <a:gd name="connsiteY5" fmla="*/ 0 h 5592752"/>
              <a:gd name="connsiteX0" fmla="*/ 454 w 2714242"/>
              <a:gd name="connsiteY0" fmla="*/ 0 h 5592752"/>
              <a:gd name="connsiteX1" fmla="*/ 2714232 w 2714242"/>
              <a:gd name="connsiteY1" fmla="*/ 3644 h 5592752"/>
              <a:gd name="connsiteX2" fmla="*/ 2455391 w 2714242"/>
              <a:gd name="connsiteY2" fmla="*/ 5590810 h 5592752"/>
              <a:gd name="connsiteX3" fmla="*/ 1718207 w 2714242"/>
              <a:gd name="connsiteY3" fmla="*/ 5592752 h 5592752"/>
              <a:gd name="connsiteX4" fmla="*/ 1791 w 2714242"/>
              <a:gd name="connsiteY4" fmla="*/ 3144317 h 5592752"/>
              <a:gd name="connsiteX5" fmla="*/ 454 w 2714242"/>
              <a:gd name="connsiteY5" fmla="*/ 0 h 5592752"/>
              <a:gd name="connsiteX0" fmla="*/ 454 w 2714778"/>
              <a:gd name="connsiteY0" fmla="*/ 0 h 5596508"/>
              <a:gd name="connsiteX1" fmla="*/ 2714232 w 2714778"/>
              <a:gd name="connsiteY1" fmla="*/ 3644 h 5596508"/>
              <a:gd name="connsiteX2" fmla="*/ 2714070 w 2714778"/>
              <a:gd name="connsiteY2" fmla="*/ 5596508 h 5596508"/>
              <a:gd name="connsiteX3" fmla="*/ 1718207 w 2714778"/>
              <a:gd name="connsiteY3" fmla="*/ 5592752 h 5596508"/>
              <a:gd name="connsiteX4" fmla="*/ 1791 w 2714778"/>
              <a:gd name="connsiteY4" fmla="*/ 3144317 h 5596508"/>
              <a:gd name="connsiteX5" fmla="*/ 454 w 2714778"/>
              <a:gd name="connsiteY5" fmla="*/ 0 h 5596508"/>
              <a:gd name="connsiteX0" fmla="*/ 454 w 2714070"/>
              <a:gd name="connsiteY0" fmla="*/ 0 h 5596508"/>
              <a:gd name="connsiteX1" fmla="*/ 2709992 w 2714070"/>
              <a:gd name="connsiteY1" fmla="*/ 3644 h 5596508"/>
              <a:gd name="connsiteX2" fmla="*/ 2714070 w 2714070"/>
              <a:gd name="connsiteY2" fmla="*/ 5596508 h 5596508"/>
              <a:gd name="connsiteX3" fmla="*/ 1718207 w 2714070"/>
              <a:gd name="connsiteY3" fmla="*/ 5592752 h 5596508"/>
              <a:gd name="connsiteX4" fmla="*/ 1791 w 2714070"/>
              <a:gd name="connsiteY4" fmla="*/ 3144317 h 5596508"/>
              <a:gd name="connsiteX5" fmla="*/ 454 w 2714070"/>
              <a:gd name="connsiteY5" fmla="*/ 0 h 5596508"/>
              <a:gd name="connsiteX0" fmla="*/ 454 w 2714779"/>
              <a:gd name="connsiteY0" fmla="*/ 2054 h 5598562"/>
              <a:gd name="connsiteX1" fmla="*/ 2714233 w 2714779"/>
              <a:gd name="connsiteY1" fmla="*/ 0 h 5598562"/>
              <a:gd name="connsiteX2" fmla="*/ 2714070 w 2714779"/>
              <a:gd name="connsiteY2" fmla="*/ 5598562 h 5598562"/>
              <a:gd name="connsiteX3" fmla="*/ 1718207 w 2714779"/>
              <a:gd name="connsiteY3" fmla="*/ 5594806 h 5598562"/>
              <a:gd name="connsiteX4" fmla="*/ 1791 w 2714779"/>
              <a:gd name="connsiteY4" fmla="*/ 3146371 h 5598562"/>
              <a:gd name="connsiteX5" fmla="*/ 454 w 2714779"/>
              <a:gd name="connsiteY5" fmla="*/ 2054 h 5598562"/>
              <a:gd name="connsiteX0" fmla="*/ 454 w 2714779"/>
              <a:gd name="connsiteY0" fmla="*/ 7751 h 5598562"/>
              <a:gd name="connsiteX1" fmla="*/ 2714233 w 2714779"/>
              <a:gd name="connsiteY1" fmla="*/ 0 h 5598562"/>
              <a:gd name="connsiteX2" fmla="*/ 2714070 w 2714779"/>
              <a:gd name="connsiteY2" fmla="*/ 5598562 h 5598562"/>
              <a:gd name="connsiteX3" fmla="*/ 1718207 w 2714779"/>
              <a:gd name="connsiteY3" fmla="*/ 5594806 h 5598562"/>
              <a:gd name="connsiteX4" fmla="*/ 1791 w 2714779"/>
              <a:gd name="connsiteY4" fmla="*/ 3146371 h 5598562"/>
              <a:gd name="connsiteX5" fmla="*/ 454 w 2714779"/>
              <a:gd name="connsiteY5" fmla="*/ 7751 h 5598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14779" h="5598562">
                <a:moveTo>
                  <a:pt x="454" y="7751"/>
                </a:moveTo>
                <a:lnTo>
                  <a:pt x="2714233" y="0"/>
                </a:lnTo>
                <a:cubicBezTo>
                  <a:pt x="2716190" y="1865237"/>
                  <a:pt x="2712113" y="3733325"/>
                  <a:pt x="2714070" y="5598562"/>
                </a:cubicBezTo>
                <a:lnTo>
                  <a:pt x="1718207" y="5594806"/>
                </a:lnTo>
                <a:cubicBezTo>
                  <a:pt x="689093" y="5284674"/>
                  <a:pt x="-8821" y="4000042"/>
                  <a:pt x="1791" y="3146371"/>
                </a:cubicBezTo>
                <a:cubicBezTo>
                  <a:pt x="3783" y="1943108"/>
                  <a:pt x="-1538" y="1211014"/>
                  <a:pt x="454" y="7751"/>
                </a:cubicBez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9939388E-DE68-4319-9112-7BA5E2C40EB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5326" y="1700213"/>
            <a:ext cx="7089890" cy="460851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spcAft>
                <a:spcPts val="600"/>
              </a:spcAft>
              <a:defRPr lang="en-US" dirty="0" smtClean="0"/>
            </a:lvl5pPr>
            <a:lvl6pPr>
              <a:defRPr lang="en-AU" dirty="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8E5BD460-2E08-418B-9ED2-FED7577890A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FE2A31D-86B6-46B8-BB44-FE4A0151AFEC}"/>
              </a:ext>
            </a:extLst>
          </p:cNvPr>
          <p:cNvSpPr/>
          <p:nvPr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9DB1757-F26E-4E87-887C-D21CB8F0D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3322A0C3-D06A-4B53-BF2D-7247BE3F1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1052736"/>
            <a:ext cx="7089890" cy="469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0D441B-BAF3-4DDF-A5CD-A8E786E8FAAC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white"/>
        <p:txBody>
          <a:bodyPr/>
          <a:lstStyle/>
          <a:p>
            <a:fld id="{37CC0096-1860-4642-9CD2-0079EA5E7CD1}" type="datetimeFigureOut">
              <a:rPr lang="en-US" smtClean="0"/>
              <a:pPr/>
              <a:t>11/13/2024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A16CAE-14B9-4A43-877B-E46EF044168C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5BFC0C-3AAF-4677-B586-CD5CBF731F79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554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64299D2-DE60-4B62-A10B-375899206764}"/>
              </a:ext>
            </a:extLst>
          </p:cNvPr>
          <p:cNvSpPr/>
          <p:nvPr/>
        </p:nvSpPr>
        <p:spPr bwMode="invGray"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695325" y="1143405"/>
            <a:ext cx="10738247" cy="1296144"/>
          </a:xfrm>
        </p:spPr>
        <p:txBody>
          <a:bodyPr anchor="b">
            <a:noAutofit/>
          </a:bodyPr>
          <a:lstStyle>
            <a:lvl1pPr>
              <a:lnSpc>
                <a:spcPts val="5040"/>
              </a:lnSpc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695298" y="2553954"/>
            <a:ext cx="10747200" cy="26752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3240"/>
              </a:lnSpc>
              <a:buNone/>
              <a:defRPr sz="27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18" name="Right Triangle 3">
            <a:extLst>
              <a:ext uri="{FF2B5EF4-FFF2-40B4-BE49-F238E27FC236}">
                <a16:creationId xmlns:a16="http://schemas.microsoft.com/office/drawing/2014/main" id="{E49831C3-1265-4B26-84DA-16A7EC28AF57}"/>
              </a:ext>
            </a:extLst>
          </p:cNvPr>
          <p:cNvSpPr/>
          <p:nvPr/>
        </p:nvSpPr>
        <p:spPr bwMode="white">
          <a:xfrm>
            <a:off x="1" y="4076700"/>
            <a:ext cx="2555875" cy="2781300"/>
          </a:xfrm>
          <a:custGeom>
            <a:avLst/>
            <a:gdLst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5875" h="2781300">
                <a:moveTo>
                  <a:pt x="0" y="2781300"/>
                </a:moveTo>
                <a:lnTo>
                  <a:pt x="0" y="0"/>
                </a:lnTo>
                <a:cubicBezTo>
                  <a:pt x="158687" y="1674158"/>
                  <a:pt x="1584388" y="2511611"/>
                  <a:pt x="2555875" y="2781300"/>
                </a:cubicBezTo>
                <a:lnTo>
                  <a:pt x="0" y="27813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  <p:sp>
        <p:nvSpPr>
          <p:cNvPr id="8" name="Graphic 1">
            <a:extLst>
              <a:ext uri="{FF2B5EF4-FFF2-40B4-BE49-F238E27FC236}">
                <a16:creationId xmlns:a16="http://schemas.microsoft.com/office/drawing/2014/main" id="{570549AC-72A0-49C7-B98A-4959B5690850}"/>
              </a:ext>
            </a:extLst>
          </p:cNvPr>
          <p:cNvSpPr/>
          <p:nvPr/>
        </p:nvSpPr>
        <p:spPr bwMode="white">
          <a:xfrm>
            <a:off x="9912424" y="5571759"/>
            <a:ext cx="2279576" cy="1286241"/>
          </a:xfrm>
          <a:custGeom>
            <a:avLst/>
            <a:gdLst>
              <a:gd name="connsiteX0" fmla="*/ 1704499 w 1704975"/>
              <a:gd name="connsiteY0" fmla="*/ 961382 h 962025"/>
              <a:gd name="connsiteX1" fmla="*/ 1172051 w 1704975"/>
              <a:gd name="connsiteY1" fmla="*/ 803267 h 962025"/>
              <a:gd name="connsiteX2" fmla="*/ 589121 w 1704975"/>
              <a:gd name="connsiteY2" fmla="*/ 611815 h 962025"/>
              <a:gd name="connsiteX3" fmla="*/ 7144 w 1704975"/>
              <a:gd name="connsiteY3" fmla="*/ 768977 h 962025"/>
              <a:gd name="connsiteX4" fmla="*/ 764381 w 1704975"/>
              <a:gd name="connsiteY4" fmla="*/ 128897 h 962025"/>
              <a:gd name="connsiteX5" fmla="*/ 1614011 w 1704975"/>
              <a:gd name="connsiteY5" fmla="*/ 72700 h 962025"/>
              <a:gd name="connsiteX6" fmla="*/ 1705451 w 1704975"/>
              <a:gd name="connsiteY6" fmla="*/ 104132 h 962025"/>
              <a:gd name="connsiteX7" fmla="*/ 1704499 w 1704975"/>
              <a:gd name="connsiteY7" fmla="*/ 961382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04975" h="962025">
                <a:moveTo>
                  <a:pt x="1704499" y="961382"/>
                </a:moveTo>
                <a:cubicBezTo>
                  <a:pt x="1523524" y="935665"/>
                  <a:pt x="1348264" y="859465"/>
                  <a:pt x="1172051" y="803267"/>
                </a:cubicBezTo>
                <a:cubicBezTo>
                  <a:pt x="976789" y="741355"/>
                  <a:pt x="788194" y="654677"/>
                  <a:pt x="589121" y="611815"/>
                </a:cubicBezTo>
                <a:cubicBezTo>
                  <a:pt x="301466" y="550855"/>
                  <a:pt x="224314" y="585145"/>
                  <a:pt x="7144" y="768977"/>
                </a:cubicBezTo>
                <a:cubicBezTo>
                  <a:pt x="50006" y="717542"/>
                  <a:pt x="525304" y="253675"/>
                  <a:pt x="764381" y="128897"/>
                </a:cubicBezTo>
                <a:cubicBezTo>
                  <a:pt x="1040606" y="-14930"/>
                  <a:pt x="1321594" y="-28265"/>
                  <a:pt x="1614011" y="72700"/>
                </a:cubicBezTo>
                <a:cubicBezTo>
                  <a:pt x="1644491" y="83177"/>
                  <a:pt x="1674971" y="93655"/>
                  <a:pt x="1705451" y="104132"/>
                </a:cubicBezTo>
                <a:lnTo>
                  <a:pt x="1704499" y="961382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EDF6610-A984-4E2A-B1B8-C6D029484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5" y="207631"/>
            <a:ext cx="3204000" cy="47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202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with Image Two Thirds Al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CB39BD51-2E8D-4FDD-8EEB-A7A9070EDD6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409550" y="-3115"/>
            <a:ext cx="7782449" cy="6868289"/>
          </a:xfrm>
          <a:custGeom>
            <a:avLst/>
            <a:gdLst>
              <a:gd name="connsiteX0" fmla="*/ 0 w 5187576"/>
              <a:gd name="connsiteY0" fmla="*/ 0 h 5919694"/>
              <a:gd name="connsiteX1" fmla="*/ 5187576 w 5187576"/>
              <a:gd name="connsiteY1" fmla="*/ 0 h 5919694"/>
              <a:gd name="connsiteX2" fmla="*/ 5187576 w 5187576"/>
              <a:gd name="connsiteY2" fmla="*/ 5919694 h 5919694"/>
              <a:gd name="connsiteX3" fmla="*/ 0 w 5187576"/>
              <a:gd name="connsiteY3" fmla="*/ 5919694 h 5919694"/>
              <a:gd name="connsiteX4" fmla="*/ 0 w 5187576"/>
              <a:gd name="connsiteY4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5977 w 5193553"/>
              <a:gd name="connsiteY3" fmla="*/ 5919694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687921 w 5193555"/>
              <a:gd name="connsiteY3" fmla="*/ 5101592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537903 w 5193555"/>
              <a:gd name="connsiteY3" fmla="*/ 5916707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12 w 5187688"/>
              <a:gd name="connsiteY0" fmla="*/ 0 h 5919694"/>
              <a:gd name="connsiteX1" fmla="*/ 5187688 w 5187688"/>
              <a:gd name="connsiteY1" fmla="*/ 0 h 5919694"/>
              <a:gd name="connsiteX2" fmla="*/ 5187688 w 5187688"/>
              <a:gd name="connsiteY2" fmla="*/ 5919694 h 5919694"/>
              <a:gd name="connsiteX3" fmla="*/ 2532036 w 5187688"/>
              <a:gd name="connsiteY3" fmla="*/ 5916707 h 5919694"/>
              <a:gd name="connsiteX4" fmla="*/ 21520 w 5187688"/>
              <a:gd name="connsiteY4" fmla="*/ 3298360 h 5919694"/>
              <a:gd name="connsiteX5" fmla="*/ 112 w 5187688"/>
              <a:gd name="connsiteY5" fmla="*/ 0 h 5919694"/>
              <a:gd name="connsiteX0" fmla="*/ 2405 w 5189981"/>
              <a:gd name="connsiteY0" fmla="*/ 0 h 5919694"/>
              <a:gd name="connsiteX1" fmla="*/ 5189981 w 5189981"/>
              <a:gd name="connsiteY1" fmla="*/ 0 h 5919694"/>
              <a:gd name="connsiteX2" fmla="*/ 5189981 w 5189981"/>
              <a:gd name="connsiteY2" fmla="*/ 5919694 h 5919694"/>
              <a:gd name="connsiteX3" fmla="*/ 2534329 w 5189981"/>
              <a:gd name="connsiteY3" fmla="*/ 5916707 h 5919694"/>
              <a:gd name="connsiteX4" fmla="*/ 0 w 5189981"/>
              <a:gd name="connsiteY4" fmla="*/ 3164891 h 5919694"/>
              <a:gd name="connsiteX5" fmla="*/ 2405 w 5189981"/>
              <a:gd name="connsiteY5" fmla="*/ 0 h 5919694"/>
              <a:gd name="connsiteX0" fmla="*/ 2532 w 5190108"/>
              <a:gd name="connsiteY0" fmla="*/ 0 h 5919694"/>
              <a:gd name="connsiteX1" fmla="*/ 5190108 w 5190108"/>
              <a:gd name="connsiteY1" fmla="*/ 0 h 5919694"/>
              <a:gd name="connsiteX2" fmla="*/ 5190108 w 5190108"/>
              <a:gd name="connsiteY2" fmla="*/ 5919694 h 5919694"/>
              <a:gd name="connsiteX3" fmla="*/ 2534456 w 5190108"/>
              <a:gd name="connsiteY3" fmla="*/ 5916707 h 5919694"/>
              <a:gd name="connsiteX4" fmla="*/ 127 w 5190108"/>
              <a:gd name="connsiteY4" fmla="*/ 3164891 h 5919694"/>
              <a:gd name="connsiteX5" fmla="*/ 2532 w 5190108"/>
              <a:gd name="connsiteY5" fmla="*/ 0 h 5919694"/>
              <a:gd name="connsiteX0" fmla="*/ 2464 w 5190040"/>
              <a:gd name="connsiteY0" fmla="*/ 0 h 5919694"/>
              <a:gd name="connsiteX1" fmla="*/ 5190040 w 5190040"/>
              <a:gd name="connsiteY1" fmla="*/ 0 h 5919694"/>
              <a:gd name="connsiteX2" fmla="*/ 5190040 w 5190040"/>
              <a:gd name="connsiteY2" fmla="*/ 5919694 h 5919694"/>
              <a:gd name="connsiteX3" fmla="*/ 2534388 w 5190040"/>
              <a:gd name="connsiteY3" fmla="*/ 5916707 h 5919694"/>
              <a:gd name="connsiteX4" fmla="*/ 59 w 5190040"/>
              <a:gd name="connsiteY4" fmla="*/ 3164891 h 5919694"/>
              <a:gd name="connsiteX5" fmla="*/ 2464 w 5190040"/>
              <a:gd name="connsiteY5" fmla="*/ 0 h 5919694"/>
              <a:gd name="connsiteX0" fmla="*/ 2512 w 5190088"/>
              <a:gd name="connsiteY0" fmla="*/ 0 h 5919694"/>
              <a:gd name="connsiteX1" fmla="*/ 5190088 w 5190088"/>
              <a:gd name="connsiteY1" fmla="*/ 0 h 5919694"/>
              <a:gd name="connsiteX2" fmla="*/ 5190088 w 5190088"/>
              <a:gd name="connsiteY2" fmla="*/ 5919694 h 5919694"/>
              <a:gd name="connsiteX3" fmla="*/ 2534436 w 5190088"/>
              <a:gd name="connsiteY3" fmla="*/ 5916707 h 5919694"/>
              <a:gd name="connsiteX4" fmla="*/ 107 w 5190088"/>
              <a:gd name="connsiteY4" fmla="*/ 3164891 h 5919694"/>
              <a:gd name="connsiteX5" fmla="*/ 2512 w 5190088"/>
              <a:gd name="connsiteY5" fmla="*/ 0 h 5919694"/>
              <a:gd name="connsiteX0" fmla="*/ 2406 w 5189982"/>
              <a:gd name="connsiteY0" fmla="*/ 0 h 5919694"/>
              <a:gd name="connsiteX1" fmla="*/ 5189982 w 5189982"/>
              <a:gd name="connsiteY1" fmla="*/ 0 h 5919694"/>
              <a:gd name="connsiteX2" fmla="*/ 5189982 w 5189982"/>
              <a:gd name="connsiteY2" fmla="*/ 5919694 h 5919694"/>
              <a:gd name="connsiteX3" fmla="*/ 2534330 w 5189982"/>
              <a:gd name="connsiteY3" fmla="*/ 5916707 h 5919694"/>
              <a:gd name="connsiteX4" fmla="*/ 1 w 5189982"/>
              <a:gd name="connsiteY4" fmla="*/ 3164891 h 5919694"/>
              <a:gd name="connsiteX5" fmla="*/ 2406 w 5189982"/>
              <a:gd name="connsiteY5" fmla="*/ 0 h 5919694"/>
              <a:gd name="connsiteX0" fmla="*/ 216 w 5198678"/>
              <a:gd name="connsiteY0" fmla="*/ 333321 h 5919694"/>
              <a:gd name="connsiteX1" fmla="*/ 5198678 w 5198678"/>
              <a:gd name="connsiteY1" fmla="*/ 0 h 5919694"/>
              <a:gd name="connsiteX2" fmla="*/ 5198678 w 5198678"/>
              <a:gd name="connsiteY2" fmla="*/ 5919694 h 5919694"/>
              <a:gd name="connsiteX3" fmla="*/ 2543026 w 5198678"/>
              <a:gd name="connsiteY3" fmla="*/ 5916707 h 5919694"/>
              <a:gd name="connsiteX4" fmla="*/ 8697 w 5198678"/>
              <a:gd name="connsiteY4" fmla="*/ 3164891 h 5919694"/>
              <a:gd name="connsiteX5" fmla="*/ 216 w 5198678"/>
              <a:gd name="connsiteY5" fmla="*/ 333321 h 5919694"/>
              <a:gd name="connsiteX0" fmla="*/ 216 w 5198678"/>
              <a:gd name="connsiteY0" fmla="*/ 0 h 5586373"/>
              <a:gd name="connsiteX1" fmla="*/ 5198678 w 5198678"/>
              <a:gd name="connsiteY1" fmla="*/ 28985 h 5586373"/>
              <a:gd name="connsiteX2" fmla="*/ 5198678 w 5198678"/>
              <a:gd name="connsiteY2" fmla="*/ 5586373 h 5586373"/>
              <a:gd name="connsiteX3" fmla="*/ 2543026 w 5198678"/>
              <a:gd name="connsiteY3" fmla="*/ 5583386 h 5586373"/>
              <a:gd name="connsiteX4" fmla="*/ 8697 w 5198678"/>
              <a:gd name="connsiteY4" fmla="*/ 2831570 h 5586373"/>
              <a:gd name="connsiteX5" fmla="*/ 216 w 5198678"/>
              <a:gd name="connsiteY5" fmla="*/ 0 h 5586373"/>
              <a:gd name="connsiteX0" fmla="*/ 216 w 5198678"/>
              <a:gd name="connsiteY0" fmla="*/ 0 h 5571881"/>
              <a:gd name="connsiteX1" fmla="*/ 5198678 w 5198678"/>
              <a:gd name="connsiteY1" fmla="*/ 14493 h 5571881"/>
              <a:gd name="connsiteX2" fmla="*/ 5198678 w 5198678"/>
              <a:gd name="connsiteY2" fmla="*/ 5571881 h 5571881"/>
              <a:gd name="connsiteX3" fmla="*/ 2543026 w 5198678"/>
              <a:gd name="connsiteY3" fmla="*/ 5568894 h 5571881"/>
              <a:gd name="connsiteX4" fmla="*/ 8697 w 5198678"/>
              <a:gd name="connsiteY4" fmla="*/ 2817078 h 5571881"/>
              <a:gd name="connsiteX5" fmla="*/ 216 w 5198678"/>
              <a:gd name="connsiteY5" fmla="*/ 0 h 5571881"/>
              <a:gd name="connsiteX0" fmla="*/ 216 w 5198678"/>
              <a:gd name="connsiteY0" fmla="*/ 15941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15941 h 5587822"/>
              <a:gd name="connsiteX0" fmla="*/ 216 w 5198678"/>
              <a:gd name="connsiteY0" fmla="*/ 629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629 h 5587822"/>
              <a:gd name="connsiteX0" fmla="*/ 454 w 5198916"/>
              <a:gd name="connsiteY0" fmla="*/ 629 h 5587822"/>
              <a:gd name="connsiteX1" fmla="*/ 5198916 w 5198916"/>
              <a:gd name="connsiteY1" fmla="*/ 0 h 5587822"/>
              <a:gd name="connsiteX2" fmla="*/ 5198916 w 5198916"/>
              <a:gd name="connsiteY2" fmla="*/ 5587822 h 5587822"/>
              <a:gd name="connsiteX3" fmla="*/ 2543264 w 5198916"/>
              <a:gd name="connsiteY3" fmla="*/ 5584835 h 5587822"/>
              <a:gd name="connsiteX4" fmla="*/ 1791 w 5198916"/>
              <a:gd name="connsiteY4" fmla="*/ 3144946 h 5587822"/>
              <a:gd name="connsiteX5" fmla="*/ 454 w 5198916"/>
              <a:gd name="connsiteY5" fmla="*/ 629 h 5587822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586635 h 6179387"/>
              <a:gd name="connsiteX1" fmla="*/ 5198916 w 5198916"/>
              <a:gd name="connsiteY1" fmla="*/ 0 h 6179387"/>
              <a:gd name="connsiteX2" fmla="*/ 5198916 w 5198916"/>
              <a:gd name="connsiteY2" fmla="*/ 6173828 h 6179387"/>
              <a:gd name="connsiteX3" fmla="*/ 1718207 w 5198916"/>
              <a:gd name="connsiteY3" fmla="*/ 6179387 h 6179387"/>
              <a:gd name="connsiteX4" fmla="*/ 1791 w 5198916"/>
              <a:gd name="connsiteY4" fmla="*/ 3730952 h 6179387"/>
              <a:gd name="connsiteX5" fmla="*/ 454 w 5198916"/>
              <a:gd name="connsiteY5" fmla="*/ 586635 h 6179387"/>
              <a:gd name="connsiteX0" fmla="*/ 8476 w 5197245"/>
              <a:gd name="connsiteY0" fmla="*/ 39696 h 6179387"/>
              <a:gd name="connsiteX1" fmla="*/ 5197245 w 5197245"/>
              <a:gd name="connsiteY1" fmla="*/ 0 h 6179387"/>
              <a:gd name="connsiteX2" fmla="*/ 5197245 w 5197245"/>
              <a:gd name="connsiteY2" fmla="*/ 6173828 h 6179387"/>
              <a:gd name="connsiteX3" fmla="*/ 1716536 w 5197245"/>
              <a:gd name="connsiteY3" fmla="*/ 6179387 h 6179387"/>
              <a:gd name="connsiteX4" fmla="*/ 120 w 5197245"/>
              <a:gd name="connsiteY4" fmla="*/ 3730952 h 6179387"/>
              <a:gd name="connsiteX5" fmla="*/ 8476 w 5197245"/>
              <a:gd name="connsiteY5" fmla="*/ 39696 h 6179387"/>
              <a:gd name="connsiteX0" fmla="*/ 8476 w 5197245"/>
              <a:gd name="connsiteY0" fmla="*/ 0 h 6139691"/>
              <a:gd name="connsiteX1" fmla="*/ 5146357 w 5197245"/>
              <a:gd name="connsiteY1" fmla="*/ 191044 h 6139691"/>
              <a:gd name="connsiteX2" fmla="*/ 5197245 w 5197245"/>
              <a:gd name="connsiteY2" fmla="*/ 6134132 h 6139691"/>
              <a:gd name="connsiteX3" fmla="*/ 1716536 w 5197245"/>
              <a:gd name="connsiteY3" fmla="*/ 6139691 h 6139691"/>
              <a:gd name="connsiteX4" fmla="*/ 120 w 5197245"/>
              <a:gd name="connsiteY4" fmla="*/ 3691256 h 6139691"/>
              <a:gd name="connsiteX5" fmla="*/ 8476 w 5197245"/>
              <a:gd name="connsiteY5" fmla="*/ 0 h 6139691"/>
              <a:gd name="connsiteX0" fmla="*/ 8476 w 5197245"/>
              <a:gd name="connsiteY0" fmla="*/ 22604 h 6162295"/>
              <a:gd name="connsiteX1" fmla="*/ 5197245 w 5197245"/>
              <a:gd name="connsiteY1" fmla="*/ 0 h 6162295"/>
              <a:gd name="connsiteX2" fmla="*/ 5197245 w 5197245"/>
              <a:gd name="connsiteY2" fmla="*/ 6156736 h 6162295"/>
              <a:gd name="connsiteX3" fmla="*/ 1716536 w 5197245"/>
              <a:gd name="connsiteY3" fmla="*/ 6162295 h 6162295"/>
              <a:gd name="connsiteX4" fmla="*/ 120 w 5197245"/>
              <a:gd name="connsiteY4" fmla="*/ 3713860 h 6162295"/>
              <a:gd name="connsiteX5" fmla="*/ 8476 w 5197245"/>
              <a:gd name="connsiteY5" fmla="*/ 22604 h 6162295"/>
              <a:gd name="connsiteX0" fmla="*/ 2115 w 5197245"/>
              <a:gd name="connsiteY0" fmla="*/ 5512 h 6162295"/>
              <a:gd name="connsiteX1" fmla="*/ 5197245 w 5197245"/>
              <a:gd name="connsiteY1" fmla="*/ 0 h 6162295"/>
              <a:gd name="connsiteX2" fmla="*/ 5197245 w 5197245"/>
              <a:gd name="connsiteY2" fmla="*/ 6156736 h 6162295"/>
              <a:gd name="connsiteX3" fmla="*/ 1716536 w 5197245"/>
              <a:gd name="connsiteY3" fmla="*/ 6162295 h 6162295"/>
              <a:gd name="connsiteX4" fmla="*/ 120 w 5197245"/>
              <a:gd name="connsiteY4" fmla="*/ 3713860 h 6162295"/>
              <a:gd name="connsiteX5" fmla="*/ 2115 w 5197245"/>
              <a:gd name="connsiteY5" fmla="*/ 5512 h 6162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97245" h="6162295">
                <a:moveTo>
                  <a:pt x="2115" y="5512"/>
                </a:moveTo>
                <a:lnTo>
                  <a:pt x="5197245" y="0"/>
                </a:lnTo>
                <a:lnTo>
                  <a:pt x="5197245" y="6156736"/>
                </a:lnTo>
                <a:lnTo>
                  <a:pt x="1716536" y="6162295"/>
                </a:lnTo>
                <a:cubicBezTo>
                  <a:pt x="687422" y="5852163"/>
                  <a:pt x="-10492" y="4567531"/>
                  <a:pt x="120" y="3713860"/>
                </a:cubicBezTo>
                <a:cubicBezTo>
                  <a:pt x="2112" y="2510597"/>
                  <a:pt x="123" y="1208775"/>
                  <a:pt x="2115" y="5512"/>
                </a:cubicBez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05E8E5-FC3F-4B02-8560-314161E6593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783E44-C534-44A2-8F6E-F9372FE5C6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5B945E3-14E3-4804-9C19-FEC6CFB9A2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2204864"/>
            <a:ext cx="3384000" cy="4093424"/>
          </a:xfrm>
          <a:prstGeom prst="rect">
            <a:avLst/>
          </a:prstGeom>
        </p:spPr>
        <p:txBody>
          <a:bodyPr/>
          <a:lstStyle>
            <a:lvl1pPr>
              <a:buNone/>
              <a:defRPr lang="en-US" dirty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lang="en-US" dirty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US" dirty="0">
                <a:solidFill>
                  <a:schemeClr val="bg1"/>
                </a:solidFill>
              </a:defRPr>
            </a:lvl5pPr>
            <a:lvl6pPr>
              <a:defRPr lang="en-AU" dirty="0">
                <a:solidFill>
                  <a:schemeClr val="bg1"/>
                </a:solidFill>
              </a:defRPr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FD0FAE-3953-4EE5-ADCD-BB5BCA72CF76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695325" y="151136"/>
            <a:ext cx="2376000" cy="241200"/>
          </a:xfrm>
          <a:prstGeom prst="rect">
            <a:avLst/>
          </a:prstGeom>
        </p:spPr>
        <p:txBody>
          <a:bodyPr/>
          <a:lstStyle/>
          <a:p>
            <a:fld id="{37CC0096-1860-4642-9CD2-0079EA5E7CD1}" type="datetimeFigureOut">
              <a:rPr lang="en-US" smtClean="0"/>
              <a:pPr/>
              <a:t>11/13/2024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322D7A-8171-44C9-AFA6-24E34B78763E}"/>
              </a:ext>
            </a:extLst>
          </p:cNvPr>
          <p:cNvSpPr txBox="1"/>
          <p:nvPr/>
        </p:nvSpPr>
        <p:spPr>
          <a:xfrm>
            <a:off x="1" y="-1053499"/>
            <a:ext cx="7632171" cy="95410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bg1"/>
                </a:solidFill>
              </a:rPr>
              <a:t>For this slide design, you can change the background colour</a:t>
            </a:r>
          </a:p>
          <a:p>
            <a:r>
              <a:rPr lang="en-AU" sz="1400" dirty="0">
                <a:solidFill>
                  <a:schemeClr val="bg1"/>
                </a:solidFill>
              </a:rPr>
              <a:t>by right-clicking somewhere on the slide, not in a content placeholder.</a:t>
            </a:r>
          </a:p>
          <a:p>
            <a:r>
              <a:rPr lang="en-US" sz="1400" dirty="0">
                <a:solidFill>
                  <a:schemeClr val="bg1"/>
                </a:solidFill>
              </a:rPr>
              <a:t>‘Format Background</a:t>
            </a:r>
          </a:p>
          <a:p>
            <a:r>
              <a:rPr lang="en-US" sz="1400" dirty="0">
                <a:solidFill>
                  <a:schemeClr val="bg1"/>
                </a:solidFill>
              </a:rPr>
              <a:t>Under the ‘Fill’ menu, ‘change ‘Solid fill’ to a </a:t>
            </a:r>
            <a:r>
              <a:rPr lang="en-US" sz="1400" dirty="0" err="1">
                <a:solidFill>
                  <a:schemeClr val="bg1"/>
                </a:solidFill>
              </a:rPr>
              <a:t>colour</a:t>
            </a:r>
            <a:r>
              <a:rPr lang="en-US" sz="1400" dirty="0">
                <a:solidFill>
                  <a:schemeClr val="bg1"/>
                </a:solidFill>
              </a:rPr>
              <a:t> from the palette</a:t>
            </a:r>
            <a:endParaRPr lang="en-AU" sz="1400" dirty="0">
              <a:solidFill>
                <a:schemeClr val="bg1"/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F45073E-2992-405B-AB05-A3E6ADD28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1052736"/>
            <a:ext cx="3384549" cy="1008112"/>
          </a:xfrm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50426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with Image Half Al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8FB0C548-DD10-4ED1-BA05-293A119D2AE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102278" y="-2778"/>
            <a:ext cx="6093632" cy="6860624"/>
          </a:xfrm>
          <a:custGeom>
            <a:avLst/>
            <a:gdLst>
              <a:gd name="connsiteX0" fmla="*/ 0 w 5187576"/>
              <a:gd name="connsiteY0" fmla="*/ 0 h 5919694"/>
              <a:gd name="connsiteX1" fmla="*/ 5187576 w 5187576"/>
              <a:gd name="connsiteY1" fmla="*/ 0 h 5919694"/>
              <a:gd name="connsiteX2" fmla="*/ 5187576 w 5187576"/>
              <a:gd name="connsiteY2" fmla="*/ 5919694 h 5919694"/>
              <a:gd name="connsiteX3" fmla="*/ 0 w 5187576"/>
              <a:gd name="connsiteY3" fmla="*/ 5919694 h 5919694"/>
              <a:gd name="connsiteX4" fmla="*/ 0 w 5187576"/>
              <a:gd name="connsiteY4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5977 w 5193553"/>
              <a:gd name="connsiteY3" fmla="*/ 5919694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687921 w 5193555"/>
              <a:gd name="connsiteY3" fmla="*/ 5101592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537903 w 5193555"/>
              <a:gd name="connsiteY3" fmla="*/ 5916707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12 w 5187688"/>
              <a:gd name="connsiteY0" fmla="*/ 0 h 5919694"/>
              <a:gd name="connsiteX1" fmla="*/ 5187688 w 5187688"/>
              <a:gd name="connsiteY1" fmla="*/ 0 h 5919694"/>
              <a:gd name="connsiteX2" fmla="*/ 5187688 w 5187688"/>
              <a:gd name="connsiteY2" fmla="*/ 5919694 h 5919694"/>
              <a:gd name="connsiteX3" fmla="*/ 2532036 w 5187688"/>
              <a:gd name="connsiteY3" fmla="*/ 5916707 h 5919694"/>
              <a:gd name="connsiteX4" fmla="*/ 21520 w 5187688"/>
              <a:gd name="connsiteY4" fmla="*/ 3298360 h 5919694"/>
              <a:gd name="connsiteX5" fmla="*/ 112 w 5187688"/>
              <a:gd name="connsiteY5" fmla="*/ 0 h 5919694"/>
              <a:gd name="connsiteX0" fmla="*/ 2405 w 5189981"/>
              <a:gd name="connsiteY0" fmla="*/ 0 h 5919694"/>
              <a:gd name="connsiteX1" fmla="*/ 5189981 w 5189981"/>
              <a:gd name="connsiteY1" fmla="*/ 0 h 5919694"/>
              <a:gd name="connsiteX2" fmla="*/ 5189981 w 5189981"/>
              <a:gd name="connsiteY2" fmla="*/ 5919694 h 5919694"/>
              <a:gd name="connsiteX3" fmla="*/ 2534329 w 5189981"/>
              <a:gd name="connsiteY3" fmla="*/ 5916707 h 5919694"/>
              <a:gd name="connsiteX4" fmla="*/ 0 w 5189981"/>
              <a:gd name="connsiteY4" fmla="*/ 3164891 h 5919694"/>
              <a:gd name="connsiteX5" fmla="*/ 2405 w 5189981"/>
              <a:gd name="connsiteY5" fmla="*/ 0 h 5919694"/>
              <a:gd name="connsiteX0" fmla="*/ 2532 w 5190108"/>
              <a:gd name="connsiteY0" fmla="*/ 0 h 5919694"/>
              <a:gd name="connsiteX1" fmla="*/ 5190108 w 5190108"/>
              <a:gd name="connsiteY1" fmla="*/ 0 h 5919694"/>
              <a:gd name="connsiteX2" fmla="*/ 5190108 w 5190108"/>
              <a:gd name="connsiteY2" fmla="*/ 5919694 h 5919694"/>
              <a:gd name="connsiteX3" fmla="*/ 2534456 w 5190108"/>
              <a:gd name="connsiteY3" fmla="*/ 5916707 h 5919694"/>
              <a:gd name="connsiteX4" fmla="*/ 127 w 5190108"/>
              <a:gd name="connsiteY4" fmla="*/ 3164891 h 5919694"/>
              <a:gd name="connsiteX5" fmla="*/ 2532 w 5190108"/>
              <a:gd name="connsiteY5" fmla="*/ 0 h 5919694"/>
              <a:gd name="connsiteX0" fmla="*/ 2464 w 5190040"/>
              <a:gd name="connsiteY0" fmla="*/ 0 h 5919694"/>
              <a:gd name="connsiteX1" fmla="*/ 5190040 w 5190040"/>
              <a:gd name="connsiteY1" fmla="*/ 0 h 5919694"/>
              <a:gd name="connsiteX2" fmla="*/ 5190040 w 5190040"/>
              <a:gd name="connsiteY2" fmla="*/ 5919694 h 5919694"/>
              <a:gd name="connsiteX3" fmla="*/ 2534388 w 5190040"/>
              <a:gd name="connsiteY3" fmla="*/ 5916707 h 5919694"/>
              <a:gd name="connsiteX4" fmla="*/ 59 w 5190040"/>
              <a:gd name="connsiteY4" fmla="*/ 3164891 h 5919694"/>
              <a:gd name="connsiteX5" fmla="*/ 2464 w 5190040"/>
              <a:gd name="connsiteY5" fmla="*/ 0 h 5919694"/>
              <a:gd name="connsiteX0" fmla="*/ 2512 w 5190088"/>
              <a:gd name="connsiteY0" fmla="*/ 0 h 5919694"/>
              <a:gd name="connsiteX1" fmla="*/ 5190088 w 5190088"/>
              <a:gd name="connsiteY1" fmla="*/ 0 h 5919694"/>
              <a:gd name="connsiteX2" fmla="*/ 5190088 w 5190088"/>
              <a:gd name="connsiteY2" fmla="*/ 5919694 h 5919694"/>
              <a:gd name="connsiteX3" fmla="*/ 2534436 w 5190088"/>
              <a:gd name="connsiteY3" fmla="*/ 5916707 h 5919694"/>
              <a:gd name="connsiteX4" fmla="*/ 107 w 5190088"/>
              <a:gd name="connsiteY4" fmla="*/ 3164891 h 5919694"/>
              <a:gd name="connsiteX5" fmla="*/ 2512 w 5190088"/>
              <a:gd name="connsiteY5" fmla="*/ 0 h 5919694"/>
              <a:gd name="connsiteX0" fmla="*/ 2406 w 5189982"/>
              <a:gd name="connsiteY0" fmla="*/ 0 h 5919694"/>
              <a:gd name="connsiteX1" fmla="*/ 5189982 w 5189982"/>
              <a:gd name="connsiteY1" fmla="*/ 0 h 5919694"/>
              <a:gd name="connsiteX2" fmla="*/ 5189982 w 5189982"/>
              <a:gd name="connsiteY2" fmla="*/ 5919694 h 5919694"/>
              <a:gd name="connsiteX3" fmla="*/ 2534330 w 5189982"/>
              <a:gd name="connsiteY3" fmla="*/ 5916707 h 5919694"/>
              <a:gd name="connsiteX4" fmla="*/ 1 w 5189982"/>
              <a:gd name="connsiteY4" fmla="*/ 3164891 h 5919694"/>
              <a:gd name="connsiteX5" fmla="*/ 2406 w 5189982"/>
              <a:gd name="connsiteY5" fmla="*/ 0 h 5919694"/>
              <a:gd name="connsiteX0" fmla="*/ 216 w 5198678"/>
              <a:gd name="connsiteY0" fmla="*/ 333321 h 5919694"/>
              <a:gd name="connsiteX1" fmla="*/ 5198678 w 5198678"/>
              <a:gd name="connsiteY1" fmla="*/ 0 h 5919694"/>
              <a:gd name="connsiteX2" fmla="*/ 5198678 w 5198678"/>
              <a:gd name="connsiteY2" fmla="*/ 5919694 h 5919694"/>
              <a:gd name="connsiteX3" fmla="*/ 2543026 w 5198678"/>
              <a:gd name="connsiteY3" fmla="*/ 5916707 h 5919694"/>
              <a:gd name="connsiteX4" fmla="*/ 8697 w 5198678"/>
              <a:gd name="connsiteY4" fmla="*/ 3164891 h 5919694"/>
              <a:gd name="connsiteX5" fmla="*/ 216 w 5198678"/>
              <a:gd name="connsiteY5" fmla="*/ 333321 h 5919694"/>
              <a:gd name="connsiteX0" fmla="*/ 216 w 5198678"/>
              <a:gd name="connsiteY0" fmla="*/ 0 h 5586373"/>
              <a:gd name="connsiteX1" fmla="*/ 5198678 w 5198678"/>
              <a:gd name="connsiteY1" fmla="*/ 28985 h 5586373"/>
              <a:gd name="connsiteX2" fmla="*/ 5198678 w 5198678"/>
              <a:gd name="connsiteY2" fmla="*/ 5586373 h 5586373"/>
              <a:gd name="connsiteX3" fmla="*/ 2543026 w 5198678"/>
              <a:gd name="connsiteY3" fmla="*/ 5583386 h 5586373"/>
              <a:gd name="connsiteX4" fmla="*/ 8697 w 5198678"/>
              <a:gd name="connsiteY4" fmla="*/ 2831570 h 5586373"/>
              <a:gd name="connsiteX5" fmla="*/ 216 w 5198678"/>
              <a:gd name="connsiteY5" fmla="*/ 0 h 5586373"/>
              <a:gd name="connsiteX0" fmla="*/ 216 w 5198678"/>
              <a:gd name="connsiteY0" fmla="*/ 0 h 5571881"/>
              <a:gd name="connsiteX1" fmla="*/ 5198678 w 5198678"/>
              <a:gd name="connsiteY1" fmla="*/ 14493 h 5571881"/>
              <a:gd name="connsiteX2" fmla="*/ 5198678 w 5198678"/>
              <a:gd name="connsiteY2" fmla="*/ 5571881 h 5571881"/>
              <a:gd name="connsiteX3" fmla="*/ 2543026 w 5198678"/>
              <a:gd name="connsiteY3" fmla="*/ 5568894 h 5571881"/>
              <a:gd name="connsiteX4" fmla="*/ 8697 w 5198678"/>
              <a:gd name="connsiteY4" fmla="*/ 2817078 h 5571881"/>
              <a:gd name="connsiteX5" fmla="*/ 216 w 5198678"/>
              <a:gd name="connsiteY5" fmla="*/ 0 h 5571881"/>
              <a:gd name="connsiteX0" fmla="*/ 216 w 5198678"/>
              <a:gd name="connsiteY0" fmla="*/ 15941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15941 h 5587822"/>
              <a:gd name="connsiteX0" fmla="*/ 216 w 5198678"/>
              <a:gd name="connsiteY0" fmla="*/ 629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629 h 5587822"/>
              <a:gd name="connsiteX0" fmla="*/ 454 w 5198916"/>
              <a:gd name="connsiteY0" fmla="*/ 629 h 5587822"/>
              <a:gd name="connsiteX1" fmla="*/ 5198916 w 5198916"/>
              <a:gd name="connsiteY1" fmla="*/ 0 h 5587822"/>
              <a:gd name="connsiteX2" fmla="*/ 5198916 w 5198916"/>
              <a:gd name="connsiteY2" fmla="*/ 5587822 h 5587822"/>
              <a:gd name="connsiteX3" fmla="*/ 2543264 w 5198916"/>
              <a:gd name="connsiteY3" fmla="*/ 5584835 h 5587822"/>
              <a:gd name="connsiteX4" fmla="*/ 1791 w 5198916"/>
              <a:gd name="connsiteY4" fmla="*/ 3144946 h 5587822"/>
              <a:gd name="connsiteX5" fmla="*/ 454 w 5198916"/>
              <a:gd name="connsiteY5" fmla="*/ 629 h 5587822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4083303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4089175"/>
              <a:gd name="connsiteY0" fmla="*/ 629 h 5595711"/>
              <a:gd name="connsiteX1" fmla="*/ 4083303 w 4089175"/>
              <a:gd name="connsiteY1" fmla="*/ 0 h 5595711"/>
              <a:gd name="connsiteX2" fmla="*/ 4089175 w 4089175"/>
              <a:gd name="connsiteY2" fmla="*/ 5595711 h 5595711"/>
              <a:gd name="connsiteX3" fmla="*/ 1718207 w 4089175"/>
              <a:gd name="connsiteY3" fmla="*/ 5593381 h 5595711"/>
              <a:gd name="connsiteX4" fmla="*/ 1791 w 4089175"/>
              <a:gd name="connsiteY4" fmla="*/ 3144946 h 5595711"/>
              <a:gd name="connsiteX5" fmla="*/ 454 w 4089175"/>
              <a:gd name="connsiteY5" fmla="*/ 629 h 5595711"/>
              <a:gd name="connsiteX0" fmla="*/ 454 w 4083340"/>
              <a:gd name="connsiteY0" fmla="*/ 629 h 5593381"/>
              <a:gd name="connsiteX1" fmla="*/ 4083303 w 4083340"/>
              <a:gd name="connsiteY1" fmla="*/ 0 h 5593381"/>
              <a:gd name="connsiteX2" fmla="*/ 4012844 w 4083340"/>
              <a:gd name="connsiteY2" fmla="*/ 5591438 h 5593381"/>
              <a:gd name="connsiteX3" fmla="*/ 1718207 w 4083340"/>
              <a:gd name="connsiteY3" fmla="*/ 5593381 h 5593381"/>
              <a:gd name="connsiteX4" fmla="*/ 1791 w 4083340"/>
              <a:gd name="connsiteY4" fmla="*/ 3144946 h 5593381"/>
              <a:gd name="connsiteX5" fmla="*/ 454 w 4083340"/>
              <a:gd name="connsiteY5" fmla="*/ 629 h 5593381"/>
              <a:gd name="connsiteX0" fmla="*/ 454 w 4083459"/>
              <a:gd name="connsiteY0" fmla="*/ 629 h 5593381"/>
              <a:gd name="connsiteX1" fmla="*/ 4083303 w 4083459"/>
              <a:gd name="connsiteY1" fmla="*/ 0 h 5593381"/>
              <a:gd name="connsiteX2" fmla="*/ 4070093 w 4083459"/>
              <a:gd name="connsiteY2" fmla="*/ 5591439 h 5593381"/>
              <a:gd name="connsiteX3" fmla="*/ 1718207 w 4083459"/>
              <a:gd name="connsiteY3" fmla="*/ 5593381 h 5593381"/>
              <a:gd name="connsiteX4" fmla="*/ 1791 w 4083459"/>
              <a:gd name="connsiteY4" fmla="*/ 3144946 h 5593381"/>
              <a:gd name="connsiteX5" fmla="*/ 454 w 4083459"/>
              <a:gd name="connsiteY5" fmla="*/ 629 h 5593381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10030 h 5602782"/>
              <a:gd name="connsiteX1" fmla="*/ 4070582 w 4071095"/>
              <a:gd name="connsiteY1" fmla="*/ 0 h 5602782"/>
              <a:gd name="connsiteX2" fmla="*/ 4070093 w 4071095"/>
              <a:gd name="connsiteY2" fmla="*/ 5600840 h 5602782"/>
              <a:gd name="connsiteX3" fmla="*/ 1718207 w 4071095"/>
              <a:gd name="connsiteY3" fmla="*/ 5602782 h 5602782"/>
              <a:gd name="connsiteX4" fmla="*/ 1791 w 4071095"/>
              <a:gd name="connsiteY4" fmla="*/ 3154347 h 5602782"/>
              <a:gd name="connsiteX5" fmla="*/ 454 w 4071095"/>
              <a:gd name="connsiteY5" fmla="*/ 10030 h 5602782"/>
              <a:gd name="connsiteX0" fmla="*/ 454 w 4070093"/>
              <a:gd name="connsiteY0" fmla="*/ 0 h 5592752"/>
              <a:gd name="connsiteX1" fmla="*/ 3943363 w 4070093"/>
              <a:gd name="connsiteY1" fmla="*/ 324970 h 5592752"/>
              <a:gd name="connsiteX2" fmla="*/ 4070093 w 4070093"/>
              <a:gd name="connsiteY2" fmla="*/ 5590810 h 5592752"/>
              <a:gd name="connsiteX3" fmla="*/ 1718207 w 4070093"/>
              <a:gd name="connsiteY3" fmla="*/ 5592752 h 5592752"/>
              <a:gd name="connsiteX4" fmla="*/ 1791 w 4070093"/>
              <a:gd name="connsiteY4" fmla="*/ 3144317 h 5592752"/>
              <a:gd name="connsiteX5" fmla="*/ 454 w 4070093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10480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51501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10030 h 5602782"/>
              <a:gd name="connsiteX1" fmla="*/ 4070582 w 4071095"/>
              <a:gd name="connsiteY1" fmla="*/ 0 h 5602782"/>
              <a:gd name="connsiteX2" fmla="*/ 4070093 w 4071095"/>
              <a:gd name="connsiteY2" fmla="*/ 5600840 h 5602782"/>
              <a:gd name="connsiteX3" fmla="*/ 1718207 w 4071095"/>
              <a:gd name="connsiteY3" fmla="*/ 5602782 h 5602782"/>
              <a:gd name="connsiteX4" fmla="*/ 1791 w 4071095"/>
              <a:gd name="connsiteY4" fmla="*/ 3154347 h 5602782"/>
              <a:gd name="connsiteX5" fmla="*/ 454 w 4071095"/>
              <a:gd name="connsiteY5" fmla="*/ 10030 h 5602782"/>
              <a:gd name="connsiteX0" fmla="*/ 14049 w 4069424"/>
              <a:gd name="connsiteY0" fmla="*/ 174112 h 5602782"/>
              <a:gd name="connsiteX1" fmla="*/ 4068911 w 4069424"/>
              <a:gd name="connsiteY1" fmla="*/ 0 h 5602782"/>
              <a:gd name="connsiteX2" fmla="*/ 4068422 w 4069424"/>
              <a:gd name="connsiteY2" fmla="*/ 5600840 h 5602782"/>
              <a:gd name="connsiteX3" fmla="*/ 1716536 w 4069424"/>
              <a:gd name="connsiteY3" fmla="*/ 5602782 h 5602782"/>
              <a:gd name="connsiteX4" fmla="*/ 120 w 4069424"/>
              <a:gd name="connsiteY4" fmla="*/ 3154347 h 5602782"/>
              <a:gd name="connsiteX5" fmla="*/ 14049 w 4069424"/>
              <a:gd name="connsiteY5" fmla="*/ 174112 h 5602782"/>
              <a:gd name="connsiteX0" fmla="*/ 454 w 4071095"/>
              <a:gd name="connsiteY0" fmla="*/ 10030 h 5602782"/>
              <a:gd name="connsiteX1" fmla="*/ 4070582 w 4071095"/>
              <a:gd name="connsiteY1" fmla="*/ 0 h 5602782"/>
              <a:gd name="connsiteX2" fmla="*/ 4070093 w 4071095"/>
              <a:gd name="connsiteY2" fmla="*/ 5600840 h 5602782"/>
              <a:gd name="connsiteX3" fmla="*/ 1718207 w 4071095"/>
              <a:gd name="connsiteY3" fmla="*/ 5602782 h 5602782"/>
              <a:gd name="connsiteX4" fmla="*/ 1791 w 4071095"/>
              <a:gd name="connsiteY4" fmla="*/ 3154347 h 5602782"/>
              <a:gd name="connsiteX5" fmla="*/ 454 w 4071095"/>
              <a:gd name="connsiteY5" fmla="*/ 10030 h 5602782"/>
              <a:gd name="connsiteX0" fmla="*/ 454 w 4070093"/>
              <a:gd name="connsiteY0" fmla="*/ 0 h 5592752"/>
              <a:gd name="connsiteX1" fmla="*/ 4065493 w 4070093"/>
              <a:gd name="connsiteY1" fmla="*/ 51501 h 5592752"/>
              <a:gd name="connsiteX2" fmla="*/ 4070093 w 4070093"/>
              <a:gd name="connsiteY2" fmla="*/ 5590810 h 5592752"/>
              <a:gd name="connsiteX3" fmla="*/ 1718207 w 4070093"/>
              <a:gd name="connsiteY3" fmla="*/ 5592752 h 5592752"/>
              <a:gd name="connsiteX4" fmla="*/ 1791 w 4070093"/>
              <a:gd name="connsiteY4" fmla="*/ 3144317 h 5592752"/>
              <a:gd name="connsiteX5" fmla="*/ 454 w 4070093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9341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4333 h 5597085"/>
              <a:gd name="connsiteX1" fmla="*/ 4070582 w 4071095"/>
              <a:gd name="connsiteY1" fmla="*/ 0 h 5597085"/>
              <a:gd name="connsiteX2" fmla="*/ 4070093 w 4071095"/>
              <a:gd name="connsiteY2" fmla="*/ 5595143 h 5597085"/>
              <a:gd name="connsiteX3" fmla="*/ 1718207 w 4071095"/>
              <a:gd name="connsiteY3" fmla="*/ 5597085 h 5597085"/>
              <a:gd name="connsiteX4" fmla="*/ 1791 w 4071095"/>
              <a:gd name="connsiteY4" fmla="*/ 3148650 h 5597085"/>
              <a:gd name="connsiteX5" fmla="*/ 454 w 4071095"/>
              <a:gd name="connsiteY5" fmla="*/ 4333 h 5597085"/>
              <a:gd name="connsiteX0" fmla="*/ 454 w 4070093"/>
              <a:gd name="connsiteY0" fmla="*/ 562667 h 6155419"/>
              <a:gd name="connsiteX1" fmla="*/ 4062101 w 4070093"/>
              <a:gd name="connsiteY1" fmla="*/ 0 h 6155419"/>
              <a:gd name="connsiteX2" fmla="*/ 4070093 w 4070093"/>
              <a:gd name="connsiteY2" fmla="*/ 6153477 h 6155419"/>
              <a:gd name="connsiteX3" fmla="*/ 1718207 w 4070093"/>
              <a:gd name="connsiteY3" fmla="*/ 6155419 h 6155419"/>
              <a:gd name="connsiteX4" fmla="*/ 1791 w 4070093"/>
              <a:gd name="connsiteY4" fmla="*/ 3706984 h 6155419"/>
              <a:gd name="connsiteX5" fmla="*/ 454 w 4070093"/>
              <a:gd name="connsiteY5" fmla="*/ 562667 h 6155419"/>
              <a:gd name="connsiteX0" fmla="*/ 7264 w 4068422"/>
              <a:gd name="connsiteY0" fmla="*/ 15728 h 6155419"/>
              <a:gd name="connsiteX1" fmla="*/ 4060430 w 4068422"/>
              <a:gd name="connsiteY1" fmla="*/ 0 h 6155419"/>
              <a:gd name="connsiteX2" fmla="*/ 4068422 w 4068422"/>
              <a:gd name="connsiteY2" fmla="*/ 6153477 h 6155419"/>
              <a:gd name="connsiteX3" fmla="*/ 1716536 w 4068422"/>
              <a:gd name="connsiteY3" fmla="*/ 6155419 h 6155419"/>
              <a:gd name="connsiteX4" fmla="*/ 120 w 4068422"/>
              <a:gd name="connsiteY4" fmla="*/ 3706984 h 6155419"/>
              <a:gd name="connsiteX5" fmla="*/ 7264 w 4068422"/>
              <a:gd name="connsiteY5" fmla="*/ 15728 h 6155419"/>
              <a:gd name="connsiteX0" fmla="*/ 7264 w 4069425"/>
              <a:gd name="connsiteY0" fmla="*/ 15728 h 6155419"/>
              <a:gd name="connsiteX1" fmla="*/ 4068912 w 4069425"/>
              <a:gd name="connsiteY1" fmla="*/ 0 h 6155419"/>
              <a:gd name="connsiteX2" fmla="*/ 4068422 w 4069425"/>
              <a:gd name="connsiteY2" fmla="*/ 6153477 h 6155419"/>
              <a:gd name="connsiteX3" fmla="*/ 1716536 w 4069425"/>
              <a:gd name="connsiteY3" fmla="*/ 6155419 h 6155419"/>
              <a:gd name="connsiteX4" fmla="*/ 120 w 4069425"/>
              <a:gd name="connsiteY4" fmla="*/ 3706984 h 6155419"/>
              <a:gd name="connsiteX5" fmla="*/ 7264 w 4069425"/>
              <a:gd name="connsiteY5" fmla="*/ 15728 h 6155419"/>
              <a:gd name="connsiteX0" fmla="*/ 3023 w 4069425"/>
              <a:gd name="connsiteY0" fmla="*/ 4334 h 6155419"/>
              <a:gd name="connsiteX1" fmla="*/ 4068912 w 4069425"/>
              <a:gd name="connsiteY1" fmla="*/ 0 h 6155419"/>
              <a:gd name="connsiteX2" fmla="*/ 4068422 w 4069425"/>
              <a:gd name="connsiteY2" fmla="*/ 6153477 h 6155419"/>
              <a:gd name="connsiteX3" fmla="*/ 1716536 w 4069425"/>
              <a:gd name="connsiteY3" fmla="*/ 6155419 h 6155419"/>
              <a:gd name="connsiteX4" fmla="*/ 120 w 4069425"/>
              <a:gd name="connsiteY4" fmla="*/ 3706984 h 6155419"/>
              <a:gd name="connsiteX5" fmla="*/ 3023 w 4069425"/>
              <a:gd name="connsiteY5" fmla="*/ 4334 h 6155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69425" h="6155419">
                <a:moveTo>
                  <a:pt x="3023" y="4334"/>
                </a:moveTo>
                <a:lnTo>
                  <a:pt x="4068912" y="0"/>
                </a:lnTo>
                <a:cubicBezTo>
                  <a:pt x="4070869" y="1865237"/>
                  <a:pt x="4066465" y="4288240"/>
                  <a:pt x="4068422" y="6153477"/>
                </a:cubicBezTo>
                <a:lnTo>
                  <a:pt x="1716536" y="6155419"/>
                </a:lnTo>
                <a:cubicBezTo>
                  <a:pt x="687422" y="5845287"/>
                  <a:pt x="-10492" y="4560655"/>
                  <a:pt x="120" y="3706984"/>
                </a:cubicBezTo>
                <a:cubicBezTo>
                  <a:pt x="2112" y="2503721"/>
                  <a:pt x="1031" y="1207597"/>
                  <a:pt x="3023" y="4334"/>
                </a:cubicBez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05E8E5-FC3F-4B02-8560-314161E6593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783E44-C534-44A2-8F6E-F9372FE5C6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E4E8D8-7819-4122-838F-7CED981EC3B0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695325" y="151136"/>
            <a:ext cx="2376000" cy="241200"/>
          </a:xfrm>
          <a:prstGeom prst="rect">
            <a:avLst/>
          </a:prstGeom>
        </p:spPr>
        <p:txBody>
          <a:bodyPr/>
          <a:lstStyle/>
          <a:p>
            <a:fld id="{37CC0096-1860-4642-9CD2-0079EA5E7CD1}" type="datetimeFigureOut">
              <a:rPr lang="en-US" smtClean="0"/>
              <a:pPr/>
              <a:t>11/13/2024</a:t>
            </a:fld>
            <a:endParaRPr lang="en-US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8E5BD460-2E08-418B-9ED2-FED7577890A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D06BD81E-48A0-488B-B875-7D993A64CC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700213"/>
            <a:ext cx="5208587" cy="4598075"/>
          </a:xfrm>
          <a:prstGeom prst="rect">
            <a:avLst/>
          </a:prstGeom>
        </p:spPr>
        <p:txBody>
          <a:bodyPr/>
          <a:lstStyle>
            <a:lvl1pPr>
              <a:buNone/>
              <a:defRPr lang="en-US" dirty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lang="en-US" dirty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US" dirty="0">
                <a:solidFill>
                  <a:schemeClr val="bg1"/>
                </a:solidFill>
              </a:defRPr>
            </a:lvl5pPr>
            <a:lvl6pPr>
              <a:defRPr lang="en-AU" dirty="0">
                <a:solidFill>
                  <a:schemeClr val="bg1"/>
                </a:solidFill>
              </a:defRPr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B152F0-B857-4837-AD26-E55058B68A12}"/>
              </a:ext>
            </a:extLst>
          </p:cNvPr>
          <p:cNvSpPr txBox="1"/>
          <p:nvPr/>
        </p:nvSpPr>
        <p:spPr>
          <a:xfrm>
            <a:off x="1" y="-1053499"/>
            <a:ext cx="7632171" cy="95410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bg1"/>
                </a:solidFill>
              </a:rPr>
              <a:t>For this slide design, you can change the background colour</a:t>
            </a:r>
          </a:p>
          <a:p>
            <a:r>
              <a:rPr lang="en-AU" sz="1400" dirty="0">
                <a:solidFill>
                  <a:schemeClr val="bg1"/>
                </a:solidFill>
              </a:rPr>
              <a:t>by right-clicking somewhere on the slide, not in a content placeholder.</a:t>
            </a:r>
          </a:p>
          <a:p>
            <a:r>
              <a:rPr lang="en-US" sz="1400" dirty="0">
                <a:solidFill>
                  <a:schemeClr val="bg1"/>
                </a:solidFill>
              </a:rPr>
              <a:t>‘Format Background</a:t>
            </a:r>
          </a:p>
          <a:p>
            <a:r>
              <a:rPr lang="en-US" sz="1400" dirty="0">
                <a:solidFill>
                  <a:schemeClr val="bg1"/>
                </a:solidFill>
              </a:rPr>
              <a:t>Under the ‘Fill’ menu, ‘change ‘Solid fill’ to a </a:t>
            </a:r>
            <a:r>
              <a:rPr lang="en-US" sz="1400" dirty="0" err="1">
                <a:solidFill>
                  <a:schemeClr val="bg1"/>
                </a:solidFill>
              </a:rPr>
              <a:t>colour</a:t>
            </a:r>
            <a:r>
              <a:rPr lang="en-US" sz="1400" dirty="0">
                <a:solidFill>
                  <a:schemeClr val="bg1"/>
                </a:solidFill>
              </a:rPr>
              <a:t> from the palette</a:t>
            </a:r>
            <a:endParaRPr lang="en-AU" sz="1400" dirty="0">
              <a:solidFill>
                <a:schemeClr val="bg1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07296C6-F9EC-4B3A-9119-76D6C6709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1052736"/>
            <a:ext cx="5208586" cy="468000"/>
          </a:xfrm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88797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with Image One Third Al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B4FA68DC-FEFE-4790-B4A5-75AF5CDBE1D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invGray">
          <a:xfrm>
            <a:off x="0" y="0"/>
            <a:ext cx="10704513" cy="6869113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AU" dirty="0"/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BEE3ED-5C13-4151-AFC4-04F14BD9ECA3}"/>
              </a:ext>
            </a:extLst>
          </p:cNvPr>
          <p:cNvSpPr txBox="1"/>
          <p:nvPr/>
        </p:nvSpPr>
        <p:spPr>
          <a:xfrm>
            <a:off x="1" y="-622612"/>
            <a:ext cx="7632171" cy="52322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bg1"/>
                </a:solidFill>
              </a:rPr>
              <a:t>For this slide design, you can change the background colour</a:t>
            </a:r>
          </a:p>
          <a:p>
            <a:r>
              <a:rPr lang="en-AU" sz="1400" dirty="0">
                <a:solidFill>
                  <a:schemeClr val="bg1"/>
                </a:solidFill>
              </a:rPr>
              <a:t>Clicking along the edge of purple container and change the shape fill colour.</a:t>
            </a:r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8FB0C548-DD10-4ED1-BA05-293A119D2AE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108851" y="-8784"/>
            <a:ext cx="4083149" cy="6868620"/>
          </a:xfrm>
          <a:custGeom>
            <a:avLst/>
            <a:gdLst>
              <a:gd name="connsiteX0" fmla="*/ 0 w 5187576"/>
              <a:gd name="connsiteY0" fmla="*/ 0 h 5919694"/>
              <a:gd name="connsiteX1" fmla="*/ 5187576 w 5187576"/>
              <a:gd name="connsiteY1" fmla="*/ 0 h 5919694"/>
              <a:gd name="connsiteX2" fmla="*/ 5187576 w 5187576"/>
              <a:gd name="connsiteY2" fmla="*/ 5919694 h 5919694"/>
              <a:gd name="connsiteX3" fmla="*/ 0 w 5187576"/>
              <a:gd name="connsiteY3" fmla="*/ 5919694 h 5919694"/>
              <a:gd name="connsiteX4" fmla="*/ 0 w 5187576"/>
              <a:gd name="connsiteY4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5977 w 5193553"/>
              <a:gd name="connsiteY3" fmla="*/ 5919694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687921 w 5193555"/>
              <a:gd name="connsiteY3" fmla="*/ 5101592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537903 w 5193555"/>
              <a:gd name="connsiteY3" fmla="*/ 5916707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12 w 5187688"/>
              <a:gd name="connsiteY0" fmla="*/ 0 h 5919694"/>
              <a:gd name="connsiteX1" fmla="*/ 5187688 w 5187688"/>
              <a:gd name="connsiteY1" fmla="*/ 0 h 5919694"/>
              <a:gd name="connsiteX2" fmla="*/ 5187688 w 5187688"/>
              <a:gd name="connsiteY2" fmla="*/ 5919694 h 5919694"/>
              <a:gd name="connsiteX3" fmla="*/ 2532036 w 5187688"/>
              <a:gd name="connsiteY3" fmla="*/ 5916707 h 5919694"/>
              <a:gd name="connsiteX4" fmla="*/ 21520 w 5187688"/>
              <a:gd name="connsiteY4" fmla="*/ 3298360 h 5919694"/>
              <a:gd name="connsiteX5" fmla="*/ 112 w 5187688"/>
              <a:gd name="connsiteY5" fmla="*/ 0 h 5919694"/>
              <a:gd name="connsiteX0" fmla="*/ 2405 w 5189981"/>
              <a:gd name="connsiteY0" fmla="*/ 0 h 5919694"/>
              <a:gd name="connsiteX1" fmla="*/ 5189981 w 5189981"/>
              <a:gd name="connsiteY1" fmla="*/ 0 h 5919694"/>
              <a:gd name="connsiteX2" fmla="*/ 5189981 w 5189981"/>
              <a:gd name="connsiteY2" fmla="*/ 5919694 h 5919694"/>
              <a:gd name="connsiteX3" fmla="*/ 2534329 w 5189981"/>
              <a:gd name="connsiteY3" fmla="*/ 5916707 h 5919694"/>
              <a:gd name="connsiteX4" fmla="*/ 0 w 5189981"/>
              <a:gd name="connsiteY4" fmla="*/ 3164891 h 5919694"/>
              <a:gd name="connsiteX5" fmla="*/ 2405 w 5189981"/>
              <a:gd name="connsiteY5" fmla="*/ 0 h 5919694"/>
              <a:gd name="connsiteX0" fmla="*/ 2532 w 5190108"/>
              <a:gd name="connsiteY0" fmla="*/ 0 h 5919694"/>
              <a:gd name="connsiteX1" fmla="*/ 5190108 w 5190108"/>
              <a:gd name="connsiteY1" fmla="*/ 0 h 5919694"/>
              <a:gd name="connsiteX2" fmla="*/ 5190108 w 5190108"/>
              <a:gd name="connsiteY2" fmla="*/ 5919694 h 5919694"/>
              <a:gd name="connsiteX3" fmla="*/ 2534456 w 5190108"/>
              <a:gd name="connsiteY3" fmla="*/ 5916707 h 5919694"/>
              <a:gd name="connsiteX4" fmla="*/ 127 w 5190108"/>
              <a:gd name="connsiteY4" fmla="*/ 3164891 h 5919694"/>
              <a:gd name="connsiteX5" fmla="*/ 2532 w 5190108"/>
              <a:gd name="connsiteY5" fmla="*/ 0 h 5919694"/>
              <a:gd name="connsiteX0" fmla="*/ 2464 w 5190040"/>
              <a:gd name="connsiteY0" fmla="*/ 0 h 5919694"/>
              <a:gd name="connsiteX1" fmla="*/ 5190040 w 5190040"/>
              <a:gd name="connsiteY1" fmla="*/ 0 h 5919694"/>
              <a:gd name="connsiteX2" fmla="*/ 5190040 w 5190040"/>
              <a:gd name="connsiteY2" fmla="*/ 5919694 h 5919694"/>
              <a:gd name="connsiteX3" fmla="*/ 2534388 w 5190040"/>
              <a:gd name="connsiteY3" fmla="*/ 5916707 h 5919694"/>
              <a:gd name="connsiteX4" fmla="*/ 59 w 5190040"/>
              <a:gd name="connsiteY4" fmla="*/ 3164891 h 5919694"/>
              <a:gd name="connsiteX5" fmla="*/ 2464 w 5190040"/>
              <a:gd name="connsiteY5" fmla="*/ 0 h 5919694"/>
              <a:gd name="connsiteX0" fmla="*/ 2512 w 5190088"/>
              <a:gd name="connsiteY0" fmla="*/ 0 h 5919694"/>
              <a:gd name="connsiteX1" fmla="*/ 5190088 w 5190088"/>
              <a:gd name="connsiteY1" fmla="*/ 0 h 5919694"/>
              <a:gd name="connsiteX2" fmla="*/ 5190088 w 5190088"/>
              <a:gd name="connsiteY2" fmla="*/ 5919694 h 5919694"/>
              <a:gd name="connsiteX3" fmla="*/ 2534436 w 5190088"/>
              <a:gd name="connsiteY3" fmla="*/ 5916707 h 5919694"/>
              <a:gd name="connsiteX4" fmla="*/ 107 w 5190088"/>
              <a:gd name="connsiteY4" fmla="*/ 3164891 h 5919694"/>
              <a:gd name="connsiteX5" fmla="*/ 2512 w 5190088"/>
              <a:gd name="connsiteY5" fmla="*/ 0 h 5919694"/>
              <a:gd name="connsiteX0" fmla="*/ 2406 w 5189982"/>
              <a:gd name="connsiteY0" fmla="*/ 0 h 5919694"/>
              <a:gd name="connsiteX1" fmla="*/ 5189982 w 5189982"/>
              <a:gd name="connsiteY1" fmla="*/ 0 h 5919694"/>
              <a:gd name="connsiteX2" fmla="*/ 5189982 w 5189982"/>
              <a:gd name="connsiteY2" fmla="*/ 5919694 h 5919694"/>
              <a:gd name="connsiteX3" fmla="*/ 2534330 w 5189982"/>
              <a:gd name="connsiteY3" fmla="*/ 5916707 h 5919694"/>
              <a:gd name="connsiteX4" fmla="*/ 1 w 5189982"/>
              <a:gd name="connsiteY4" fmla="*/ 3164891 h 5919694"/>
              <a:gd name="connsiteX5" fmla="*/ 2406 w 5189982"/>
              <a:gd name="connsiteY5" fmla="*/ 0 h 5919694"/>
              <a:gd name="connsiteX0" fmla="*/ 216 w 5198678"/>
              <a:gd name="connsiteY0" fmla="*/ 333321 h 5919694"/>
              <a:gd name="connsiteX1" fmla="*/ 5198678 w 5198678"/>
              <a:gd name="connsiteY1" fmla="*/ 0 h 5919694"/>
              <a:gd name="connsiteX2" fmla="*/ 5198678 w 5198678"/>
              <a:gd name="connsiteY2" fmla="*/ 5919694 h 5919694"/>
              <a:gd name="connsiteX3" fmla="*/ 2543026 w 5198678"/>
              <a:gd name="connsiteY3" fmla="*/ 5916707 h 5919694"/>
              <a:gd name="connsiteX4" fmla="*/ 8697 w 5198678"/>
              <a:gd name="connsiteY4" fmla="*/ 3164891 h 5919694"/>
              <a:gd name="connsiteX5" fmla="*/ 216 w 5198678"/>
              <a:gd name="connsiteY5" fmla="*/ 333321 h 5919694"/>
              <a:gd name="connsiteX0" fmla="*/ 216 w 5198678"/>
              <a:gd name="connsiteY0" fmla="*/ 0 h 5586373"/>
              <a:gd name="connsiteX1" fmla="*/ 5198678 w 5198678"/>
              <a:gd name="connsiteY1" fmla="*/ 28985 h 5586373"/>
              <a:gd name="connsiteX2" fmla="*/ 5198678 w 5198678"/>
              <a:gd name="connsiteY2" fmla="*/ 5586373 h 5586373"/>
              <a:gd name="connsiteX3" fmla="*/ 2543026 w 5198678"/>
              <a:gd name="connsiteY3" fmla="*/ 5583386 h 5586373"/>
              <a:gd name="connsiteX4" fmla="*/ 8697 w 5198678"/>
              <a:gd name="connsiteY4" fmla="*/ 2831570 h 5586373"/>
              <a:gd name="connsiteX5" fmla="*/ 216 w 5198678"/>
              <a:gd name="connsiteY5" fmla="*/ 0 h 5586373"/>
              <a:gd name="connsiteX0" fmla="*/ 216 w 5198678"/>
              <a:gd name="connsiteY0" fmla="*/ 0 h 5571881"/>
              <a:gd name="connsiteX1" fmla="*/ 5198678 w 5198678"/>
              <a:gd name="connsiteY1" fmla="*/ 14493 h 5571881"/>
              <a:gd name="connsiteX2" fmla="*/ 5198678 w 5198678"/>
              <a:gd name="connsiteY2" fmla="*/ 5571881 h 5571881"/>
              <a:gd name="connsiteX3" fmla="*/ 2543026 w 5198678"/>
              <a:gd name="connsiteY3" fmla="*/ 5568894 h 5571881"/>
              <a:gd name="connsiteX4" fmla="*/ 8697 w 5198678"/>
              <a:gd name="connsiteY4" fmla="*/ 2817078 h 5571881"/>
              <a:gd name="connsiteX5" fmla="*/ 216 w 5198678"/>
              <a:gd name="connsiteY5" fmla="*/ 0 h 5571881"/>
              <a:gd name="connsiteX0" fmla="*/ 216 w 5198678"/>
              <a:gd name="connsiteY0" fmla="*/ 15941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15941 h 5587822"/>
              <a:gd name="connsiteX0" fmla="*/ 216 w 5198678"/>
              <a:gd name="connsiteY0" fmla="*/ 629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629 h 5587822"/>
              <a:gd name="connsiteX0" fmla="*/ 454 w 5198916"/>
              <a:gd name="connsiteY0" fmla="*/ 629 h 5587822"/>
              <a:gd name="connsiteX1" fmla="*/ 5198916 w 5198916"/>
              <a:gd name="connsiteY1" fmla="*/ 0 h 5587822"/>
              <a:gd name="connsiteX2" fmla="*/ 5198916 w 5198916"/>
              <a:gd name="connsiteY2" fmla="*/ 5587822 h 5587822"/>
              <a:gd name="connsiteX3" fmla="*/ 2543264 w 5198916"/>
              <a:gd name="connsiteY3" fmla="*/ 5584835 h 5587822"/>
              <a:gd name="connsiteX4" fmla="*/ 1791 w 5198916"/>
              <a:gd name="connsiteY4" fmla="*/ 3144946 h 5587822"/>
              <a:gd name="connsiteX5" fmla="*/ 454 w 5198916"/>
              <a:gd name="connsiteY5" fmla="*/ 629 h 5587822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4083303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4089175"/>
              <a:gd name="connsiteY0" fmla="*/ 629 h 5595711"/>
              <a:gd name="connsiteX1" fmla="*/ 4083303 w 4089175"/>
              <a:gd name="connsiteY1" fmla="*/ 0 h 5595711"/>
              <a:gd name="connsiteX2" fmla="*/ 4089175 w 4089175"/>
              <a:gd name="connsiteY2" fmla="*/ 5595711 h 5595711"/>
              <a:gd name="connsiteX3" fmla="*/ 1718207 w 4089175"/>
              <a:gd name="connsiteY3" fmla="*/ 5593381 h 5595711"/>
              <a:gd name="connsiteX4" fmla="*/ 1791 w 4089175"/>
              <a:gd name="connsiteY4" fmla="*/ 3144946 h 5595711"/>
              <a:gd name="connsiteX5" fmla="*/ 454 w 4089175"/>
              <a:gd name="connsiteY5" fmla="*/ 629 h 5595711"/>
              <a:gd name="connsiteX0" fmla="*/ 454 w 4083340"/>
              <a:gd name="connsiteY0" fmla="*/ 629 h 5593381"/>
              <a:gd name="connsiteX1" fmla="*/ 4083303 w 4083340"/>
              <a:gd name="connsiteY1" fmla="*/ 0 h 5593381"/>
              <a:gd name="connsiteX2" fmla="*/ 4012844 w 4083340"/>
              <a:gd name="connsiteY2" fmla="*/ 5591438 h 5593381"/>
              <a:gd name="connsiteX3" fmla="*/ 1718207 w 4083340"/>
              <a:gd name="connsiteY3" fmla="*/ 5593381 h 5593381"/>
              <a:gd name="connsiteX4" fmla="*/ 1791 w 4083340"/>
              <a:gd name="connsiteY4" fmla="*/ 3144946 h 5593381"/>
              <a:gd name="connsiteX5" fmla="*/ 454 w 4083340"/>
              <a:gd name="connsiteY5" fmla="*/ 629 h 5593381"/>
              <a:gd name="connsiteX0" fmla="*/ 454 w 4083459"/>
              <a:gd name="connsiteY0" fmla="*/ 629 h 5593381"/>
              <a:gd name="connsiteX1" fmla="*/ 4083303 w 4083459"/>
              <a:gd name="connsiteY1" fmla="*/ 0 h 5593381"/>
              <a:gd name="connsiteX2" fmla="*/ 4070093 w 4083459"/>
              <a:gd name="connsiteY2" fmla="*/ 5591439 h 5593381"/>
              <a:gd name="connsiteX3" fmla="*/ 1718207 w 4083459"/>
              <a:gd name="connsiteY3" fmla="*/ 5593381 h 5593381"/>
              <a:gd name="connsiteX4" fmla="*/ 1791 w 4083459"/>
              <a:gd name="connsiteY4" fmla="*/ 3144946 h 5593381"/>
              <a:gd name="connsiteX5" fmla="*/ 454 w 4083459"/>
              <a:gd name="connsiteY5" fmla="*/ 629 h 5593381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0093"/>
              <a:gd name="connsiteY0" fmla="*/ 0 h 5592752"/>
              <a:gd name="connsiteX1" fmla="*/ 2714232 w 4070093"/>
              <a:gd name="connsiteY1" fmla="*/ 3644 h 5592752"/>
              <a:gd name="connsiteX2" fmla="*/ 4070093 w 4070093"/>
              <a:gd name="connsiteY2" fmla="*/ 5590810 h 5592752"/>
              <a:gd name="connsiteX3" fmla="*/ 1718207 w 4070093"/>
              <a:gd name="connsiteY3" fmla="*/ 5592752 h 5592752"/>
              <a:gd name="connsiteX4" fmla="*/ 1791 w 4070093"/>
              <a:gd name="connsiteY4" fmla="*/ 3144317 h 5592752"/>
              <a:gd name="connsiteX5" fmla="*/ 454 w 4070093"/>
              <a:gd name="connsiteY5" fmla="*/ 0 h 5592752"/>
              <a:gd name="connsiteX0" fmla="*/ 454 w 2714242"/>
              <a:gd name="connsiteY0" fmla="*/ 0 h 5592752"/>
              <a:gd name="connsiteX1" fmla="*/ 2714232 w 2714242"/>
              <a:gd name="connsiteY1" fmla="*/ 3644 h 5592752"/>
              <a:gd name="connsiteX2" fmla="*/ 2455391 w 2714242"/>
              <a:gd name="connsiteY2" fmla="*/ 5590810 h 5592752"/>
              <a:gd name="connsiteX3" fmla="*/ 1718207 w 2714242"/>
              <a:gd name="connsiteY3" fmla="*/ 5592752 h 5592752"/>
              <a:gd name="connsiteX4" fmla="*/ 1791 w 2714242"/>
              <a:gd name="connsiteY4" fmla="*/ 3144317 h 5592752"/>
              <a:gd name="connsiteX5" fmla="*/ 454 w 2714242"/>
              <a:gd name="connsiteY5" fmla="*/ 0 h 5592752"/>
              <a:gd name="connsiteX0" fmla="*/ 454 w 2714778"/>
              <a:gd name="connsiteY0" fmla="*/ 0 h 5596508"/>
              <a:gd name="connsiteX1" fmla="*/ 2714232 w 2714778"/>
              <a:gd name="connsiteY1" fmla="*/ 3644 h 5596508"/>
              <a:gd name="connsiteX2" fmla="*/ 2714070 w 2714778"/>
              <a:gd name="connsiteY2" fmla="*/ 5596508 h 5596508"/>
              <a:gd name="connsiteX3" fmla="*/ 1718207 w 2714778"/>
              <a:gd name="connsiteY3" fmla="*/ 5592752 h 5596508"/>
              <a:gd name="connsiteX4" fmla="*/ 1791 w 2714778"/>
              <a:gd name="connsiteY4" fmla="*/ 3144317 h 5596508"/>
              <a:gd name="connsiteX5" fmla="*/ 454 w 2714778"/>
              <a:gd name="connsiteY5" fmla="*/ 0 h 5596508"/>
              <a:gd name="connsiteX0" fmla="*/ 454 w 2714070"/>
              <a:gd name="connsiteY0" fmla="*/ 0 h 5596508"/>
              <a:gd name="connsiteX1" fmla="*/ 2709992 w 2714070"/>
              <a:gd name="connsiteY1" fmla="*/ 3644 h 5596508"/>
              <a:gd name="connsiteX2" fmla="*/ 2714070 w 2714070"/>
              <a:gd name="connsiteY2" fmla="*/ 5596508 h 5596508"/>
              <a:gd name="connsiteX3" fmla="*/ 1718207 w 2714070"/>
              <a:gd name="connsiteY3" fmla="*/ 5592752 h 5596508"/>
              <a:gd name="connsiteX4" fmla="*/ 1791 w 2714070"/>
              <a:gd name="connsiteY4" fmla="*/ 3144317 h 5596508"/>
              <a:gd name="connsiteX5" fmla="*/ 454 w 2714070"/>
              <a:gd name="connsiteY5" fmla="*/ 0 h 5596508"/>
              <a:gd name="connsiteX0" fmla="*/ 454 w 2714779"/>
              <a:gd name="connsiteY0" fmla="*/ 2054 h 5598562"/>
              <a:gd name="connsiteX1" fmla="*/ 2714233 w 2714779"/>
              <a:gd name="connsiteY1" fmla="*/ 0 h 5598562"/>
              <a:gd name="connsiteX2" fmla="*/ 2714070 w 2714779"/>
              <a:gd name="connsiteY2" fmla="*/ 5598562 h 5598562"/>
              <a:gd name="connsiteX3" fmla="*/ 1718207 w 2714779"/>
              <a:gd name="connsiteY3" fmla="*/ 5594806 h 5598562"/>
              <a:gd name="connsiteX4" fmla="*/ 1791 w 2714779"/>
              <a:gd name="connsiteY4" fmla="*/ 3146371 h 5598562"/>
              <a:gd name="connsiteX5" fmla="*/ 454 w 2714779"/>
              <a:gd name="connsiteY5" fmla="*/ 2054 h 5598562"/>
              <a:gd name="connsiteX0" fmla="*/ 454 w 2714779"/>
              <a:gd name="connsiteY0" fmla="*/ 7751 h 5598562"/>
              <a:gd name="connsiteX1" fmla="*/ 2714233 w 2714779"/>
              <a:gd name="connsiteY1" fmla="*/ 0 h 5598562"/>
              <a:gd name="connsiteX2" fmla="*/ 2714070 w 2714779"/>
              <a:gd name="connsiteY2" fmla="*/ 5598562 h 5598562"/>
              <a:gd name="connsiteX3" fmla="*/ 1718207 w 2714779"/>
              <a:gd name="connsiteY3" fmla="*/ 5594806 h 5598562"/>
              <a:gd name="connsiteX4" fmla="*/ 1791 w 2714779"/>
              <a:gd name="connsiteY4" fmla="*/ 3146371 h 5598562"/>
              <a:gd name="connsiteX5" fmla="*/ 454 w 2714779"/>
              <a:gd name="connsiteY5" fmla="*/ 7751 h 5598562"/>
              <a:gd name="connsiteX0" fmla="*/ 454 w 2714070"/>
              <a:gd name="connsiteY0" fmla="*/ 571782 h 6162593"/>
              <a:gd name="connsiteX1" fmla="*/ 2707872 w 2714070"/>
              <a:gd name="connsiteY1" fmla="*/ 0 h 6162593"/>
              <a:gd name="connsiteX2" fmla="*/ 2714070 w 2714070"/>
              <a:gd name="connsiteY2" fmla="*/ 6162593 h 6162593"/>
              <a:gd name="connsiteX3" fmla="*/ 1718207 w 2714070"/>
              <a:gd name="connsiteY3" fmla="*/ 6158837 h 6162593"/>
              <a:gd name="connsiteX4" fmla="*/ 1791 w 2714070"/>
              <a:gd name="connsiteY4" fmla="*/ 3710402 h 6162593"/>
              <a:gd name="connsiteX5" fmla="*/ 454 w 2714070"/>
              <a:gd name="connsiteY5" fmla="*/ 571782 h 6162593"/>
              <a:gd name="connsiteX0" fmla="*/ 454 w 2714070"/>
              <a:gd name="connsiteY0" fmla="*/ 7751 h 6162593"/>
              <a:gd name="connsiteX1" fmla="*/ 2707872 w 2714070"/>
              <a:gd name="connsiteY1" fmla="*/ 0 h 6162593"/>
              <a:gd name="connsiteX2" fmla="*/ 2714070 w 2714070"/>
              <a:gd name="connsiteY2" fmla="*/ 6162593 h 6162593"/>
              <a:gd name="connsiteX3" fmla="*/ 1718207 w 2714070"/>
              <a:gd name="connsiteY3" fmla="*/ 6158837 h 6162593"/>
              <a:gd name="connsiteX4" fmla="*/ 1791 w 2714070"/>
              <a:gd name="connsiteY4" fmla="*/ 3710402 h 6162593"/>
              <a:gd name="connsiteX5" fmla="*/ 454 w 2714070"/>
              <a:gd name="connsiteY5" fmla="*/ 7751 h 6162593"/>
              <a:gd name="connsiteX0" fmla="*/ 454 w 2720839"/>
              <a:gd name="connsiteY0" fmla="*/ 7751 h 6162593"/>
              <a:gd name="connsiteX1" fmla="*/ 2720594 w 2720839"/>
              <a:gd name="connsiteY1" fmla="*/ 0 h 6162593"/>
              <a:gd name="connsiteX2" fmla="*/ 2714070 w 2720839"/>
              <a:gd name="connsiteY2" fmla="*/ 6162593 h 6162593"/>
              <a:gd name="connsiteX3" fmla="*/ 1718207 w 2720839"/>
              <a:gd name="connsiteY3" fmla="*/ 6158837 h 6162593"/>
              <a:gd name="connsiteX4" fmla="*/ 1791 w 2720839"/>
              <a:gd name="connsiteY4" fmla="*/ 3710402 h 6162593"/>
              <a:gd name="connsiteX5" fmla="*/ 454 w 2720839"/>
              <a:gd name="connsiteY5" fmla="*/ 7751 h 6162593"/>
              <a:gd name="connsiteX0" fmla="*/ 454 w 2726792"/>
              <a:gd name="connsiteY0" fmla="*/ 7751 h 6162593"/>
              <a:gd name="connsiteX1" fmla="*/ 2720594 w 2726792"/>
              <a:gd name="connsiteY1" fmla="*/ 0 h 6162593"/>
              <a:gd name="connsiteX2" fmla="*/ 2726792 w 2726792"/>
              <a:gd name="connsiteY2" fmla="*/ 6162593 h 6162593"/>
              <a:gd name="connsiteX3" fmla="*/ 1718207 w 2726792"/>
              <a:gd name="connsiteY3" fmla="*/ 6158837 h 6162593"/>
              <a:gd name="connsiteX4" fmla="*/ 1791 w 2726792"/>
              <a:gd name="connsiteY4" fmla="*/ 3710402 h 6162593"/>
              <a:gd name="connsiteX5" fmla="*/ 454 w 2726792"/>
              <a:gd name="connsiteY5" fmla="*/ 7751 h 6162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26792" h="6162593">
                <a:moveTo>
                  <a:pt x="454" y="7751"/>
                </a:moveTo>
                <a:lnTo>
                  <a:pt x="2720594" y="0"/>
                </a:lnTo>
                <a:cubicBezTo>
                  <a:pt x="2722551" y="1865237"/>
                  <a:pt x="2724835" y="4297356"/>
                  <a:pt x="2726792" y="6162593"/>
                </a:cubicBezTo>
                <a:lnTo>
                  <a:pt x="1718207" y="6158837"/>
                </a:lnTo>
                <a:cubicBezTo>
                  <a:pt x="689093" y="5848705"/>
                  <a:pt x="-8821" y="4564073"/>
                  <a:pt x="1791" y="3710402"/>
                </a:cubicBezTo>
                <a:cubicBezTo>
                  <a:pt x="3783" y="2507139"/>
                  <a:pt x="-1538" y="1211014"/>
                  <a:pt x="454" y="7751"/>
                </a:cubicBez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8E5BD460-2E08-418B-9ED2-FED7577890A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white"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468C9D50-7928-4CA0-BFA2-1AB0032BF1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white">
          <a:xfrm>
            <a:off x="695325" y="1700213"/>
            <a:ext cx="7089891" cy="4598075"/>
          </a:xfrm>
          <a:prstGeom prst="rect">
            <a:avLst/>
          </a:prstGeom>
        </p:spPr>
        <p:txBody>
          <a:bodyPr/>
          <a:lstStyle>
            <a:lvl1pPr>
              <a:buNone/>
              <a:defRPr lang="en-US" dirty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lang="en-US" dirty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US" dirty="0">
                <a:solidFill>
                  <a:schemeClr val="bg1"/>
                </a:solidFill>
              </a:defRPr>
            </a:lvl5pPr>
            <a:lvl6pPr>
              <a:defRPr lang="en-AU" dirty="0">
                <a:solidFill>
                  <a:schemeClr val="bg1"/>
                </a:solidFill>
              </a:defRPr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F87536-1667-4319-A130-CF6578DB2C85}"/>
              </a:ext>
            </a:extLst>
          </p:cNvPr>
          <p:cNvSpPr>
            <a:spLocks noGrp="1"/>
          </p:cNvSpPr>
          <p:nvPr>
            <p:ph type="title"/>
          </p:nvPr>
        </p:nvSpPr>
        <p:spPr bwMode="white">
          <a:xfrm>
            <a:off x="695326" y="1052736"/>
            <a:ext cx="7096124" cy="46905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AD53B17-CFA2-4153-BA9B-6F2B6C1F6005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white">
          <a:xfrm>
            <a:off x="695325" y="151136"/>
            <a:ext cx="2376000" cy="241200"/>
          </a:xfrm>
          <a:prstGeom prst="rect">
            <a:avLst/>
          </a:prstGeom>
        </p:spPr>
        <p:txBody>
          <a:bodyPr/>
          <a:lstStyle/>
          <a:p>
            <a:fld id="{37CC0096-1860-4642-9CD2-0079EA5E7CD1}" type="datetimeFigureOut">
              <a:rPr lang="en-US" smtClean="0"/>
              <a:pPr/>
              <a:t>11/13/2024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8508C9E-FE7C-44AA-84C7-0471A04346C4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52737AE-AB1C-425B-82B5-B5D4E1208032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871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with 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CB39BD51-2E8D-4FDD-8EEB-A7A9070EDD6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407049" y="630978"/>
            <a:ext cx="3888000" cy="28440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5B945E3-14E3-4804-9C19-FEC6CFB9A2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2204864"/>
            <a:ext cx="3384000" cy="4093424"/>
          </a:xfrm>
          <a:prstGeom prst="rect">
            <a:avLst/>
          </a:prstGeom>
        </p:spPr>
        <p:txBody>
          <a:bodyPr/>
          <a:lstStyle>
            <a:lvl1pPr>
              <a:buNone/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defRPr lang="en-AU" dirty="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DA8ABAA8-126B-459D-B960-B85E22F49DF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9" name="Picture Placeholder 9">
            <a:extLst>
              <a:ext uri="{FF2B5EF4-FFF2-40B4-BE49-F238E27FC236}">
                <a16:creationId xmlns:a16="http://schemas.microsoft.com/office/drawing/2014/main" id="{86B950FF-5CC1-4A3A-ABA9-ADF58494DD0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407049" y="3485752"/>
            <a:ext cx="3888000" cy="28440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BA2B0415-0383-4B33-9E29-9ADFC2A0542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304000" y="630978"/>
            <a:ext cx="3888000" cy="28440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13" name="Picture Placeholder 9">
            <a:extLst>
              <a:ext uri="{FF2B5EF4-FFF2-40B4-BE49-F238E27FC236}">
                <a16:creationId xmlns:a16="http://schemas.microsoft.com/office/drawing/2014/main" id="{4966C236-904D-498D-801E-8C4057C0A03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304000" y="3485752"/>
            <a:ext cx="3888000" cy="28440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7D8A62-4A58-4C23-B0E5-AEF193611E4D}"/>
              </a:ext>
            </a:extLst>
          </p:cNvPr>
          <p:cNvSpPr/>
          <p:nvPr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DEB74D7-CB6B-47FE-A2A8-7AE5F1DED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E061BA70-9BEA-4AF5-8B24-03EBB3F28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1052736"/>
            <a:ext cx="3384549" cy="1008112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CA8BB8-1B5E-4246-8A55-FAB9C1E84DFA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white"/>
        <p:txBody>
          <a:bodyPr/>
          <a:lstStyle/>
          <a:p>
            <a:fld id="{37CC0096-1860-4642-9CD2-0079EA5E7CD1}" type="datetimeFigureOut">
              <a:rPr lang="en-US" smtClean="0"/>
              <a:pPr/>
              <a:t>11/13/2024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F4FF51F-8DC8-4E19-BB72-27E7B862578F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1CA045B-79DD-4F1E-A5D5-56CC7F67455E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229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lumn Text &amp;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44D1A49-1FEC-4FD2-B560-402C9B2E281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95326" y="3447000"/>
            <a:ext cx="3384000" cy="2861725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picture</a:t>
            </a:r>
          </a:p>
          <a:p>
            <a:endParaRPr lang="en-AU" dirty="0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C59B66CF-A807-44F1-A681-793122F8A03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409626" y="3447000"/>
            <a:ext cx="3384000" cy="2861725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picture</a:t>
            </a:r>
          </a:p>
          <a:p>
            <a:endParaRPr lang="en-AU" dirty="0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6B4B4A83-90AC-42EA-83C2-FA8462468851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112676" y="3446253"/>
            <a:ext cx="3384000" cy="2861725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picture</a:t>
            </a:r>
          </a:p>
          <a:p>
            <a:endParaRPr lang="en-AU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1089730-A73F-422F-BD54-BF23888B1D5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95325" y="1700212"/>
            <a:ext cx="3384000" cy="17287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/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9BA9F9C4-C84A-43FB-A465-E020A9EB63D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09626" y="1700212"/>
            <a:ext cx="3384000" cy="17287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/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564335FC-BD53-4794-8DA5-8FFBAE1F28B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112676" y="1700212"/>
            <a:ext cx="3384000" cy="17287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/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0BBC08AD-280F-4174-A0CE-490AAFB979A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C1E423-DB93-432A-8BB7-4B2613DBF942}"/>
              </a:ext>
            </a:extLst>
          </p:cNvPr>
          <p:cNvSpPr/>
          <p:nvPr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E590DBB-90A7-43BF-BDD1-CF1C6212F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C882AF12-58DE-43D7-9E95-F90A1203C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AC1DC6-F03F-4189-B5B9-2FF38EB9C0E6}"/>
              </a:ext>
            </a:extLst>
          </p:cNvPr>
          <p:cNvSpPr>
            <a:spLocks noGrp="1"/>
          </p:cNvSpPr>
          <p:nvPr>
            <p:ph type="dt" sz="half" idx="22"/>
          </p:nvPr>
        </p:nvSpPr>
        <p:spPr bwMode="white"/>
        <p:txBody>
          <a:bodyPr/>
          <a:lstStyle/>
          <a:p>
            <a:fld id="{37CC0096-1860-4642-9CD2-0079EA5E7CD1}" type="datetimeFigureOut">
              <a:rPr lang="en-US" smtClean="0"/>
              <a:pPr/>
              <a:t>11/13/2024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1E1143-CBAC-4E3D-95E2-1F1E3980ADDC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4035F6F-B1C5-4CB7-9CF1-E5C49956EAC7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530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s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44D1A49-1FEC-4FD2-B560-402C9B2E281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691720" y="1700808"/>
            <a:ext cx="1439897" cy="119957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icon</a:t>
            </a:r>
          </a:p>
          <a:p>
            <a:endParaRPr lang="en-AU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1089730-A73F-422F-BD54-BF23888B1D5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19668" y="2996952"/>
            <a:ext cx="3384000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9BA9F9C4-C84A-43FB-A465-E020A9EB63D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19668" y="3271090"/>
            <a:ext cx="3384000" cy="648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0BBC08AD-280F-4174-A0CE-490AAFB979A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49164FB8-D4B8-4D90-B308-464FB278E97B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376051" y="1700808"/>
            <a:ext cx="1439897" cy="119957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icon</a:t>
            </a:r>
          </a:p>
          <a:p>
            <a:endParaRPr lang="en-AU" dirty="0"/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B01E9CDC-2523-40AE-AF29-5A44EBFD891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403999" y="2996952"/>
            <a:ext cx="3384000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4ADAC2D7-6D0E-46B8-9F7A-B4DB99B8900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403999" y="3271090"/>
            <a:ext cx="3384000" cy="648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EFE4D8B1-EBB1-4B03-B440-81D22A8A0339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9063158" y="1700907"/>
            <a:ext cx="1439897" cy="119957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icon</a:t>
            </a:r>
          </a:p>
          <a:p>
            <a:endParaRPr lang="en-AU" dirty="0"/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9FADD90A-0B64-4F90-9B57-FE13E0FCA22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091106" y="2997051"/>
            <a:ext cx="3384000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ABE4C7F0-C749-4520-AA04-DB6CA99155AA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091106" y="3271189"/>
            <a:ext cx="3384000" cy="648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10240862-4D4B-4BB9-8F4B-AA856CD17F50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1691720" y="4077242"/>
            <a:ext cx="1439897" cy="119957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icon</a:t>
            </a:r>
          </a:p>
          <a:p>
            <a:endParaRPr lang="en-AU" dirty="0"/>
          </a:p>
        </p:txBody>
      </p:sp>
      <p:sp>
        <p:nvSpPr>
          <p:cNvPr id="25" name="Text Placeholder 14">
            <a:extLst>
              <a:ext uri="{FF2B5EF4-FFF2-40B4-BE49-F238E27FC236}">
                <a16:creationId xmlns:a16="http://schemas.microsoft.com/office/drawing/2014/main" id="{58449337-35B4-44F8-8D00-F0C15EFB9CE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19668" y="5373386"/>
            <a:ext cx="3384000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2477189D-83D5-4749-BD7C-CADC0D1471D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19668" y="5647524"/>
            <a:ext cx="3384000" cy="648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Picture Placeholder 8">
            <a:extLst>
              <a:ext uri="{FF2B5EF4-FFF2-40B4-BE49-F238E27FC236}">
                <a16:creationId xmlns:a16="http://schemas.microsoft.com/office/drawing/2014/main" id="{6618C35F-5F01-46A6-BF04-0CA9BDBAAB65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5376051" y="4077242"/>
            <a:ext cx="1439897" cy="119957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icon</a:t>
            </a:r>
          </a:p>
          <a:p>
            <a:endParaRPr lang="en-AU" dirty="0"/>
          </a:p>
        </p:txBody>
      </p:sp>
      <p:sp>
        <p:nvSpPr>
          <p:cNvPr id="28" name="Text Placeholder 14">
            <a:extLst>
              <a:ext uri="{FF2B5EF4-FFF2-40B4-BE49-F238E27FC236}">
                <a16:creationId xmlns:a16="http://schemas.microsoft.com/office/drawing/2014/main" id="{B63A3128-4CA8-48D5-B82E-7EDA918D7F3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403999" y="5373386"/>
            <a:ext cx="3384000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29" name="Text Placeholder 14">
            <a:extLst>
              <a:ext uri="{FF2B5EF4-FFF2-40B4-BE49-F238E27FC236}">
                <a16:creationId xmlns:a16="http://schemas.microsoft.com/office/drawing/2014/main" id="{AB7F5300-022A-4183-A132-AA8EB6534A61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403999" y="5647524"/>
            <a:ext cx="3384000" cy="648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0" name="Picture Placeholder 8">
            <a:extLst>
              <a:ext uri="{FF2B5EF4-FFF2-40B4-BE49-F238E27FC236}">
                <a16:creationId xmlns:a16="http://schemas.microsoft.com/office/drawing/2014/main" id="{CE2DF1AF-9EAD-40B3-B73C-07649220BF03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9063158" y="4077341"/>
            <a:ext cx="1439897" cy="119957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icon</a:t>
            </a:r>
          </a:p>
          <a:p>
            <a:endParaRPr lang="en-AU" dirty="0"/>
          </a:p>
        </p:txBody>
      </p:sp>
      <p:sp>
        <p:nvSpPr>
          <p:cNvPr id="31" name="Text Placeholder 14">
            <a:extLst>
              <a:ext uri="{FF2B5EF4-FFF2-40B4-BE49-F238E27FC236}">
                <a16:creationId xmlns:a16="http://schemas.microsoft.com/office/drawing/2014/main" id="{40CD5A08-CA4F-41B8-A1B0-488A6EC44817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091106" y="5373485"/>
            <a:ext cx="3384000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32" name="Text Placeholder 14">
            <a:extLst>
              <a:ext uri="{FF2B5EF4-FFF2-40B4-BE49-F238E27FC236}">
                <a16:creationId xmlns:a16="http://schemas.microsoft.com/office/drawing/2014/main" id="{B722C2B9-2C83-4877-A90D-0CA01537B08C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8091106" y="5647623"/>
            <a:ext cx="3384000" cy="648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FF019EB-FA99-486B-BA02-92BE76012990}"/>
              </a:ext>
            </a:extLst>
          </p:cNvPr>
          <p:cNvSpPr/>
          <p:nvPr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F1882F53-3639-4FFE-AFD1-5428267B6B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3D2A4C4A-3642-4CE3-8FB6-AFE5A9CA8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C7AECD-2D0A-4301-9CB8-B765D71F0B6B}"/>
              </a:ext>
            </a:extLst>
          </p:cNvPr>
          <p:cNvSpPr>
            <a:spLocks noGrp="1"/>
          </p:cNvSpPr>
          <p:nvPr>
            <p:ph type="dt" sz="half" idx="38"/>
          </p:nvPr>
        </p:nvSpPr>
        <p:spPr bwMode="white"/>
        <p:txBody>
          <a:bodyPr/>
          <a:lstStyle/>
          <a:p>
            <a:fld id="{37CC0096-1860-4642-9CD2-0079EA5E7CD1}" type="datetimeFigureOut">
              <a:rPr lang="en-US" smtClean="0"/>
              <a:pPr/>
              <a:t>11/13/2024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E82035B-DC9A-432B-8519-2243ECF2A4F3}"/>
              </a:ext>
            </a:extLst>
          </p:cNvPr>
          <p:cNvSpPr>
            <a:spLocks noGrp="1"/>
          </p:cNvSpPr>
          <p:nvPr>
            <p:ph type="ftr" sz="quarter" idx="3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8EC4C1B-640F-47AB-A0DF-816F2F8FB16E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468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Placeholder 14">
            <a:extLst>
              <a:ext uri="{FF2B5EF4-FFF2-40B4-BE49-F238E27FC236}">
                <a16:creationId xmlns:a16="http://schemas.microsoft.com/office/drawing/2014/main" id="{C9748A61-6439-491A-9457-33A20862D25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79170" y="1917008"/>
            <a:ext cx="1584308" cy="1584000"/>
          </a:xfrm>
          <a:prstGeom prst="rect">
            <a:avLst/>
          </a:prstGeom>
          <a:solidFill>
            <a:schemeClr val="accent1"/>
          </a:solidFill>
        </p:spPr>
        <p:txBody>
          <a:bodyPr lIns="72000" tIns="72000" rIns="72000" bIns="72000" anchor="ctr">
            <a:normAutofit/>
          </a:bodyPr>
          <a:lstStyle>
            <a:lvl1pPr algn="ctr">
              <a:lnSpc>
                <a:spcPct val="100000"/>
              </a:lnSpc>
              <a:defRPr lang="en-US" sz="2800" b="1" dirty="0">
                <a:solidFill>
                  <a:schemeClr val="bg1"/>
                </a:solidFill>
              </a:defRPr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 dirty="0"/>
              <a:t>[00]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1089730-A73F-422F-BD54-BF23888B1D5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95326" y="3861048"/>
            <a:ext cx="2351996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9BA9F9C4-C84A-43FB-A465-E020A9EB63D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95326" y="4135186"/>
            <a:ext cx="2351996" cy="151664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0BBC08AD-280F-4174-A0CE-490AAFB979A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C17937B0-FDCD-421A-9652-36A59CE227A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932120" y="1917008"/>
            <a:ext cx="1584308" cy="1584000"/>
          </a:xfrm>
          <a:prstGeom prst="rect">
            <a:avLst/>
          </a:prstGeom>
          <a:solidFill>
            <a:srgbClr val="962A8B"/>
          </a:solidFill>
        </p:spPr>
        <p:txBody>
          <a:bodyPr lIns="72000" tIns="72000" rIns="72000" bIns="72000" anchor="ctr">
            <a:normAutofit/>
          </a:bodyPr>
          <a:lstStyle>
            <a:lvl1pPr algn="ctr">
              <a:lnSpc>
                <a:spcPct val="100000"/>
              </a:lnSpc>
              <a:defRPr lang="en-US" sz="2800" b="1" dirty="0">
                <a:solidFill>
                  <a:schemeClr val="bg1"/>
                </a:solidFill>
              </a:defRPr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 dirty="0"/>
              <a:t>[00]</a:t>
            </a:r>
          </a:p>
        </p:txBody>
      </p:sp>
      <p:sp>
        <p:nvSpPr>
          <p:cNvPr id="37" name="Text Placeholder 14">
            <a:extLst>
              <a:ext uri="{FF2B5EF4-FFF2-40B4-BE49-F238E27FC236}">
                <a16:creationId xmlns:a16="http://schemas.microsoft.com/office/drawing/2014/main" id="{7AB4A338-5CDA-4742-A7F5-F49D6BE9AD4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548276" y="3861048"/>
            <a:ext cx="2351996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9452123C-C6A2-4D45-AF62-5B6E775B6C9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548276" y="4135186"/>
            <a:ext cx="2351996" cy="151664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9" name="Text Placeholder 14">
            <a:extLst>
              <a:ext uri="{FF2B5EF4-FFF2-40B4-BE49-F238E27FC236}">
                <a16:creationId xmlns:a16="http://schemas.microsoft.com/office/drawing/2014/main" id="{3DCBEBCB-7877-4BC1-BA6D-4E809F947A5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686160" y="1917008"/>
            <a:ext cx="1584308" cy="1584000"/>
          </a:xfrm>
          <a:prstGeom prst="rect">
            <a:avLst/>
          </a:prstGeom>
          <a:solidFill>
            <a:srgbClr val="999490"/>
          </a:solidFill>
        </p:spPr>
        <p:txBody>
          <a:bodyPr lIns="72000" tIns="72000" rIns="72000" bIns="72000" anchor="ctr">
            <a:normAutofit/>
          </a:bodyPr>
          <a:lstStyle>
            <a:lvl1pPr algn="ctr">
              <a:lnSpc>
                <a:spcPct val="100000"/>
              </a:lnSpc>
              <a:defRPr lang="en-US" sz="2800" b="1" dirty="0">
                <a:solidFill>
                  <a:schemeClr val="bg1"/>
                </a:solidFill>
              </a:defRPr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 dirty="0"/>
              <a:t>[00]</a:t>
            </a:r>
          </a:p>
        </p:txBody>
      </p:sp>
      <p:sp>
        <p:nvSpPr>
          <p:cNvPr id="40" name="Text Placeholder 14">
            <a:extLst>
              <a:ext uri="{FF2B5EF4-FFF2-40B4-BE49-F238E27FC236}">
                <a16:creationId xmlns:a16="http://schemas.microsoft.com/office/drawing/2014/main" id="{2FE7559D-9529-40D4-8025-F2B8ED38A99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02316" y="3861048"/>
            <a:ext cx="2351996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41" name="Text Placeholder 14">
            <a:extLst>
              <a:ext uri="{FF2B5EF4-FFF2-40B4-BE49-F238E27FC236}">
                <a16:creationId xmlns:a16="http://schemas.microsoft.com/office/drawing/2014/main" id="{2382D6B5-B43B-46F1-B879-42FA4CCBD202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302316" y="4135186"/>
            <a:ext cx="2351996" cy="151664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2" name="Text Placeholder 14">
            <a:extLst>
              <a:ext uri="{FF2B5EF4-FFF2-40B4-BE49-F238E27FC236}">
                <a16:creationId xmlns:a16="http://schemas.microsoft.com/office/drawing/2014/main" id="{791F1A27-3497-4ECD-AAAC-804B3DF8F9F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514768" y="1917008"/>
            <a:ext cx="1584308" cy="1584000"/>
          </a:xfrm>
          <a:prstGeom prst="rect">
            <a:avLst/>
          </a:prstGeom>
          <a:solidFill>
            <a:srgbClr val="D7D1CC"/>
          </a:solidFill>
        </p:spPr>
        <p:txBody>
          <a:bodyPr lIns="72000" tIns="72000" rIns="72000" bIns="72000" anchor="ctr">
            <a:normAutofit/>
          </a:bodyPr>
          <a:lstStyle>
            <a:lvl1pPr algn="ctr">
              <a:lnSpc>
                <a:spcPct val="100000"/>
              </a:lnSpc>
              <a:defRPr lang="en-US" sz="2800" b="1" dirty="0">
                <a:solidFill>
                  <a:schemeClr val="bg1"/>
                </a:solidFill>
              </a:defRPr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 dirty="0"/>
              <a:t>[00]</a:t>
            </a:r>
          </a:p>
        </p:txBody>
      </p:sp>
      <p:sp>
        <p:nvSpPr>
          <p:cNvPr id="43" name="Text Placeholder 14">
            <a:extLst>
              <a:ext uri="{FF2B5EF4-FFF2-40B4-BE49-F238E27FC236}">
                <a16:creationId xmlns:a16="http://schemas.microsoft.com/office/drawing/2014/main" id="{E0498A31-1633-4E6B-8EAE-AF4FDE6233F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130924" y="3861048"/>
            <a:ext cx="2351996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44" name="Text Placeholder 14">
            <a:extLst>
              <a:ext uri="{FF2B5EF4-FFF2-40B4-BE49-F238E27FC236}">
                <a16:creationId xmlns:a16="http://schemas.microsoft.com/office/drawing/2014/main" id="{9A54FCE6-6684-449A-86E0-142437219426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9130924" y="4135186"/>
            <a:ext cx="2351996" cy="151664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95140AB-DCE2-4DB2-81B5-60470D8E34C0}"/>
              </a:ext>
            </a:extLst>
          </p:cNvPr>
          <p:cNvSpPr/>
          <p:nvPr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3BF142C-8B85-4BCA-8B54-67CC7F92F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C67645D-435A-4DA4-9CBA-77E7F4B50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E88FC7-59B6-4EA9-ABA6-E3BB2E23FF81}"/>
              </a:ext>
            </a:extLst>
          </p:cNvPr>
          <p:cNvSpPr>
            <a:spLocks noGrp="1"/>
          </p:cNvSpPr>
          <p:nvPr>
            <p:ph type="dt" sz="half" idx="39"/>
          </p:nvPr>
        </p:nvSpPr>
        <p:spPr bwMode="white"/>
        <p:txBody>
          <a:bodyPr/>
          <a:lstStyle/>
          <a:p>
            <a:fld id="{37CC0096-1860-4642-9CD2-0079EA5E7CD1}" type="datetimeFigureOut">
              <a:rPr lang="en-US" smtClean="0"/>
              <a:pPr/>
              <a:t>11/13/2024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9CEE3C6-C898-476B-873B-DAEEB357A992}"/>
              </a:ext>
            </a:extLst>
          </p:cNvPr>
          <p:cNvSpPr>
            <a:spLocks noGrp="1"/>
          </p:cNvSpPr>
          <p:nvPr>
            <p:ph type="ftr" sz="quarter" idx="4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CEACAED-B859-46A5-951B-270C91500FC6}"/>
              </a:ext>
            </a:extLst>
          </p:cNvPr>
          <p:cNvSpPr>
            <a:spLocks noGrp="1"/>
          </p:cNvSpPr>
          <p:nvPr>
            <p:ph type="sldNum" sz="quarter" idx="41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040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with Dark Purple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0BF09EC-4B00-4B1E-B06B-0D0F89DA05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2" y="1700213"/>
            <a:ext cx="5400673" cy="4608515"/>
          </a:xfrm>
          <a:prstGeom prst="rect">
            <a:avLst/>
          </a:prstGeom>
          <a:solidFill>
            <a:schemeClr val="accent1"/>
          </a:solidFill>
        </p:spPr>
        <p:txBody>
          <a:bodyPr anchor="ctr">
            <a:normAutofit/>
          </a:bodyPr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17F97712-4CC3-452D-A157-BEE84E80571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5326" y="1700213"/>
            <a:ext cx="5197808" cy="460851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spcAft>
                <a:spcPts val="600"/>
              </a:spcAft>
              <a:defRPr lang="en-US" dirty="0"/>
            </a:lvl5pPr>
            <a:lvl6pPr>
              <a:defRPr lang="en-AU" dirty="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F5F6752E-685A-46CF-8D29-A5D4E0013D2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D1DFD8-8A09-48BC-87A4-4F57F6D6FE1B}"/>
              </a:ext>
            </a:extLst>
          </p:cNvPr>
          <p:cNvSpPr/>
          <p:nvPr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76C9786-9794-4BE5-BBFE-4B339825F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9EE0658-31AB-4AA9-B241-6C41D88C9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to edit Master title style</a:t>
            </a:r>
            <a:endParaRPr lang="en-AU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9AFECAB-12EA-4AAC-BBB9-72070BF5947B}"/>
              </a:ext>
            </a:extLst>
          </p:cNvPr>
          <p:cNvSpPr>
            <a:spLocks noGrp="1"/>
          </p:cNvSpPr>
          <p:nvPr>
            <p:ph type="dt" sz="half" idx="18"/>
          </p:nvPr>
        </p:nvSpPr>
        <p:spPr bwMode="white"/>
        <p:txBody>
          <a:bodyPr/>
          <a:lstStyle/>
          <a:p>
            <a:fld id="{37CC0096-1860-4642-9CD2-0079EA5E7CD1}" type="datetimeFigureOut">
              <a:rPr lang="en-US" smtClean="0"/>
              <a:pPr/>
              <a:t>11/13/2024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EE6526-1DB9-4ECD-86C1-1BB926D7D9FA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640CA88-D0CE-4C3C-BA4A-CB5E62584F1F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670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with Purple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0BF09EC-4B00-4B1E-B06B-0D0F89DA05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2" y="1700212"/>
            <a:ext cx="5400673" cy="4608513"/>
          </a:xfrm>
          <a:prstGeom prst="rect">
            <a:avLst/>
          </a:prstGeom>
          <a:solidFill>
            <a:srgbClr val="962A8B"/>
          </a:solidFill>
        </p:spPr>
        <p:txBody>
          <a:bodyPr anchor="ctr">
            <a:normAutofit/>
          </a:bodyPr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1500BB1C-3C6B-46AF-8AA4-A4BA72712C8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700212"/>
            <a:ext cx="5209113" cy="4608516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574EA24-97F9-47A1-937E-B8E4F5327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B11690AC-7C51-47ED-9DD6-4A98D2E79BB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CACF9F-55D3-4152-BDFF-84674C07B2BE}"/>
              </a:ext>
            </a:extLst>
          </p:cNvPr>
          <p:cNvSpPr/>
          <p:nvPr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574170D-AC78-463A-B8E0-8E87954EAB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EBA455-94D3-4DB8-AAFA-811D610E138C}"/>
              </a:ext>
            </a:extLst>
          </p:cNvPr>
          <p:cNvSpPr>
            <a:spLocks noGrp="1"/>
          </p:cNvSpPr>
          <p:nvPr>
            <p:ph type="dt" sz="half" idx="20"/>
          </p:nvPr>
        </p:nvSpPr>
        <p:spPr bwMode="white"/>
        <p:txBody>
          <a:bodyPr/>
          <a:lstStyle/>
          <a:p>
            <a:fld id="{37CC0096-1860-4642-9CD2-0079EA5E7CD1}" type="datetimeFigureOut">
              <a:rPr lang="en-US" smtClean="0"/>
              <a:pPr/>
              <a:t>11/13/2024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DAA7FD-BD90-42A7-ADCE-A909D39619C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1DB814-0723-41E1-87CA-20F94C28B05E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68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with Neutral 1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0BF09EC-4B00-4B1E-B06B-0D0F89DA05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3" y="1700213"/>
            <a:ext cx="5400672" cy="4608515"/>
          </a:xfrm>
          <a:prstGeom prst="rect">
            <a:avLst/>
          </a:prstGeom>
          <a:solidFill>
            <a:srgbClr val="D7D1CC"/>
          </a:solidFill>
        </p:spPr>
        <p:txBody>
          <a:bodyPr anchor="ctr">
            <a:normAutofit/>
          </a:bodyPr>
          <a:lstStyle>
            <a:lvl1pPr algn="ctr"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643BCE34-49B7-4BA0-8263-6432C37E47F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700213"/>
            <a:ext cx="5209113" cy="460851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045A20B-3961-4824-8B5F-429563405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DB36345A-6B2C-4967-909A-6BAA4D16DED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DA7A291-5EAC-486D-928E-F46ED8B55AD0}"/>
              </a:ext>
            </a:extLst>
          </p:cNvPr>
          <p:cNvSpPr/>
          <p:nvPr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D6EAF7D-7C9B-4789-AC1C-A7AF349D1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7E5C78F-E1DA-41DF-B969-597539E60F5D}"/>
              </a:ext>
            </a:extLst>
          </p:cNvPr>
          <p:cNvSpPr>
            <a:spLocks noGrp="1"/>
          </p:cNvSpPr>
          <p:nvPr>
            <p:ph type="dt" sz="half" idx="18"/>
          </p:nvPr>
        </p:nvSpPr>
        <p:spPr bwMode="white"/>
        <p:txBody>
          <a:bodyPr/>
          <a:lstStyle/>
          <a:p>
            <a:fld id="{37CC0096-1860-4642-9CD2-0079EA5E7CD1}" type="datetimeFigureOut">
              <a:rPr lang="en-US" smtClean="0"/>
              <a:pPr/>
              <a:t>11/13/2024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E8DCA5-91C8-4DF9-B37E-735B2EA5D36B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FFC83A9-C0D2-49A3-AC00-E1A4A64271B0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26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3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95325" y="1143405"/>
            <a:ext cx="10728647" cy="1296144"/>
          </a:xfrm>
        </p:spPr>
        <p:txBody>
          <a:bodyPr anchor="b">
            <a:noAutofit/>
          </a:bodyPr>
          <a:lstStyle>
            <a:lvl1pPr>
              <a:lnSpc>
                <a:spcPts val="5040"/>
              </a:lnSpc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95306" y="2553954"/>
            <a:ext cx="10737592" cy="2675249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lnSpc>
                <a:spcPts val="3240"/>
              </a:lnSpc>
              <a:buNone/>
              <a:defRPr sz="27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9933EA7-FE92-4C6D-8733-61E671888999}"/>
              </a:ext>
            </a:extLst>
          </p:cNvPr>
          <p:cNvSpPr/>
          <p:nvPr/>
        </p:nvSpPr>
        <p:spPr bwMode="ltGray">
          <a:xfrm>
            <a:off x="2" y="0"/>
            <a:ext cx="12191999" cy="9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93FA41E-EFD5-45E8-BE8D-8CAB28F4B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49" y="234886"/>
            <a:ext cx="2988000" cy="4525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DDADB43-ED09-48C5-A41D-5E4BDF72C85E}"/>
              </a:ext>
            </a:extLst>
          </p:cNvPr>
          <p:cNvSpPr txBox="1"/>
          <p:nvPr/>
        </p:nvSpPr>
        <p:spPr>
          <a:xfrm>
            <a:off x="1" y="-1586050"/>
            <a:ext cx="7632171" cy="138499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bg1"/>
                </a:solidFill>
              </a:rPr>
              <a:t>For this slide design, you can choose your own image </a:t>
            </a:r>
            <a:br>
              <a:rPr lang="en-AU" sz="1400" dirty="0">
                <a:solidFill>
                  <a:schemeClr val="bg1"/>
                </a:solidFill>
              </a:rPr>
            </a:br>
            <a:r>
              <a:rPr lang="en-AU" sz="1400" dirty="0">
                <a:solidFill>
                  <a:schemeClr val="bg1"/>
                </a:solidFill>
              </a:rPr>
              <a:t>by right-clicking somewhere on the slide, not in a content placeholder.</a:t>
            </a:r>
          </a:p>
          <a:p>
            <a:r>
              <a:rPr lang="en-US" sz="1400" dirty="0">
                <a:solidFill>
                  <a:schemeClr val="bg1"/>
                </a:solidFill>
              </a:rPr>
              <a:t>‘Format Background</a:t>
            </a:r>
          </a:p>
          <a:p>
            <a:r>
              <a:rPr lang="en-US" sz="1400" dirty="0">
                <a:solidFill>
                  <a:schemeClr val="bg1"/>
                </a:solidFill>
              </a:rPr>
              <a:t>Under the ‘Fill’ menu, ‘Picture’ is already selected</a:t>
            </a:r>
          </a:p>
          <a:p>
            <a:r>
              <a:rPr lang="en-US" sz="1400" dirty="0">
                <a:solidFill>
                  <a:schemeClr val="bg1"/>
                </a:solidFill>
              </a:rPr>
              <a:t>Go to the ‘File’ button and select another image</a:t>
            </a:r>
          </a:p>
          <a:p>
            <a:r>
              <a:rPr lang="en-US" sz="1400" dirty="0">
                <a:solidFill>
                  <a:schemeClr val="bg1"/>
                </a:solidFill>
              </a:rPr>
              <a:t>Change text </a:t>
            </a:r>
            <a:r>
              <a:rPr lang="en-US" sz="1400" dirty="0" err="1">
                <a:solidFill>
                  <a:schemeClr val="bg1"/>
                </a:solidFill>
              </a:rPr>
              <a:t>colour</a:t>
            </a:r>
            <a:r>
              <a:rPr lang="en-US" sz="1400" dirty="0">
                <a:solidFill>
                  <a:schemeClr val="bg1"/>
                </a:solidFill>
              </a:rPr>
              <a:t> as necessary to suit the image</a:t>
            </a:r>
            <a:endParaRPr lang="en-AU" sz="1400" dirty="0">
              <a:solidFill>
                <a:schemeClr val="bg1"/>
              </a:solidFill>
            </a:endParaRPr>
          </a:p>
        </p:txBody>
      </p:sp>
      <p:sp>
        <p:nvSpPr>
          <p:cNvPr id="11" name="Right Triangle 3">
            <a:extLst>
              <a:ext uri="{FF2B5EF4-FFF2-40B4-BE49-F238E27FC236}">
                <a16:creationId xmlns:a16="http://schemas.microsoft.com/office/drawing/2014/main" id="{5A5C0481-15B5-4619-B80D-C8C9ABD7F904}"/>
              </a:ext>
            </a:extLst>
          </p:cNvPr>
          <p:cNvSpPr/>
          <p:nvPr/>
        </p:nvSpPr>
        <p:spPr bwMode="invGray">
          <a:xfrm>
            <a:off x="1" y="4076700"/>
            <a:ext cx="2555875" cy="2781300"/>
          </a:xfrm>
          <a:custGeom>
            <a:avLst/>
            <a:gdLst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5875" h="2781300">
                <a:moveTo>
                  <a:pt x="0" y="2781300"/>
                </a:moveTo>
                <a:lnTo>
                  <a:pt x="0" y="0"/>
                </a:lnTo>
                <a:cubicBezTo>
                  <a:pt x="158687" y="1674158"/>
                  <a:pt x="1584388" y="2511611"/>
                  <a:pt x="2555875" y="2781300"/>
                </a:cubicBezTo>
                <a:lnTo>
                  <a:pt x="0" y="27813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  <p:sp>
        <p:nvSpPr>
          <p:cNvPr id="9" name="Graphic 1">
            <a:extLst>
              <a:ext uri="{FF2B5EF4-FFF2-40B4-BE49-F238E27FC236}">
                <a16:creationId xmlns:a16="http://schemas.microsoft.com/office/drawing/2014/main" id="{84EF10FC-E046-43D3-9897-04BE4FF5A176}"/>
              </a:ext>
            </a:extLst>
          </p:cNvPr>
          <p:cNvSpPr/>
          <p:nvPr/>
        </p:nvSpPr>
        <p:spPr bwMode="invGray">
          <a:xfrm>
            <a:off x="9912424" y="5571759"/>
            <a:ext cx="2279576" cy="1286241"/>
          </a:xfrm>
          <a:custGeom>
            <a:avLst/>
            <a:gdLst>
              <a:gd name="connsiteX0" fmla="*/ 1704499 w 1704975"/>
              <a:gd name="connsiteY0" fmla="*/ 961382 h 962025"/>
              <a:gd name="connsiteX1" fmla="*/ 1172051 w 1704975"/>
              <a:gd name="connsiteY1" fmla="*/ 803267 h 962025"/>
              <a:gd name="connsiteX2" fmla="*/ 589121 w 1704975"/>
              <a:gd name="connsiteY2" fmla="*/ 611815 h 962025"/>
              <a:gd name="connsiteX3" fmla="*/ 7144 w 1704975"/>
              <a:gd name="connsiteY3" fmla="*/ 768977 h 962025"/>
              <a:gd name="connsiteX4" fmla="*/ 764381 w 1704975"/>
              <a:gd name="connsiteY4" fmla="*/ 128897 h 962025"/>
              <a:gd name="connsiteX5" fmla="*/ 1614011 w 1704975"/>
              <a:gd name="connsiteY5" fmla="*/ 72700 h 962025"/>
              <a:gd name="connsiteX6" fmla="*/ 1705451 w 1704975"/>
              <a:gd name="connsiteY6" fmla="*/ 104132 h 962025"/>
              <a:gd name="connsiteX7" fmla="*/ 1704499 w 1704975"/>
              <a:gd name="connsiteY7" fmla="*/ 961382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04975" h="962025">
                <a:moveTo>
                  <a:pt x="1704499" y="961382"/>
                </a:moveTo>
                <a:cubicBezTo>
                  <a:pt x="1523524" y="935665"/>
                  <a:pt x="1348264" y="859465"/>
                  <a:pt x="1172051" y="803267"/>
                </a:cubicBezTo>
                <a:cubicBezTo>
                  <a:pt x="976789" y="741355"/>
                  <a:pt x="788194" y="654677"/>
                  <a:pt x="589121" y="611815"/>
                </a:cubicBezTo>
                <a:cubicBezTo>
                  <a:pt x="301466" y="550855"/>
                  <a:pt x="224314" y="585145"/>
                  <a:pt x="7144" y="768977"/>
                </a:cubicBezTo>
                <a:cubicBezTo>
                  <a:pt x="50006" y="717542"/>
                  <a:pt x="525304" y="253675"/>
                  <a:pt x="764381" y="128897"/>
                </a:cubicBezTo>
                <a:cubicBezTo>
                  <a:pt x="1040606" y="-14930"/>
                  <a:pt x="1321594" y="-28265"/>
                  <a:pt x="1614011" y="72700"/>
                </a:cubicBezTo>
                <a:cubicBezTo>
                  <a:pt x="1644491" y="83177"/>
                  <a:pt x="1674971" y="93655"/>
                  <a:pt x="1705451" y="104132"/>
                </a:cubicBezTo>
                <a:lnTo>
                  <a:pt x="1704499" y="961382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524054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with Neutral 2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0BF09EC-4B00-4B1E-B06B-0D0F89DA05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2" y="1700213"/>
            <a:ext cx="5400673" cy="4608512"/>
          </a:xfrm>
          <a:prstGeom prst="rect">
            <a:avLst/>
          </a:prstGeom>
          <a:solidFill>
            <a:srgbClr val="999490"/>
          </a:solidFill>
        </p:spPr>
        <p:txBody>
          <a:bodyPr anchor="ctr">
            <a:normAutofit/>
          </a:bodyPr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00D8A284-12F0-43E7-820E-1E72AC40E17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700212"/>
            <a:ext cx="5209113" cy="460851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3255835-9B81-4FE6-A19A-BDEACE6D5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FE5F36F7-9D4E-4EA5-882E-DEDD94B59C3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000394-8C62-4535-AFCB-49065079CFAF}"/>
              </a:ext>
            </a:extLst>
          </p:cNvPr>
          <p:cNvSpPr/>
          <p:nvPr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9739123-EB1E-4E5F-B70D-F7DEE2CEE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8F0C86-E17F-4FB6-93F4-7CD03DCBD834}"/>
              </a:ext>
            </a:extLst>
          </p:cNvPr>
          <p:cNvSpPr>
            <a:spLocks noGrp="1"/>
          </p:cNvSpPr>
          <p:nvPr>
            <p:ph type="dt" sz="half" idx="18"/>
          </p:nvPr>
        </p:nvSpPr>
        <p:spPr bwMode="white"/>
        <p:txBody>
          <a:bodyPr/>
          <a:lstStyle/>
          <a:p>
            <a:fld id="{37CC0096-1860-4642-9CD2-0079EA5E7CD1}" type="datetimeFigureOut">
              <a:rPr lang="en-US" smtClean="0"/>
              <a:pPr/>
              <a:t>11/13/2024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DA6B27-3249-4E2E-BD52-822F0E96F786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28ACE60-DF21-472F-8FF6-A086BB2C114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466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ullou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EA75515C-08B2-490C-B8D9-273E0B4B793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12127" y="1700213"/>
            <a:ext cx="3384548" cy="4615710"/>
          </a:xfrm>
          <a:prstGeom prst="rect">
            <a:avLst/>
          </a:prstGeom>
          <a:solidFill>
            <a:schemeClr val="accent1"/>
          </a:solidFill>
        </p:spPr>
        <p:txBody>
          <a:bodyPr lIns="180000" tIns="108000" rIns="180000" bIns="180000" anchor="t">
            <a:normAutofit/>
          </a:bodyPr>
          <a:lstStyle>
            <a:lvl1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/>
              <a:t>[Enter text – You can change the colour of this placeholder under the ‘Shape fill’ menu]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DA12390-A044-4D48-96A4-00A2D51D9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60070F8D-A181-4941-8E6E-89B3B6A120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5A8D97C9-2BD4-40D2-8A9C-5D0FDC041E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95328" y="1700213"/>
            <a:ext cx="3384548" cy="4615710"/>
          </a:xfrm>
          <a:prstGeom prst="rect">
            <a:avLst/>
          </a:prstGeom>
          <a:solidFill>
            <a:srgbClr val="962A8B"/>
          </a:solidFill>
        </p:spPr>
        <p:txBody>
          <a:bodyPr lIns="180000" tIns="108000" rIns="180000" bIns="180000" anchor="t">
            <a:normAutofit/>
          </a:bodyPr>
          <a:lstStyle>
            <a:lvl1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/>
              <a:t>[Enter text – You can change the colour of this placeholder under the ‘Shape fill’ menu]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409A6CC-1C55-4870-8E22-205BA52568D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87255" y="1692905"/>
            <a:ext cx="3384548" cy="4615710"/>
          </a:xfrm>
          <a:prstGeom prst="rect">
            <a:avLst/>
          </a:prstGeom>
          <a:solidFill>
            <a:srgbClr val="999490"/>
          </a:solidFill>
        </p:spPr>
        <p:txBody>
          <a:bodyPr lIns="180000" tIns="108000" rIns="180000" bIns="180000" anchor="t">
            <a:normAutofit/>
          </a:bodyPr>
          <a:lstStyle>
            <a:lvl1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/>
              <a:t>[Enter text – You can change the colour of this placeholder under the ‘Shape fill’ menu]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1AC039-02E7-49D5-B557-F29BDF128A9E}"/>
              </a:ext>
            </a:extLst>
          </p:cNvPr>
          <p:cNvSpPr/>
          <p:nvPr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AE48569-D32E-4698-B1DF-F6D3A1B42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118496-7854-4AD0-8A2D-922EA1AA164D}"/>
              </a:ext>
            </a:extLst>
          </p:cNvPr>
          <p:cNvSpPr>
            <a:spLocks noGrp="1"/>
          </p:cNvSpPr>
          <p:nvPr>
            <p:ph type="dt" sz="half" idx="22"/>
          </p:nvPr>
        </p:nvSpPr>
        <p:spPr bwMode="white"/>
        <p:txBody>
          <a:bodyPr/>
          <a:lstStyle/>
          <a:p>
            <a:fld id="{37CC0096-1860-4642-9CD2-0079EA5E7CD1}" type="datetimeFigureOut">
              <a:rPr lang="en-US" smtClean="0"/>
              <a:pPr/>
              <a:t>11/13/2024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B490FF1-595C-4C0F-8493-0452D9413FEC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91171E7-B6F7-4135-91FD-8404DE6A1A00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722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-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06D0029-C709-49E4-ADBE-DE71FBF91E1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94800" y="3593712"/>
            <a:ext cx="5198533" cy="2715015"/>
          </a:xfrm>
          <a:prstGeom prst="rect">
            <a:avLst/>
          </a:prstGeom>
        </p:spPr>
        <p:txBody>
          <a:bodyPr/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 smtClean="0"/>
            </a:lvl5pPr>
            <a:lvl6pPr>
              <a:defRPr lang="en-AU" dirty="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842AA681-0A5C-4843-AFF7-8900ED2A6D68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88618" y="2024810"/>
            <a:ext cx="5198400" cy="242789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  <p:sp>
        <p:nvSpPr>
          <p:cNvPr id="16" name="Content Placeholder 11">
            <a:extLst>
              <a:ext uri="{FF2B5EF4-FFF2-40B4-BE49-F238E27FC236}">
                <a16:creationId xmlns:a16="http://schemas.microsoft.com/office/drawing/2014/main" id="{C1A5F930-F83B-4616-AC17-D7231CE8742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288619" y="4602158"/>
            <a:ext cx="5198533" cy="1700191"/>
          </a:xfrm>
          <a:prstGeom prst="rect">
            <a:avLst/>
          </a:prstGeo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ABFF14A-9BDE-42F0-AA14-E13CCFE3E4F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94800" y="1700808"/>
            <a:ext cx="5198532" cy="17434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47FC4A52-417F-4863-97DD-E656EA43AC92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288619" y="1700809"/>
            <a:ext cx="5198533" cy="324000"/>
          </a:xfrm>
          <a:prstGeom prst="rect">
            <a:avLst/>
          </a:prstGeom>
        </p:spPr>
        <p:txBody>
          <a:bodyPr>
            <a:normAutofit/>
          </a:bodyPr>
          <a:lstStyle>
            <a:lvl5pPr>
              <a:defRPr lang="en-AU" sz="2000" b="1" dirty="0"/>
            </a:lvl5pPr>
          </a:lstStyle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A696586-6988-4D6B-BE2D-2C0EDF447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14229EC4-696A-4791-8EB0-396DF61F7A2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B3B4A2E-6294-4DC9-8779-3231A7E9B5C2}"/>
              </a:ext>
            </a:extLst>
          </p:cNvPr>
          <p:cNvSpPr/>
          <p:nvPr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BCAB502-16F2-4A19-97A1-C081D2265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F506F8-588F-4C50-8AA3-03099347931D}"/>
              </a:ext>
            </a:extLst>
          </p:cNvPr>
          <p:cNvSpPr>
            <a:spLocks noGrp="1"/>
          </p:cNvSpPr>
          <p:nvPr>
            <p:ph type="dt" sz="half" idx="24"/>
          </p:nvPr>
        </p:nvSpPr>
        <p:spPr bwMode="white"/>
        <p:txBody>
          <a:bodyPr/>
          <a:lstStyle/>
          <a:p>
            <a:fld id="{37CC0096-1860-4642-9CD2-0079EA5E7CD1}" type="datetimeFigureOut">
              <a:rPr lang="en-US" smtClean="0"/>
              <a:pPr/>
              <a:t>11/13/2024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C400A7-6A57-42A4-9CC7-26ED632D030D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D824B6-391C-442D-8A27-0B268DB3667B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148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-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1680838C-6DDD-4367-8C7B-8D49AA3A036A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286500" y="2677684"/>
            <a:ext cx="5219998" cy="161541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AU" dirty="0"/>
              <a:t> </a:t>
            </a:r>
          </a:p>
        </p:txBody>
      </p:sp>
      <p:sp>
        <p:nvSpPr>
          <p:cNvPr id="20" name="Content Placeholder 18">
            <a:extLst>
              <a:ext uri="{FF2B5EF4-FFF2-40B4-BE49-F238E27FC236}">
                <a16:creationId xmlns:a16="http://schemas.microsoft.com/office/drawing/2014/main" id="{8C9CC71C-D628-4B8C-8AB1-D318B0D686CF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6286500" y="4694142"/>
            <a:ext cx="5219996" cy="161517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47EF0A71-527C-4177-BD73-0A32F4F3B7C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286500" y="2279659"/>
            <a:ext cx="5222136" cy="324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200" b="1">
                <a:solidFill>
                  <a:schemeClr val="accent1"/>
                </a:solidFill>
              </a:defRPr>
            </a:lvl1pPr>
            <a:lvl6pPr>
              <a:defRPr b="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FFFB469D-AB37-445A-8C5C-9EDAC47CC60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286500" y="4401144"/>
            <a:ext cx="5222136" cy="324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200" b="1">
                <a:solidFill>
                  <a:schemeClr val="accent1"/>
                </a:solidFill>
              </a:defRPr>
            </a:lvl1pPr>
            <a:lvl6pPr>
              <a:defRPr b="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92F6810-4203-426A-BA3F-12E853FD972A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94800" y="2279196"/>
            <a:ext cx="5183717" cy="2013899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5608E6E7-0CC5-4C1B-8095-7EA4A3FE80A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4800" y="4401144"/>
            <a:ext cx="5183717" cy="1908176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AE219F9-19D4-45A2-9D79-6847ED38E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688F5021-D4C3-4888-A4D5-06E996CC213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01F3FBD-B2FA-4ECC-94B3-AE0A46E7AD40}"/>
              </a:ext>
            </a:extLst>
          </p:cNvPr>
          <p:cNvSpPr/>
          <p:nvPr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9D1DA3F-F774-45EB-B6E3-EB3EBFC56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59483DB6-35E8-41E9-930B-445C4EFE7A7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95325" y="1700808"/>
            <a:ext cx="10801350" cy="504825"/>
          </a:xfrm>
        </p:spPr>
        <p:txBody>
          <a:bodyPr>
            <a:normAutofit/>
          </a:bodyPr>
          <a:lstStyle>
            <a:lvl1pPr>
              <a:defRPr sz="2000" b="1">
                <a:solidFill>
                  <a:schemeClr val="accent1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9382FB-62F4-4C2A-91A5-943967894D42}"/>
              </a:ext>
            </a:extLst>
          </p:cNvPr>
          <p:cNvSpPr>
            <a:spLocks noGrp="1"/>
          </p:cNvSpPr>
          <p:nvPr>
            <p:ph type="dt" sz="half" idx="32"/>
          </p:nvPr>
        </p:nvSpPr>
        <p:spPr bwMode="white"/>
        <p:txBody>
          <a:bodyPr/>
          <a:lstStyle/>
          <a:p>
            <a:fld id="{37CC0096-1860-4642-9CD2-0079EA5E7CD1}" type="datetimeFigureOut">
              <a:rPr lang="en-US" smtClean="0"/>
              <a:pPr/>
              <a:t>11/13/2024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0807C1-4AC5-41D4-9F66-2FFE2C9FCBEE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B1CA24C-277F-4699-AACD-0CE7FA333A21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456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9EE8B-9737-4CD0-834C-9321616FE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3A7132BB-77E6-4CDB-BD22-890A94E0307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7FA311-E5C8-49FB-A70D-B5D69EF896F4}"/>
              </a:ext>
            </a:extLst>
          </p:cNvPr>
          <p:cNvSpPr/>
          <p:nvPr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77DAC2F-25B2-40B2-B3C3-AEDF3893C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83B7EB-0921-47FC-BB02-41C5175DD7EB}"/>
              </a:ext>
            </a:extLst>
          </p:cNvPr>
          <p:cNvSpPr>
            <a:spLocks noGrp="1"/>
          </p:cNvSpPr>
          <p:nvPr>
            <p:ph type="dt" sz="half" idx="16"/>
          </p:nvPr>
        </p:nvSpPr>
        <p:spPr bwMode="white"/>
        <p:txBody>
          <a:bodyPr/>
          <a:lstStyle/>
          <a:p>
            <a:fld id="{37CC0096-1860-4642-9CD2-0079EA5E7CD1}" type="datetimeFigureOut">
              <a:rPr lang="en-US" smtClean="0"/>
              <a:pPr/>
              <a:t>11/13/2024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07EFFC-A8F6-46B6-82DB-6FB3399678B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1037509-88E8-46BB-B6E5-FC65A58ADE6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303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 Brande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9933EA7-FE92-4C6D-8733-61E671888999}"/>
              </a:ext>
            </a:extLst>
          </p:cNvPr>
          <p:cNvSpPr/>
          <p:nvPr/>
        </p:nvSpPr>
        <p:spPr bwMode="white">
          <a:xfrm>
            <a:off x="2" y="-27384"/>
            <a:ext cx="12191999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A50E81-A697-4D2A-9C73-3BBE321DFC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2155"/>
          <a:stretch/>
        </p:blipFill>
        <p:spPr>
          <a:xfrm>
            <a:off x="10271272" y="152896"/>
            <a:ext cx="1237347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5435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DBD1DEA-6C0B-48CD-8886-623BD6330C76}"/>
              </a:ext>
            </a:extLst>
          </p:cNvPr>
          <p:cNvSpPr/>
          <p:nvPr/>
        </p:nvSpPr>
        <p:spPr bwMode="invGray"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694800" y="1082188"/>
            <a:ext cx="10744005" cy="720081"/>
          </a:xfrm>
        </p:spPr>
        <p:txBody>
          <a:bodyPr anchor="b">
            <a:noAutofit/>
          </a:bodyPr>
          <a:lstStyle>
            <a:lvl1pPr>
              <a:lnSpc>
                <a:spcPts val="5040"/>
              </a:lnSpc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694800" y="1876346"/>
            <a:ext cx="3254263" cy="83257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text styles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0758AADB-42F9-44FF-A436-0031B6B2680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white">
          <a:xfrm>
            <a:off x="1087509" y="2852939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9EB3BAB6-8B24-4F70-BDDC-75B91A4FB1D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1087509" y="3125021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Right Triangle 3">
            <a:extLst>
              <a:ext uri="{FF2B5EF4-FFF2-40B4-BE49-F238E27FC236}">
                <a16:creationId xmlns:a16="http://schemas.microsoft.com/office/drawing/2014/main" id="{98BF4DE5-D126-4077-BBC8-5F3A09BC0E5C}"/>
              </a:ext>
            </a:extLst>
          </p:cNvPr>
          <p:cNvSpPr/>
          <p:nvPr/>
        </p:nvSpPr>
        <p:spPr bwMode="white">
          <a:xfrm>
            <a:off x="1" y="4076700"/>
            <a:ext cx="2555875" cy="2781300"/>
          </a:xfrm>
          <a:custGeom>
            <a:avLst/>
            <a:gdLst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5875" h="2781300">
                <a:moveTo>
                  <a:pt x="0" y="2781300"/>
                </a:moveTo>
                <a:lnTo>
                  <a:pt x="0" y="0"/>
                </a:lnTo>
                <a:cubicBezTo>
                  <a:pt x="158687" y="1674158"/>
                  <a:pt x="1584388" y="2511611"/>
                  <a:pt x="2555875" y="2781300"/>
                </a:cubicBezTo>
                <a:lnTo>
                  <a:pt x="0" y="27813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B8A2EB93-6CF0-469A-B44D-3B50AF0CEE6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white">
          <a:xfrm>
            <a:off x="1087509" y="3415094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81CEC2A5-BF8B-405F-BFB8-A7AC93A346C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white">
          <a:xfrm>
            <a:off x="1087509" y="3687176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191147DD-03AA-4BA3-AFAA-F070EDBA94F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white">
          <a:xfrm>
            <a:off x="1087509" y="3957493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Graphic 1">
            <a:extLst>
              <a:ext uri="{FF2B5EF4-FFF2-40B4-BE49-F238E27FC236}">
                <a16:creationId xmlns:a16="http://schemas.microsoft.com/office/drawing/2014/main" id="{6B4A31B5-8366-4D72-B33B-C4528CEC8D4B}"/>
              </a:ext>
            </a:extLst>
          </p:cNvPr>
          <p:cNvSpPr/>
          <p:nvPr/>
        </p:nvSpPr>
        <p:spPr bwMode="white">
          <a:xfrm>
            <a:off x="9912424" y="5571759"/>
            <a:ext cx="2279576" cy="1286241"/>
          </a:xfrm>
          <a:custGeom>
            <a:avLst/>
            <a:gdLst>
              <a:gd name="connsiteX0" fmla="*/ 1704499 w 1704975"/>
              <a:gd name="connsiteY0" fmla="*/ 961382 h 962025"/>
              <a:gd name="connsiteX1" fmla="*/ 1172051 w 1704975"/>
              <a:gd name="connsiteY1" fmla="*/ 803267 h 962025"/>
              <a:gd name="connsiteX2" fmla="*/ 589121 w 1704975"/>
              <a:gd name="connsiteY2" fmla="*/ 611815 h 962025"/>
              <a:gd name="connsiteX3" fmla="*/ 7144 w 1704975"/>
              <a:gd name="connsiteY3" fmla="*/ 768977 h 962025"/>
              <a:gd name="connsiteX4" fmla="*/ 764381 w 1704975"/>
              <a:gd name="connsiteY4" fmla="*/ 128897 h 962025"/>
              <a:gd name="connsiteX5" fmla="*/ 1614011 w 1704975"/>
              <a:gd name="connsiteY5" fmla="*/ 72700 h 962025"/>
              <a:gd name="connsiteX6" fmla="*/ 1705451 w 1704975"/>
              <a:gd name="connsiteY6" fmla="*/ 104132 h 962025"/>
              <a:gd name="connsiteX7" fmla="*/ 1704499 w 1704975"/>
              <a:gd name="connsiteY7" fmla="*/ 961382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04975" h="962025">
                <a:moveTo>
                  <a:pt x="1704499" y="961382"/>
                </a:moveTo>
                <a:cubicBezTo>
                  <a:pt x="1523524" y="935665"/>
                  <a:pt x="1348264" y="859465"/>
                  <a:pt x="1172051" y="803267"/>
                </a:cubicBezTo>
                <a:cubicBezTo>
                  <a:pt x="976789" y="741355"/>
                  <a:pt x="788194" y="654677"/>
                  <a:pt x="589121" y="611815"/>
                </a:cubicBezTo>
                <a:cubicBezTo>
                  <a:pt x="301466" y="550855"/>
                  <a:pt x="224314" y="585145"/>
                  <a:pt x="7144" y="768977"/>
                </a:cubicBezTo>
                <a:cubicBezTo>
                  <a:pt x="50006" y="717542"/>
                  <a:pt x="525304" y="253675"/>
                  <a:pt x="764381" y="128897"/>
                </a:cubicBezTo>
                <a:cubicBezTo>
                  <a:pt x="1040606" y="-14930"/>
                  <a:pt x="1321594" y="-28265"/>
                  <a:pt x="1614011" y="72700"/>
                </a:cubicBezTo>
                <a:cubicBezTo>
                  <a:pt x="1644491" y="83177"/>
                  <a:pt x="1674971" y="93655"/>
                  <a:pt x="1705451" y="104132"/>
                </a:cubicBezTo>
                <a:lnTo>
                  <a:pt x="1704499" y="961382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864D713-B046-4FE6-BDD7-EE4264F7C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5" y="207631"/>
            <a:ext cx="3204000" cy="47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130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ED9BE05-DABC-48CC-9999-1581840BE656}"/>
              </a:ext>
            </a:extLst>
          </p:cNvPr>
          <p:cNvSpPr/>
          <p:nvPr/>
        </p:nvSpPr>
        <p:spPr bwMode="invGray">
          <a:xfrm>
            <a:off x="0" y="0"/>
            <a:ext cx="12192000" cy="9288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F3CE2D37-876C-4C8F-A6C5-0AB063A0B4C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4800" y="1876346"/>
            <a:ext cx="3254263" cy="83257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36F77BFB-AD63-495E-A4EA-EE2AFB4F9E5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87509" y="2852939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9A941B40-7380-40DF-ADBB-0A6ED4F172F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87509" y="3125021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402E3968-432E-4834-8F0D-CD2BC42D2E0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87509" y="3415094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F9F5A590-B6A3-42B3-8477-542088A3B03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87509" y="3687176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C84FAE95-A058-4EFD-92C1-90CCC284BF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87509" y="3957493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6E88B10E-2ED8-4B6E-92E8-70B077E3A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800" y="1082188"/>
            <a:ext cx="5209113" cy="720081"/>
          </a:xfrm>
        </p:spPr>
        <p:txBody>
          <a:bodyPr anchor="b">
            <a:noAutofit/>
          </a:bodyPr>
          <a:lstStyle>
            <a:lvl1pPr>
              <a:lnSpc>
                <a:spcPts val="5040"/>
              </a:lnSpc>
              <a:defRPr sz="4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6" name="Picture Placeholder 9">
            <a:extLst>
              <a:ext uri="{FF2B5EF4-FFF2-40B4-BE49-F238E27FC236}">
                <a16:creationId xmlns:a16="http://schemas.microsoft.com/office/drawing/2014/main" id="{3ECBBC4F-ECF3-4E50-963A-BDB169C5146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092454" y="923051"/>
            <a:ext cx="6101952" cy="5934795"/>
          </a:xfrm>
          <a:custGeom>
            <a:avLst/>
            <a:gdLst>
              <a:gd name="connsiteX0" fmla="*/ 0 w 5187576"/>
              <a:gd name="connsiteY0" fmla="*/ 0 h 5919694"/>
              <a:gd name="connsiteX1" fmla="*/ 5187576 w 5187576"/>
              <a:gd name="connsiteY1" fmla="*/ 0 h 5919694"/>
              <a:gd name="connsiteX2" fmla="*/ 5187576 w 5187576"/>
              <a:gd name="connsiteY2" fmla="*/ 5919694 h 5919694"/>
              <a:gd name="connsiteX3" fmla="*/ 0 w 5187576"/>
              <a:gd name="connsiteY3" fmla="*/ 5919694 h 5919694"/>
              <a:gd name="connsiteX4" fmla="*/ 0 w 5187576"/>
              <a:gd name="connsiteY4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5977 w 5193553"/>
              <a:gd name="connsiteY3" fmla="*/ 5919694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687921 w 5193555"/>
              <a:gd name="connsiteY3" fmla="*/ 5101592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537903 w 5193555"/>
              <a:gd name="connsiteY3" fmla="*/ 5916707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12 w 5187688"/>
              <a:gd name="connsiteY0" fmla="*/ 0 h 5919694"/>
              <a:gd name="connsiteX1" fmla="*/ 5187688 w 5187688"/>
              <a:gd name="connsiteY1" fmla="*/ 0 h 5919694"/>
              <a:gd name="connsiteX2" fmla="*/ 5187688 w 5187688"/>
              <a:gd name="connsiteY2" fmla="*/ 5919694 h 5919694"/>
              <a:gd name="connsiteX3" fmla="*/ 2532036 w 5187688"/>
              <a:gd name="connsiteY3" fmla="*/ 5916707 h 5919694"/>
              <a:gd name="connsiteX4" fmla="*/ 21520 w 5187688"/>
              <a:gd name="connsiteY4" fmla="*/ 3298360 h 5919694"/>
              <a:gd name="connsiteX5" fmla="*/ 112 w 5187688"/>
              <a:gd name="connsiteY5" fmla="*/ 0 h 5919694"/>
              <a:gd name="connsiteX0" fmla="*/ 2405 w 5189981"/>
              <a:gd name="connsiteY0" fmla="*/ 0 h 5919694"/>
              <a:gd name="connsiteX1" fmla="*/ 5189981 w 5189981"/>
              <a:gd name="connsiteY1" fmla="*/ 0 h 5919694"/>
              <a:gd name="connsiteX2" fmla="*/ 5189981 w 5189981"/>
              <a:gd name="connsiteY2" fmla="*/ 5919694 h 5919694"/>
              <a:gd name="connsiteX3" fmla="*/ 2534329 w 5189981"/>
              <a:gd name="connsiteY3" fmla="*/ 5916707 h 5919694"/>
              <a:gd name="connsiteX4" fmla="*/ 0 w 5189981"/>
              <a:gd name="connsiteY4" fmla="*/ 3164891 h 5919694"/>
              <a:gd name="connsiteX5" fmla="*/ 2405 w 5189981"/>
              <a:gd name="connsiteY5" fmla="*/ 0 h 5919694"/>
              <a:gd name="connsiteX0" fmla="*/ 2532 w 5190108"/>
              <a:gd name="connsiteY0" fmla="*/ 0 h 5919694"/>
              <a:gd name="connsiteX1" fmla="*/ 5190108 w 5190108"/>
              <a:gd name="connsiteY1" fmla="*/ 0 h 5919694"/>
              <a:gd name="connsiteX2" fmla="*/ 5190108 w 5190108"/>
              <a:gd name="connsiteY2" fmla="*/ 5919694 h 5919694"/>
              <a:gd name="connsiteX3" fmla="*/ 2534456 w 5190108"/>
              <a:gd name="connsiteY3" fmla="*/ 5916707 h 5919694"/>
              <a:gd name="connsiteX4" fmla="*/ 127 w 5190108"/>
              <a:gd name="connsiteY4" fmla="*/ 3164891 h 5919694"/>
              <a:gd name="connsiteX5" fmla="*/ 2532 w 5190108"/>
              <a:gd name="connsiteY5" fmla="*/ 0 h 5919694"/>
              <a:gd name="connsiteX0" fmla="*/ 2464 w 5190040"/>
              <a:gd name="connsiteY0" fmla="*/ 0 h 5919694"/>
              <a:gd name="connsiteX1" fmla="*/ 5190040 w 5190040"/>
              <a:gd name="connsiteY1" fmla="*/ 0 h 5919694"/>
              <a:gd name="connsiteX2" fmla="*/ 5190040 w 5190040"/>
              <a:gd name="connsiteY2" fmla="*/ 5919694 h 5919694"/>
              <a:gd name="connsiteX3" fmla="*/ 2534388 w 5190040"/>
              <a:gd name="connsiteY3" fmla="*/ 5916707 h 5919694"/>
              <a:gd name="connsiteX4" fmla="*/ 59 w 5190040"/>
              <a:gd name="connsiteY4" fmla="*/ 3164891 h 5919694"/>
              <a:gd name="connsiteX5" fmla="*/ 2464 w 5190040"/>
              <a:gd name="connsiteY5" fmla="*/ 0 h 5919694"/>
              <a:gd name="connsiteX0" fmla="*/ 2512 w 5190088"/>
              <a:gd name="connsiteY0" fmla="*/ 0 h 5919694"/>
              <a:gd name="connsiteX1" fmla="*/ 5190088 w 5190088"/>
              <a:gd name="connsiteY1" fmla="*/ 0 h 5919694"/>
              <a:gd name="connsiteX2" fmla="*/ 5190088 w 5190088"/>
              <a:gd name="connsiteY2" fmla="*/ 5919694 h 5919694"/>
              <a:gd name="connsiteX3" fmla="*/ 2534436 w 5190088"/>
              <a:gd name="connsiteY3" fmla="*/ 5916707 h 5919694"/>
              <a:gd name="connsiteX4" fmla="*/ 107 w 5190088"/>
              <a:gd name="connsiteY4" fmla="*/ 3164891 h 5919694"/>
              <a:gd name="connsiteX5" fmla="*/ 2512 w 5190088"/>
              <a:gd name="connsiteY5" fmla="*/ 0 h 5919694"/>
              <a:gd name="connsiteX0" fmla="*/ 2406 w 5189982"/>
              <a:gd name="connsiteY0" fmla="*/ 0 h 5919694"/>
              <a:gd name="connsiteX1" fmla="*/ 5189982 w 5189982"/>
              <a:gd name="connsiteY1" fmla="*/ 0 h 5919694"/>
              <a:gd name="connsiteX2" fmla="*/ 5189982 w 5189982"/>
              <a:gd name="connsiteY2" fmla="*/ 5919694 h 5919694"/>
              <a:gd name="connsiteX3" fmla="*/ 2534330 w 5189982"/>
              <a:gd name="connsiteY3" fmla="*/ 5916707 h 5919694"/>
              <a:gd name="connsiteX4" fmla="*/ 1 w 5189982"/>
              <a:gd name="connsiteY4" fmla="*/ 3164891 h 5919694"/>
              <a:gd name="connsiteX5" fmla="*/ 2406 w 5189982"/>
              <a:gd name="connsiteY5" fmla="*/ 0 h 5919694"/>
              <a:gd name="connsiteX0" fmla="*/ 216 w 5198678"/>
              <a:gd name="connsiteY0" fmla="*/ 333321 h 5919694"/>
              <a:gd name="connsiteX1" fmla="*/ 5198678 w 5198678"/>
              <a:gd name="connsiteY1" fmla="*/ 0 h 5919694"/>
              <a:gd name="connsiteX2" fmla="*/ 5198678 w 5198678"/>
              <a:gd name="connsiteY2" fmla="*/ 5919694 h 5919694"/>
              <a:gd name="connsiteX3" fmla="*/ 2543026 w 5198678"/>
              <a:gd name="connsiteY3" fmla="*/ 5916707 h 5919694"/>
              <a:gd name="connsiteX4" fmla="*/ 8697 w 5198678"/>
              <a:gd name="connsiteY4" fmla="*/ 3164891 h 5919694"/>
              <a:gd name="connsiteX5" fmla="*/ 216 w 5198678"/>
              <a:gd name="connsiteY5" fmla="*/ 333321 h 5919694"/>
              <a:gd name="connsiteX0" fmla="*/ 216 w 5198678"/>
              <a:gd name="connsiteY0" fmla="*/ 0 h 5586373"/>
              <a:gd name="connsiteX1" fmla="*/ 5198678 w 5198678"/>
              <a:gd name="connsiteY1" fmla="*/ 28985 h 5586373"/>
              <a:gd name="connsiteX2" fmla="*/ 5198678 w 5198678"/>
              <a:gd name="connsiteY2" fmla="*/ 5586373 h 5586373"/>
              <a:gd name="connsiteX3" fmla="*/ 2543026 w 5198678"/>
              <a:gd name="connsiteY3" fmla="*/ 5583386 h 5586373"/>
              <a:gd name="connsiteX4" fmla="*/ 8697 w 5198678"/>
              <a:gd name="connsiteY4" fmla="*/ 2831570 h 5586373"/>
              <a:gd name="connsiteX5" fmla="*/ 216 w 5198678"/>
              <a:gd name="connsiteY5" fmla="*/ 0 h 5586373"/>
              <a:gd name="connsiteX0" fmla="*/ 216 w 5198678"/>
              <a:gd name="connsiteY0" fmla="*/ 0 h 5571881"/>
              <a:gd name="connsiteX1" fmla="*/ 5198678 w 5198678"/>
              <a:gd name="connsiteY1" fmla="*/ 14493 h 5571881"/>
              <a:gd name="connsiteX2" fmla="*/ 5198678 w 5198678"/>
              <a:gd name="connsiteY2" fmla="*/ 5571881 h 5571881"/>
              <a:gd name="connsiteX3" fmla="*/ 2543026 w 5198678"/>
              <a:gd name="connsiteY3" fmla="*/ 5568894 h 5571881"/>
              <a:gd name="connsiteX4" fmla="*/ 8697 w 5198678"/>
              <a:gd name="connsiteY4" fmla="*/ 2817078 h 5571881"/>
              <a:gd name="connsiteX5" fmla="*/ 216 w 5198678"/>
              <a:gd name="connsiteY5" fmla="*/ 0 h 5571881"/>
              <a:gd name="connsiteX0" fmla="*/ 216 w 5198678"/>
              <a:gd name="connsiteY0" fmla="*/ 15941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15941 h 5587822"/>
              <a:gd name="connsiteX0" fmla="*/ 216 w 5198678"/>
              <a:gd name="connsiteY0" fmla="*/ 629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629 h 5587822"/>
              <a:gd name="connsiteX0" fmla="*/ 454 w 5198916"/>
              <a:gd name="connsiteY0" fmla="*/ 629 h 5587822"/>
              <a:gd name="connsiteX1" fmla="*/ 5198916 w 5198916"/>
              <a:gd name="connsiteY1" fmla="*/ 0 h 5587822"/>
              <a:gd name="connsiteX2" fmla="*/ 5198916 w 5198916"/>
              <a:gd name="connsiteY2" fmla="*/ 5587822 h 5587822"/>
              <a:gd name="connsiteX3" fmla="*/ 2543264 w 5198916"/>
              <a:gd name="connsiteY3" fmla="*/ 5584835 h 5587822"/>
              <a:gd name="connsiteX4" fmla="*/ 1791 w 5198916"/>
              <a:gd name="connsiteY4" fmla="*/ 3144946 h 5587822"/>
              <a:gd name="connsiteX5" fmla="*/ 454 w 5198916"/>
              <a:gd name="connsiteY5" fmla="*/ 629 h 5587822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4083303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4089175"/>
              <a:gd name="connsiteY0" fmla="*/ 629 h 5595711"/>
              <a:gd name="connsiteX1" fmla="*/ 4083303 w 4089175"/>
              <a:gd name="connsiteY1" fmla="*/ 0 h 5595711"/>
              <a:gd name="connsiteX2" fmla="*/ 4089175 w 4089175"/>
              <a:gd name="connsiteY2" fmla="*/ 5595711 h 5595711"/>
              <a:gd name="connsiteX3" fmla="*/ 1718207 w 4089175"/>
              <a:gd name="connsiteY3" fmla="*/ 5593381 h 5595711"/>
              <a:gd name="connsiteX4" fmla="*/ 1791 w 4089175"/>
              <a:gd name="connsiteY4" fmla="*/ 3144946 h 5595711"/>
              <a:gd name="connsiteX5" fmla="*/ 454 w 4089175"/>
              <a:gd name="connsiteY5" fmla="*/ 629 h 5595711"/>
              <a:gd name="connsiteX0" fmla="*/ 454 w 4083340"/>
              <a:gd name="connsiteY0" fmla="*/ 629 h 5593381"/>
              <a:gd name="connsiteX1" fmla="*/ 4083303 w 4083340"/>
              <a:gd name="connsiteY1" fmla="*/ 0 h 5593381"/>
              <a:gd name="connsiteX2" fmla="*/ 4012844 w 4083340"/>
              <a:gd name="connsiteY2" fmla="*/ 5591438 h 5593381"/>
              <a:gd name="connsiteX3" fmla="*/ 1718207 w 4083340"/>
              <a:gd name="connsiteY3" fmla="*/ 5593381 h 5593381"/>
              <a:gd name="connsiteX4" fmla="*/ 1791 w 4083340"/>
              <a:gd name="connsiteY4" fmla="*/ 3144946 h 5593381"/>
              <a:gd name="connsiteX5" fmla="*/ 454 w 4083340"/>
              <a:gd name="connsiteY5" fmla="*/ 629 h 5593381"/>
              <a:gd name="connsiteX0" fmla="*/ 454 w 4083459"/>
              <a:gd name="connsiteY0" fmla="*/ 629 h 5593381"/>
              <a:gd name="connsiteX1" fmla="*/ 4083303 w 4083459"/>
              <a:gd name="connsiteY1" fmla="*/ 0 h 5593381"/>
              <a:gd name="connsiteX2" fmla="*/ 4070093 w 4083459"/>
              <a:gd name="connsiteY2" fmla="*/ 5591439 h 5593381"/>
              <a:gd name="connsiteX3" fmla="*/ 1718207 w 4083459"/>
              <a:gd name="connsiteY3" fmla="*/ 5593381 h 5593381"/>
              <a:gd name="connsiteX4" fmla="*/ 1791 w 4083459"/>
              <a:gd name="connsiteY4" fmla="*/ 3144946 h 5593381"/>
              <a:gd name="connsiteX5" fmla="*/ 454 w 4083459"/>
              <a:gd name="connsiteY5" fmla="*/ 629 h 5593381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10030 h 5602782"/>
              <a:gd name="connsiteX1" fmla="*/ 4070582 w 4071095"/>
              <a:gd name="connsiteY1" fmla="*/ 0 h 5602782"/>
              <a:gd name="connsiteX2" fmla="*/ 4070093 w 4071095"/>
              <a:gd name="connsiteY2" fmla="*/ 5600840 h 5602782"/>
              <a:gd name="connsiteX3" fmla="*/ 1718207 w 4071095"/>
              <a:gd name="connsiteY3" fmla="*/ 5602782 h 5602782"/>
              <a:gd name="connsiteX4" fmla="*/ 1791 w 4071095"/>
              <a:gd name="connsiteY4" fmla="*/ 3154347 h 5602782"/>
              <a:gd name="connsiteX5" fmla="*/ 454 w 4071095"/>
              <a:gd name="connsiteY5" fmla="*/ 10030 h 5602782"/>
              <a:gd name="connsiteX0" fmla="*/ 454 w 4070093"/>
              <a:gd name="connsiteY0" fmla="*/ 0 h 5592752"/>
              <a:gd name="connsiteX1" fmla="*/ 3943363 w 4070093"/>
              <a:gd name="connsiteY1" fmla="*/ 324970 h 5592752"/>
              <a:gd name="connsiteX2" fmla="*/ 4070093 w 4070093"/>
              <a:gd name="connsiteY2" fmla="*/ 5590810 h 5592752"/>
              <a:gd name="connsiteX3" fmla="*/ 1718207 w 4070093"/>
              <a:gd name="connsiteY3" fmla="*/ 5592752 h 5592752"/>
              <a:gd name="connsiteX4" fmla="*/ 1791 w 4070093"/>
              <a:gd name="connsiteY4" fmla="*/ 3144317 h 5592752"/>
              <a:gd name="connsiteX5" fmla="*/ 454 w 4070093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10480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51501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10030 h 5602782"/>
              <a:gd name="connsiteX1" fmla="*/ 4070582 w 4071095"/>
              <a:gd name="connsiteY1" fmla="*/ 0 h 5602782"/>
              <a:gd name="connsiteX2" fmla="*/ 4070093 w 4071095"/>
              <a:gd name="connsiteY2" fmla="*/ 5600840 h 5602782"/>
              <a:gd name="connsiteX3" fmla="*/ 1718207 w 4071095"/>
              <a:gd name="connsiteY3" fmla="*/ 5602782 h 5602782"/>
              <a:gd name="connsiteX4" fmla="*/ 1791 w 4071095"/>
              <a:gd name="connsiteY4" fmla="*/ 3154347 h 5602782"/>
              <a:gd name="connsiteX5" fmla="*/ 454 w 4071095"/>
              <a:gd name="connsiteY5" fmla="*/ 10030 h 5602782"/>
              <a:gd name="connsiteX0" fmla="*/ 14049 w 4069424"/>
              <a:gd name="connsiteY0" fmla="*/ 174112 h 5602782"/>
              <a:gd name="connsiteX1" fmla="*/ 4068911 w 4069424"/>
              <a:gd name="connsiteY1" fmla="*/ 0 h 5602782"/>
              <a:gd name="connsiteX2" fmla="*/ 4068422 w 4069424"/>
              <a:gd name="connsiteY2" fmla="*/ 5600840 h 5602782"/>
              <a:gd name="connsiteX3" fmla="*/ 1716536 w 4069424"/>
              <a:gd name="connsiteY3" fmla="*/ 5602782 h 5602782"/>
              <a:gd name="connsiteX4" fmla="*/ 120 w 4069424"/>
              <a:gd name="connsiteY4" fmla="*/ 3154347 h 5602782"/>
              <a:gd name="connsiteX5" fmla="*/ 14049 w 4069424"/>
              <a:gd name="connsiteY5" fmla="*/ 174112 h 5602782"/>
              <a:gd name="connsiteX0" fmla="*/ 454 w 4071095"/>
              <a:gd name="connsiteY0" fmla="*/ 10030 h 5602782"/>
              <a:gd name="connsiteX1" fmla="*/ 4070582 w 4071095"/>
              <a:gd name="connsiteY1" fmla="*/ 0 h 5602782"/>
              <a:gd name="connsiteX2" fmla="*/ 4070093 w 4071095"/>
              <a:gd name="connsiteY2" fmla="*/ 5600840 h 5602782"/>
              <a:gd name="connsiteX3" fmla="*/ 1718207 w 4071095"/>
              <a:gd name="connsiteY3" fmla="*/ 5602782 h 5602782"/>
              <a:gd name="connsiteX4" fmla="*/ 1791 w 4071095"/>
              <a:gd name="connsiteY4" fmla="*/ 3154347 h 5602782"/>
              <a:gd name="connsiteX5" fmla="*/ 454 w 4071095"/>
              <a:gd name="connsiteY5" fmla="*/ 10030 h 5602782"/>
              <a:gd name="connsiteX0" fmla="*/ 454 w 4070093"/>
              <a:gd name="connsiteY0" fmla="*/ 0 h 5592752"/>
              <a:gd name="connsiteX1" fmla="*/ 4065493 w 4070093"/>
              <a:gd name="connsiteY1" fmla="*/ 51501 h 5592752"/>
              <a:gd name="connsiteX2" fmla="*/ 4070093 w 4070093"/>
              <a:gd name="connsiteY2" fmla="*/ 5590810 h 5592752"/>
              <a:gd name="connsiteX3" fmla="*/ 1718207 w 4070093"/>
              <a:gd name="connsiteY3" fmla="*/ 5592752 h 5592752"/>
              <a:gd name="connsiteX4" fmla="*/ 1791 w 4070093"/>
              <a:gd name="connsiteY4" fmla="*/ 3144317 h 5592752"/>
              <a:gd name="connsiteX5" fmla="*/ 454 w 4070093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9341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4333 h 5597085"/>
              <a:gd name="connsiteX1" fmla="*/ 4070582 w 4071095"/>
              <a:gd name="connsiteY1" fmla="*/ 0 h 5597085"/>
              <a:gd name="connsiteX2" fmla="*/ 4070093 w 4071095"/>
              <a:gd name="connsiteY2" fmla="*/ 5595143 h 5597085"/>
              <a:gd name="connsiteX3" fmla="*/ 1718207 w 4071095"/>
              <a:gd name="connsiteY3" fmla="*/ 5597085 h 5597085"/>
              <a:gd name="connsiteX4" fmla="*/ 1791 w 4071095"/>
              <a:gd name="connsiteY4" fmla="*/ 3148650 h 5597085"/>
              <a:gd name="connsiteX5" fmla="*/ 454 w 4071095"/>
              <a:gd name="connsiteY5" fmla="*/ 4333 h 5597085"/>
              <a:gd name="connsiteX0" fmla="*/ 254 w 4075984"/>
              <a:gd name="connsiteY0" fmla="*/ 250455 h 5597085"/>
              <a:gd name="connsiteX1" fmla="*/ 4075471 w 4075984"/>
              <a:gd name="connsiteY1" fmla="*/ 0 h 5597085"/>
              <a:gd name="connsiteX2" fmla="*/ 4074982 w 4075984"/>
              <a:gd name="connsiteY2" fmla="*/ 5595143 h 5597085"/>
              <a:gd name="connsiteX3" fmla="*/ 1723096 w 4075984"/>
              <a:gd name="connsiteY3" fmla="*/ 5597085 h 5597085"/>
              <a:gd name="connsiteX4" fmla="*/ 6680 w 4075984"/>
              <a:gd name="connsiteY4" fmla="*/ 3148650 h 5597085"/>
              <a:gd name="connsiteX5" fmla="*/ 254 w 4075984"/>
              <a:gd name="connsiteY5" fmla="*/ 250455 h 5597085"/>
              <a:gd name="connsiteX0" fmla="*/ 254 w 4080827"/>
              <a:gd name="connsiteY0" fmla="*/ 29 h 5346659"/>
              <a:gd name="connsiteX1" fmla="*/ 4080560 w 4080827"/>
              <a:gd name="connsiteY1" fmla="*/ 50390 h 5346659"/>
              <a:gd name="connsiteX2" fmla="*/ 4074982 w 4080827"/>
              <a:gd name="connsiteY2" fmla="*/ 5344717 h 5346659"/>
              <a:gd name="connsiteX3" fmla="*/ 1723096 w 4080827"/>
              <a:gd name="connsiteY3" fmla="*/ 5346659 h 5346659"/>
              <a:gd name="connsiteX4" fmla="*/ 6680 w 4080827"/>
              <a:gd name="connsiteY4" fmla="*/ 2898224 h 5346659"/>
              <a:gd name="connsiteX5" fmla="*/ 254 w 4080827"/>
              <a:gd name="connsiteY5" fmla="*/ 29 h 5346659"/>
              <a:gd name="connsiteX0" fmla="*/ 254 w 4080827"/>
              <a:gd name="connsiteY0" fmla="*/ 0 h 5346630"/>
              <a:gd name="connsiteX1" fmla="*/ 4080560 w 4080827"/>
              <a:gd name="connsiteY1" fmla="*/ 16177 h 5346630"/>
              <a:gd name="connsiteX2" fmla="*/ 4074982 w 4080827"/>
              <a:gd name="connsiteY2" fmla="*/ 5344688 h 5346630"/>
              <a:gd name="connsiteX3" fmla="*/ 1723096 w 4080827"/>
              <a:gd name="connsiteY3" fmla="*/ 5346630 h 5346630"/>
              <a:gd name="connsiteX4" fmla="*/ 6680 w 4080827"/>
              <a:gd name="connsiteY4" fmla="*/ 2898195 h 5346630"/>
              <a:gd name="connsiteX5" fmla="*/ 254 w 4080827"/>
              <a:gd name="connsiteY5" fmla="*/ 0 h 5346630"/>
              <a:gd name="connsiteX0" fmla="*/ 254 w 4080827"/>
              <a:gd name="connsiteY0" fmla="*/ 0 h 5332957"/>
              <a:gd name="connsiteX1" fmla="*/ 4080560 w 4080827"/>
              <a:gd name="connsiteY1" fmla="*/ 2504 h 5332957"/>
              <a:gd name="connsiteX2" fmla="*/ 4074982 w 4080827"/>
              <a:gd name="connsiteY2" fmla="*/ 5331015 h 5332957"/>
              <a:gd name="connsiteX3" fmla="*/ 1723096 w 4080827"/>
              <a:gd name="connsiteY3" fmla="*/ 5332957 h 5332957"/>
              <a:gd name="connsiteX4" fmla="*/ 6680 w 4080827"/>
              <a:gd name="connsiteY4" fmla="*/ 2884522 h 5332957"/>
              <a:gd name="connsiteX5" fmla="*/ 254 w 4080827"/>
              <a:gd name="connsiteY5" fmla="*/ 0 h 5332957"/>
              <a:gd name="connsiteX0" fmla="*/ 254 w 4080827"/>
              <a:gd name="connsiteY0" fmla="*/ 8891 h 5330453"/>
              <a:gd name="connsiteX1" fmla="*/ 4080560 w 4080827"/>
              <a:gd name="connsiteY1" fmla="*/ 0 h 5330453"/>
              <a:gd name="connsiteX2" fmla="*/ 4074982 w 4080827"/>
              <a:gd name="connsiteY2" fmla="*/ 5328511 h 5330453"/>
              <a:gd name="connsiteX3" fmla="*/ 1723096 w 4080827"/>
              <a:gd name="connsiteY3" fmla="*/ 5330453 h 5330453"/>
              <a:gd name="connsiteX4" fmla="*/ 6680 w 4080827"/>
              <a:gd name="connsiteY4" fmla="*/ 2882018 h 5330453"/>
              <a:gd name="connsiteX5" fmla="*/ 254 w 4080827"/>
              <a:gd name="connsiteY5" fmla="*/ 8891 h 5330453"/>
              <a:gd name="connsiteX0" fmla="*/ 254 w 4080827"/>
              <a:gd name="connsiteY0" fmla="*/ 0 h 5321562"/>
              <a:gd name="connsiteX1" fmla="*/ 4080560 w 4080827"/>
              <a:gd name="connsiteY1" fmla="*/ 8201 h 5321562"/>
              <a:gd name="connsiteX2" fmla="*/ 4074982 w 4080827"/>
              <a:gd name="connsiteY2" fmla="*/ 5319620 h 5321562"/>
              <a:gd name="connsiteX3" fmla="*/ 1723096 w 4080827"/>
              <a:gd name="connsiteY3" fmla="*/ 5321562 h 5321562"/>
              <a:gd name="connsiteX4" fmla="*/ 6680 w 4080827"/>
              <a:gd name="connsiteY4" fmla="*/ 2873127 h 5321562"/>
              <a:gd name="connsiteX5" fmla="*/ 254 w 4080827"/>
              <a:gd name="connsiteY5" fmla="*/ 0 h 5321562"/>
              <a:gd name="connsiteX0" fmla="*/ 254 w 4076763"/>
              <a:gd name="connsiteY0" fmla="*/ 0 h 5321562"/>
              <a:gd name="connsiteX1" fmla="*/ 4076319 w 4076763"/>
              <a:gd name="connsiteY1" fmla="*/ 8201 h 5321562"/>
              <a:gd name="connsiteX2" fmla="*/ 4074982 w 4076763"/>
              <a:gd name="connsiteY2" fmla="*/ 5319620 h 5321562"/>
              <a:gd name="connsiteX3" fmla="*/ 1723096 w 4076763"/>
              <a:gd name="connsiteY3" fmla="*/ 5321562 h 5321562"/>
              <a:gd name="connsiteX4" fmla="*/ 6680 w 4076763"/>
              <a:gd name="connsiteY4" fmla="*/ 2873127 h 5321562"/>
              <a:gd name="connsiteX5" fmla="*/ 254 w 4076763"/>
              <a:gd name="connsiteY5" fmla="*/ 0 h 5321562"/>
              <a:gd name="connsiteX0" fmla="*/ 254 w 4076763"/>
              <a:gd name="connsiteY0" fmla="*/ 0 h 5321562"/>
              <a:gd name="connsiteX1" fmla="*/ 4076319 w 4076763"/>
              <a:gd name="connsiteY1" fmla="*/ 2504 h 5321562"/>
              <a:gd name="connsiteX2" fmla="*/ 4074982 w 4076763"/>
              <a:gd name="connsiteY2" fmla="*/ 5319620 h 5321562"/>
              <a:gd name="connsiteX3" fmla="*/ 1723096 w 4076763"/>
              <a:gd name="connsiteY3" fmla="*/ 5321562 h 5321562"/>
              <a:gd name="connsiteX4" fmla="*/ 6680 w 4076763"/>
              <a:gd name="connsiteY4" fmla="*/ 2873127 h 5321562"/>
              <a:gd name="connsiteX5" fmla="*/ 254 w 4076763"/>
              <a:gd name="connsiteY5" fmla="*/ 0 h 5321562"/>
              <a:gd name="connsiteX0" fmla="*/ 254 w 4076763"/>
              <a:gd name="connsiteY0" fmla="*/ 0 h 5321562"/>
              <a:gd name="connsiteX1" fmla="*/ 4076319 w 4076763"/>
              <a:gd name="connsiteY1" fmla="*/ 8201 h 5321562"/>
              <a:gd name="connsiteX2" fmla="*/ 4074982 w 4076763"/>
              <a:gd name="connsiteY2" fmla="*/ 5319620 h 5321562"/>
              <a:gd name="connsiteX3" fmla="*/ 1723096 w 4076763"/>
              <a:gd name="connsiteY3" fmla="*/ 5321562 h 5321562"/>
              <a:gd name="connsiteX4" fmla="*/ 6680 w 4076763"/>
              <a:gd name="connsiteY4" fmla="*/ 2873127 h 5321562"/>
              <a:gd name="connsiteX5" fmla="*/ 254 w 4076763"/>
              <a:gd name="connsiteY5" fmla="*/ 0 h 5321562"/>
              <a:gd name="connsiteX0" fmla="*/ 254 w 4074982"/>
              <a:gd name="connsiteY0" fmla="*/ 0 h 5321562"/>
              <a:gd name="connsiteX1" fmla="*/ 4050875 w 4074982"/>
              <a:gd name="connsiteY1" fmla="*/ 207606 h 5321562"/>
              <a:gd name="connsiteX2" fmla="*/ 4074982 w 4074982"/>
              <a:gd name="connsiteY2" fmla="*/ 5319620 h 5321562"/>
              <a:gd name="connsiteX3" fmla="*/ 1723096 w 4074982"/>
              <a:gd name="connsiteY3" fmla="*/ 5321562 h 5321562"/>
              <a:gd name="connsiteX4" fmla="*/ 6680 w 4074982"/>
              <a:gd name="connsiteY4" fmla="*/ 2873127 h 5321562"/>
              <a:gd name="connsiteX5" fmla="*/ 254 w 4074982"/>
              <a:gd name="connsiteY5" fmla="*/ 0 h 5321562"/>
              <a:gd name="connsiteX0" fmla="*/ 254 w 4074982"/>
              <a:gd name="connsiteY0" fmla="*/ 3193 h 5324755"/>
              <a:gd name="connsiteX1" fmla="*/ 4072078 w 4074982"/>
              <a:gd name="connsiteY1" fmla="*/ 0 h 5324755"/>
              <a:gd name="connsiteX2" fmla="*/ 4074982 w 4074982"/>
              <a:gd name="connsiteY2" fmla="*/ 5322813 h 5324755"/>
              <a:gd name="connsiteX3" fmla="*/ 1723096 w 4074982"/>
              <a:gd name="connsiteY3" fmla="*/ 5324755 h 5324755"/>
              <a:gd name="connsiteX4" fmla="*/ 6680 w 4074982"/>
              <a:gd name="connsiteY4" fmla="*/ 2876320 h 5324755"/>
              <a:gd name="connsiteX5" fmla="*/ 254 w 4074982"/>
              <a:gd name="connsiteY5" fmla="*/ 3193 h 5324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74982" h="5324755">
                <a:moveTo>
                  <a:pt x="254" y="3193"/>
                </a:moveTo>
                <a:lnTo>
                  <a:pt x="4072078" y="0"/>
                </a:lnTo>
                <a:cubicBezTo>
                  <a:pt x="4074035" y="1865237"/>
                  <a:pt x="4073025" y="3457576"/>
                  <a:pt x="4074982" y="5322813"/>
                </a:cubicBezTo>
                <a:lnTo>
                  <a:pt x="1723096" y="5324755"/>
                </a:lnTo>
                <a:cubicBezTo>
                  <a:pt x="693982" y="5014623"/>
                  <a:pt x="-3932" y="3729991"/>
                  <a:pt x="6680" y="2876320"/>
                </a:cubicBezTo>
                <a:cubicBezTo>
                  <a:pt x="8672" y="1673057"/>
                  <a:pt x="-1738" y="1206456"/>
                  <a:pt x="254" y="3193"/>
                </a:cubicBez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83753C3-AD71-41CF-A0E3-EDC40D859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5" y="207631"/>
            <a:ext cx="3204000" cy="47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801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11/13/2024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58120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11/13/2024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64150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B1A2C22-D4CF-4FE0-AF06-038EB2ACB6D9}"/>
              </a:ext>
            </a:extLst>
          </p:cNvPr>
          <p:cNvSpPr/>
          <p:nvPr/>
        </p:nvSpPr>
        <p:spPr bwMode="invGray"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D751603-5D6A-462B-B9E7-98413BF2C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9692" y="275999"/>
            <a:ext cx="3204000" cy="4724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695326" y="1700811"/>
            <a:ext cx="10768680" cy="1224137"/>
          </a:xfrm>
        </p:spPr>
        <p:txBody>
          <a:bodyPr anchor="b">
            <a:noAutofit/>
          </a:bodyPr>
          <a:lstStyle>
            <a:lvl1pPr>
              <a:lnSpc>
                <a:spcPts val="5040"/>
              </a:lnSpc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695326" y="3113744"/>
            <a:ext cx="10768680" cy="20434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3240"/>
              </a:lnSpc>
              <a:buNone/>
              <a:defRPr sz="27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11" name="Right Triangle 3">
            <a:extLst>
              <a:ext uri="{FF2B5EF4-FFF2-40B4-BE49-F238E27FC236}">
                <a16:creationId xmlns:a16="http://schemas.microsoft.com/office/drawing/2014/main" id="{DBA991DB-C059-4DB2-8D91-33D3F3951887}"/>
              </a:ext>
            </a:extLst>
          </p:cNvPr>
          <p:cNvSpPr/>
          <p:nvPr/>
        </p:nvSpPr>
        <p:spPr bwMode="white">
          <a:xfrm>
            <a:off x="1" y="4076700"/>
            <a:ext cx="2555875" cy="2781300"/>
          </a:xfrm>
          <a:custGeom>
            <a:avLst/>
            <a:gdLst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5875" h="2781300">
                <a:moveTo>
                  <a:pt x="0" y="2781300"/>
                </a:moveTo>
                <a:lnTo>
                  <a:pt x="0" y="0"/>
                </a:lnTo>
                <a:cubicBezTo>
                  <a:pt x="158687" y="1674158"/>
                  <a:pt x="1584388" y="2511611"/>
                  <a:pt x="2555875" y="2781300"/>
                </a:cubicBezTo>
                <a:lnTo>
                  <a:pt x="0" y="27813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  <p:sp>
        <p:nvSpPr>
          <p:cNvPr id="8" name="Graphic 1">
            <a:extLst>
              <a:ext uri="{FF2B5EF4-FFF2-40B4-BE49-F238E27FC236}">
                <a16:creationId xmlns:a16="http://schemas.microsoft.com/office/drawing/2014/main" id="{F070BDDD-4427-48C1-9206-C4CC3FAE8AD1}"/>
              </a:ext>
            </a:extLst>
          </p:cNvPr>
          <p:cNvSpPr/>
          <p:nvPr/>
        </p:nvSpPr>
        <p:spPr bwMode="white">
          <a:xfrm>
            <a:off x="9912424" y="5571759"/>
            <a:ext cx="2279576" cy="1286241"/>
          </a:xfrm>
          <a:custGeom>
            <a:avLst/>
            <a:gdLst>
              <a:gd name="connsiteX0" fmla="*/ 1704499 w 1704975"/>
              <a:gd name="connsiteY0" fmla="*/ 961382 h 962025"/>
              <a:gd name="connsiteX1" fmla="*/ 1172051 w 1704975"/>
              <a:gd name="connsiteY1" fmla="*/ 803267 h 962025"/>
              <a:gd name="connsiteX2" fmla="*/ 589121 w 1704975"/>
              <a:gd name="connsiteY2" fmla="*/ 611815 h 962025"/>
              <a:gd name="connsiteX3" fmla="*/ 7144 w 1704975"/>
              <a:gd name="connsiteY3" fmla="*/ 768977 h 962025"/>
              <a:gd name="connsiteX4" fmla="*/ 764381 w 1704975"/>
              <a:gd name="connsiteY4" fmla="*/ 128897 h 962025"/>
              <a:gd name="connsiteX5" fmla="*/ 1614011 w 1704975"/>
              <a:gd name="connsiteY5" fmla="*/ 72700 h 962025"/>
              <a:gd name="connsiteX6" fmla="*/ 1705451 w 1704975"/>
              <a:gd name="connsiteY6" fmla="*/ 104132 h 962025"/>
              <a:gd name="connsiteX7" fmla="*/ 1704499 w 1704975"/>
              <a:gd name="connsiteY7" fmla="*/ 961382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04975" h="962025">
                <a:moveTo>
                  <a:pt x="1704499" y="961382"/>
                </a:moveTo>
                <a:cubicBezTo>
                  <a:pt x="1523524" y="935665"/>
                  <a:pt x="1348264" y="859465"/>
                  <a:pt x="1172051" y="803267"/>
                </a:cubicBezTo>
                <a:cubicBezTo>
                  <a:pt x="976789" y="741355"/>
                  <a:pt x="788194" y="654677"/>
                  <a:pt x="589121" y="611815"/>
                </a:cubicBezTo>
                <a:cubicBezTo>
                  <a:pt x="301466" y="550855"/>
                  <a:pt x="224314" y="585145"/>
                  <a:pt x="7144" y="768977"/>
                </a:cubicBezTo>
                <a:cubicBezTo>
                  <a:pt x="50006" y="717542"/>
                  <a:pt x="525304" y="253675"/>
                  <a:pt x="764381" y="128897"/>
                </a:cubicBezTo>
                <a:cubicBezTo>
                  <a:pt x="1040606" y="-14930"/>
                  <a:pt x="1321594" y="-28265"/>
                  <a:pt x="1614011" y="72700"/>
                </a:cubicBezTo>
                <a:cubicBezTo>
                  <a:pt x="1644491" y="83177"/>
                  <a:pt x="1674971" y="93655"/>
                  <a:pt x="1705451" y="104132"/>
                </a:cubicBezTo>
                <a:lnTo>
                  <a:pt x="1704499" y="961382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4191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Divider (Editable)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95326" y="1700811"/>
            <a:ext cx="10768680" cy="1224137"/>
          </a:xfrm>
        </p:spPr>
        <p:txBody>
          <a:bodyPr anchor="b">
            <a:noAutofit/>
          </a:bodyPr>
          <a:lstStyle>
            <a:lvl1pPr>
              <a:lnSpc>
                <a:spcPts val="5040"/>
              </a:lnSpc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[Divider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95326" y="3113744"/>
            <a:ext cx="10768680" cy="20434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3240"/>
              </a:lnSpc>
              <a:buNone/>
              <a:defRPr sz="27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[Divider subtitle]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A07765-DB77-44E5-9420-D56F1378074A}"/>
              </a:ext>
            </a:extLst>
          </p:cNvPr>
          <p:cNvSpPr txBox="1"/>
          <p:nvPr/>
        </p:nvSpPr>
        <p:spPr>
          <a:xfrm>
            <a:off x="1" y="-1053499"/>
            <a:ext cx="7632171" cy="95410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bg1"/>
                </a:solidFill>
              </a:rPr>
              <a:t>For this slide design, you can change the background colour</a:t>
            </a:r>
          </a:p>
          <a:p>
            <a:r>
              <a:rPr lang="en-AU" sz="1400" dirty="0">
                <a:solidFill>
                  <a:schemeClr val="bg1"/>
                </a:solidFill>
              </a:rPr>
              <a:t>by right-clicking somewhere on the slide, not in a content placeholder.</a:t>
            </a:r>
          </a:p>
          <a:p>
            <a:r>
              <a:rPr lang="en-US" sz="1400" dirty="0">
                <a:solidFill>
                  <a:schemeClr val="bg1"/>
                </a:solidFill>
              </a:rPr>
              <a:t>‘Format Background</a:t>
            </a:r>
          </a:p>
          <a:p>
            <a:r>
              <a:rPr lang="en-US" sz="1400" dirty="0">
                <a:solidFill>
                  <a:schemeClr val="bg1"/>
                </a:solidFill>
              </a:rPr>
              <a:t>Under the ‘Fill’ menu, ‘change ‘Solid fill’ to a </a:t>
            </a:r>
            <a:r>
              <a:rPr lang="en-US" sz="1400" dirty="0" err="1">
                <a:solidFill>
                  <a:schemeClr val="bg1"/>
                </a:solidFill>
              </a:rPr>
              <a:t>colour</a:t>
            </a:r>
            <a:r>
              <a:rPr lang="en-US" sz="1400" dirty="0">
                <a:solidFill>
                  <a:schemeClr val="bg1"/>
                </a:solidFill>
              </a:rPr>
              <a:t> from the palette</a:t>
            </a:r>
            <a:endParaRPr lang="en-AU" sz="14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BE33C2-B581-422F-9FF5-AF660C79D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9692" y="275999"/>
            <a:ext cx="3204000" cy="47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273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3">
            <a:extLst>
              <a:ext uri="{FF2B5EF4-FFF2-40B4-BE49-F238E27FC236}">
                <a16:creationId xmlns:a16="http://schemas.microsoft.com/office/drawing/2014/main" id="{5E92F574-51E7-47B2-86D2-94DAE288E822}"/>
              </a:ext>
            </a:extLst>
          </p:cNvPr>
          <p:cNvSpPr/>
          <p:nvPr/>
        </p:nvSpPr>
        <p:spPr bwMode="invGray">
          <a:xfrm>
            <a:off x="2" y="4076700"/>
            <a:ext cx="3407833" cy="2781300"/>
          </a:xfrm>
          <a:custGeom>
            <a:avLst/>
            <a:gdLst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5875" h="2781300">
                <a:moveTo>
                  <a:pt x="0" y="2781300"/>
                </a:moveTo>
                <a:lnTo>
                  <a:pt x="0" y="0"/>
                </a:lnTo>
                <a:cubicBezTo>
                  <a:pt x="158687" y="1674158"/>
                  <a:pt x="1584388" y="2511611"/>
                  <a:pt x="2555875" y="2781300"/>
                </a:cubicBezTo>
                <a:lnTo>
                  <a:pt x="0" y="27813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C31ECE3F-0C43-444E-9F0C-B23F8D3935D2}"/>
              </a:ext>
            </a:extLst>
          </p:cNvPr>
          <p:cNvSpPr/>
          <p:nvPr/>
        </p:nvSpPr>
        <p:spPr bwMode="invGray">
          <a:xfrm>
            <a:off x="9192249" y="5584173"/>
            <a:ext cx="2999415" cy="1273828"/>
          </a:xfrm>
          <a:custGeom>
            <a:avLst/>
            <a:gdLst>
              <a:gd name="connsiteX0" fmla="*/ 0 w 2267490"/>
              <a:gd name="connsiteY0" fmla="*/ 0 h 1132541"/>
              <a:gd name="connsiteX1" fmla="*/ 2267490 w 2267490"/>
              <a:gd name="connsiteY1" fmla="*/ 0 h 1132541"/>
              <a:gd name="connsiteX2" fmla="*/ 2267490 w 2267490"/>
              <a:gd name="connsiteY2" fmla="*/ 1132541 h 1132541"/>
              <a:gd name="connsiteX3" fmla="*/ 0 w 2267490"/>
              <a:gd name="connsiteY3" fmla="*/ 1132541 h 1132541"/>
              <a:gd name="connsiteX4" fmla="*/ 0 w 2267490"/>
              <a:gd name="connsiteY4" fmla="*/ 0 h 1132541"/>
              <a:gd name="connsiteX0" fmla="*/ 0 w 2267490"/>
              <a:gd name="connsiteY0" fmla="*/ 1132541 h 1132541"/>
              <a:gd name="connsiteX1" fmla="*/ 2267490 w 2267490"/>
              <a:gd name="connsiteY1" fmla="*/ 0 h 1132541"/>
              <a:gd name="connsiteX2" fmla="*/ 2267490 w 2267490"/>
              <a:gd name="connsiteY2" fmla="*/ 1132541 h 1132541"/>
              <a:gd name="connsiteX3" fmla="*/ 0 w 2267490"/>
              <a:gd name="connsiteY3" fmla="*/ 1132541 h 1132541"/>
              <a:gd name="connsiteX0" fmla="*/ 0 w 2291396"/>
              <a:gd name="connsiteY0" fmla="*/ 857623 h 1132541"/>
              <a:gd name="connsiteX1" fmla="*/ 2291396 w 2291396"/>
              <a:gd name="connsiteY1" fmla="*/ 0 h 1132541"/>
              <a:gd name="connsiteX2" fmla="*/ 2291396 w 2291396"/>
              <a:gd name="connsiteY2" fmla="*/ 1132541 h 1132541"/>
              <a:gd name="connsiteX3" fmla="*/ 0 w 2291396"/>
              <a:gd name="connsiteY3" fmla="*/ 857623 h 1132541"/>
              <a:gd name="connsiteX0" fmla="*/ 0 w 2249561"/>
              <a:gd name="connsiteY0" fmla="*/ 845670 h 1132541"/>
              <a:gd name="connsiteX1" fmla="*/ 2249561 w 2249561"/>
              <a:gd name="connsiteY1" fmla="*/ 0 h 1132541"/>
              <a:gd name="connsiteX2" fmla="*/ 2249561 w 2249561"/>
              <a:gd name="connsiteY2" fmla="*/ 1132541 h 1132541"/>
              <a:gd name="connsiteX3" fmla="*/ 0 w 2249561"/>
              <a:gd name="connsiteY3" fmla="*/ 845670 h 1132541"/>
              <a:gd name="connsiteX0" fmla="*/ 0 w 2249561"/>
              <a:gd name="connsiteY0" fmla="*/ 944560 h 1231431"/>
              <a:gd name="connsiteX1" fmla="*/ 2249561 w 2249561"/>
              <a:gd name="connsiteY1" fmla="*/ 98890 h 1231431"/>
              <a:gd name="connsiteX2" fmla="*/ 2249561 w 2249561"/>
              <a:gd name="connsiteY2" fmla="*/ 1231431 h 1231431"/>
              <a:gd name="connsiteX3" fmla="*/ 0 w 2249561"/>
              <a:gd name="connsiteY3" fmla="*/ 944560 h 1231431"/>
              <a:gd name="connsiteX0" fmla="*/ 0 w 2249561"/>
              <a:gd name="connsiteY0" fmla="*/ 1212084 h 1498955"/>
              <a:gd name="connsiteX1" fmla="*/ 2249561 w 2249561"/>
              <a:gd name="connsiteY1" fmla="*/ 366414 h 1498955"/>
              <a:gd name="connsiteX2" fmla="*/ 2249561 w 2249561"/>
              <a:gd name="connsiteY2" fmla="*/ 1498955 h 1498955"/>
              <a:gd name="connsiteX3" fmla="*/ 0 w 2249561"/>
              <a:gd name="connsiteY3" fmla="*/ 1212084 h 1498955"/>
              <a:gd name="connsiteX0" fmla="*/ 0 w 2249561"/>
              <a:gd name="connsiteY0" fmla="*/ 1016618 h 1303489"/>
              <a:gd name="connsiteX1" fmla="*/ 2249561 w 2249561"/>
              <a:gd name="connsiteY1" fmla="*/ 170948 h 1303489"/>
              <a:gd name="connsiteX2" fmla="*/ 2249561 w 2249561"/>
              <a:gd name="connsiteY2" fmla="*/ 1303489 h 1303489"/>
              <a:gd name="connsiteX3" fmla="*/ 0 w 2249561"/>
              <a:gd name="connsiteY3" fmla="*/ 1016618 h 1303489"/>
              <a:gd name="connsiteX0" fmla="*/ 0 w 2249561"/>
              <a:gd name="connsiteY0" fmla="*/ 1002505 h 1289376"/>
              <a:gd name="connsiteX1" fmla="*/ 2249561 w 2249561"/>
              <a:gd name="connsiteY1" fmla="*/ 156835 h 1289376"/>
              <a:gd name="connsiteX2" fmla="*/ 2249561 w 2249561"/>
              <a:gd name="connsiteY2" fmla="*/ 1289376 h 1289376"/>
              <a:gd name="connsiteX3" fmla="*/ 0 w 2249561"/>
              <a:gd name="connsiteY3" fmla="*/ 1002505 h 1289376"/>
              <a:gd name="connsiteX0" fmla="*/ 0 w 2249561"/>
              <a:gd name="connsiteY0" fmla="*/ 985444 h 1272315"/>
              <a:gd name="connsiteX1" fmla="*/ 2249561 w 2249561"/>
              <a:gd name="connsiteY1" fmla="*/ 139774 h 1272315"/>
              <a:gd name="connsiteX2" fmla="*/ 2249561 w 2249561"/>
              <a:gd name="connsiteY2" fmla="*/ 1272315 h 1272315"/>
              <a:gd name="connsiteX3" fmla="*/ 0 w 2249561"/>
              <a:gd name="connsiteY3" fmla="*/ 985444 h 1272315"/>
              <a:gd name="connsiteX0" fmla="*/ 0 w 2249561"/>
              <a:gd name="connsiteY0" fmla="*/ 979690 h 1266561"/>
              <a:gd name="connsiteX1" fmla="*/ 2249561 w 2249561"/>
              <a:gd name="connsiteY1" fmla="*/ 134020 h 1266561"/>
              <a:gd name="connsiteX2" fmla="*/ 2249561 w 2249561"/>
              <a:gd name="connsiteY2" fmla="*/ 1266561 h 1266561"/>
              <a:gd name="connsiteX3" fmla="*/ 0 w 2249561"/>
              <a:gd name="connsiteY3" fmla="*/ 979690 h 1266561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9561" h="1273828">
                <a:moveTo>
                  <a:pt x="0" y="986957"/>
                </a:moveTo>
                <a:cubicBezTo>
                  <a:pt x="690087" y="358432"/>
                  <a:pt x="1188931" y="-294000"/>
                  <a:pt x="2249561" y="141287"/>
                </a:cubicBezTo>
                <a:lnTo>
                  <a:pt x="2249561" y="1273828"/>
                </a:lnTo>
                <a:cubicBezTo>
                  <a:pt x="1762671" y="1220039"/>
                  <a:pt x="570560" y="550676"/>
                  <a:pt x="0" y="98695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800" dirty="0">
                <a:noFill/>
              </a:rPr>
              <a:t>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506B291-BD26-4DBD-A912-E9396BA18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1700811"/>
            <a:ext cx="10768680" cy="1224137"/>
          </a:xfrm>
        </p:spPr>
        <p:txBody>
          <a:bodyPr anchor="b">
            <a:noAutofit/>
          </a:bodyPr>
          <a:lstStyle>
            <a:lvl1pPr>
              <a:lnSpc>
                <a:spcPts val="5040"/>
              </a:lnSpc>
              <a:defRPr sz="4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72AC3715-D94B-4A73-8E94-CAC9D5806F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5326" y="3113744"/>
            <a:ext cx="10768680" cy="20434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3240"/>
              </a:lnSpc>
              <a:buNone/>
              <a:defRPr sz="27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AE7FD6-C4AB-456C-8186-F8E8B285CBBD}"/>
              </a:ext>
            </a:extLst>
          </p:cNvPr>
          <p:cNvSpPr/>
          <p:nvPr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9CEDD3B-B2C6-4C8F-88C7-30EB2A949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25860B6-572B-42C8-98B4-41BF602CD44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4BE4F66-8978-4B9A-B365-ABFD2A46163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85400BA-682A-4644-881E-9D9BA0DAB8FC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white"/>
        <p:txBody>
          <a:bodyPr/>
          <a:lstStyle/>
          <a:p>
            <a:fld id="{37CC0096-1860-4642-9CD2-0079EA5E7CD1}" type="datetimeFigureOut">
              <a:rPr lang="en-US" smtClean="0"/>
              <a:pPr/>
              <a:t>11/13/2024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74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4DB10F3-61E9-4E77-9DC7-82D405E3EBBB}"/>
              </a:ext>
            </a:extLst>
          </p:cNvPr>
          <p:cNvSpPr/>
          <p:nvPr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DB2C94B-2557-442B-9A14-97C40CD6AB8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95326" y="1700213"/>
            <a:ext cx="10801350" cy="4608512"/>
          </a:xfrm>
          <a:prstGeom prst="rect">
            <a:avLst/>
          </a:prstGeo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spcBef>
                <a:spcPts val="1200"/>
              </a:spcBef>
              <a:defRPr lang="en-US" dirty="0"/>
            </a:lvl5pPr>
            <a:lvl6pPr>
              <a:defRPr lang="en-AU" dirty="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184708F-CDEB-4FFB-9113-878D6AE04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766B75CD-5CD6-4D07-B08A-ACCB61480F5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DB8A7-6976-473B-BF64-0813975EEBB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E6DF7-2887-45E5-8CD1-2FCDFD70911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5099731-84D7-49CC-91E0-CE4B07346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CCA4A0C-C5B9-45ED-9D64-B274EE980802}"/>
              </a:ext>
            </a:extLst>
          </p:cNvPr>
          <p:cNvSpPr txBox="1"/>
          <p:nvPr/>
        </p:nvSpPr>
        <p:spPr>
          <a:xfrm>
            <a:off x="8096810" y="6518190"/>
            <a:ext cx="2391677" cy="2412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AU" sz="800" dirty="0"/>
              <a:t>CRICOS code 00025B</a:t>
            </a:r>
          </a:p>
        </p:txBody>
      </p:sp>
      <p:sp>
        <p:nvSpPr>
          <p:cNvPr id="14" name="Date Placeholder 2">
            <a:extLst>
              <a:ext uri="{FF2B5EF4-FFF2-40B4-BE49-F238E27FC236}">
                <a16:creationId xmlns:a16="http://schemas.microsoft.com/office/drawing/2014/main" id="{59BA0F0A-82FA-4477-B553-959A8EFB7E8F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white">
          <a:xfrm>
            <a:off x="695325" y="151136"/>
            <a:ext cx="3384549" cy="2412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lnSpc>
                <a:spcPct val="80000"/>
              </a:lnSpc>
              <a:defRPr sz="1000">
                <a:solidFill>
                  <a:schemeClr val="bg1"/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11/13/2024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375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E617285-D1B4-4CCD-B438-9B032C51AF79}"/>
              </a:ext>
            </a:extLst>
          </p:cNvPr>
          <p:cNvSpPr/>
          <p:nvPr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5325" y="1700213"/>
            <a:ext cx="5218859" cy="460851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sz="2400" dirty="0"/>
            </a:lvl5pPr>
            <a:lvl6pPr>
              <a:defRPr lang="en-AU" sz="2000" dirty="0"/>
            </a:lvl6pPr>
            <a:lvl7pPr>
              <a:defRPr lang="en-AU" dirty="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88619" y="1700213"/>
            <a:ext cx="5220000" cy="460851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 lang="en-AU" dirty="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9C4661F-54FC-4886-BD67-853118646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B8CF3B12-4A8B-4A18-B3B1-784A4DEDEF2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3275DB1-C9CB-4BE5-B284-7833AD902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B261A5-F8C2-49CF-AE4B-80932D43C55C}"/>
              </a:ext>
            </a:extLst>
          </p:cNvPr>
          <p:cNvSpPr>
            <a:spLocks noGrp="1"/>
          </p:cNvSpPr>
          <p:nvPr>
            <p:ph type="dt" sz="half" idx="16"/>
          </p:nvPr>
        </p:nvSpPr>
        <p:spPr bwMode="white"/>
        <p:txBody>
          <a:bodyPr/>
          <a:lstStyle/>
          <a:p>
            <a:fld id="{37CC0096-1860-4642-9CD2-0079EA5E7CD1}" type="datetimeFigureOut">
              <a:rPr lang="en-US" smtClean="0"/>
              <a:pPr/>
              <a:t>11/13/2024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8BF24CA-767B-442B-A672-6C630273E4E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85B269D8-1308-43E9-B2BF-264F017F03A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134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9">
            <a:extLst>
              <a:ext uri="{FF2B5EF4-FFF2-40B4-BE49-F238E27FC236}">
                <a16:creationId xmlns:a16="http://schemas.microsoft.com/office/drawing/2014/main" id="{7DE9F9C2-C2B0-4B19-9F8F-A1280EA275C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95326" y="2276872"/>
            <a:ext cx="10801350" cy="4031853"/>
          </a:xfrm>
          <a:prstGeom prst="rect">
            <a:avLst/>
          </a:prstGeo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spcBef>
                <a:spcPts val="1200"/>
              </a:spcBef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1D6D02D-851A-425B-9382-05F6C6A21AE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5325" y="1700808"/>
            <a:ext cx="10801350" cy="504825"/>
          </a:xfrm>
        </p:spPr>
        <p:txBody>
          <a:bodyPr>
            <a:normAutofit/>
          </a:bodyPr>
          <a:lstStyle>
            <a:lvl1pPr>
              <a:defRPr sz="2000" b="1">
                <a:solidFill>
                  <a:schemeClr val="accent1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47739A71-8D07-4132-9F5A-AE8E3A1B32C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8DC2F2-9186-47D8-9B5E-AD01B90E6DDD}"/>
              </a:ext>
            </a:extLst>
          </p:cNvPr>
          <p:cNvSpPr/>
          <p:nvPr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FCDB56B-4EE8-4A95-A470-557D6FBBE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C6DF2CA-8642-47E7-98D3-A7019416A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9B2684-2D18-4E6D-8AA2-AD850CFD2770}"/>
              </a:ext>
            </a:extLst>
          </p:cNvPr>
          <p:cNvSpPr>
            <a:spLocks noGrp="1"/>
          </p:cNvSpPr>
          <p:nvPr>
            <p:ph type="dt" sz="half" idx="16"/>
          </p:nvPr>
        </p:nvSpPr>
        <p:spPr bwMode="white"/>
        <p:txBody>
          <a:bodyPr/>
          <a:lstStyle/>
          <a:p>
            <a:fld id="{37CC0096-1860-4642-9CD2-0079EA5E7CD1}" type="datetimeFigureOut">
              <a:rPr lang="en-US" smtClean="0"/>
              <a:pPr/>
              <a:t>11/13/2024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BC9286-B8FB-4658-B210-6BC87EB1E2E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026DBB-B46A-4BB1-A99E-4F99BBBFE3F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181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5326" y="1052736"/>
            <a:ext cx="10801350" cy="469056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[Title]</a:t>
            </a:r>
            <a:endParaRPr lang="en-AU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5326" y="6519171"/>
            <a:ext cx="3360109" cy="2402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08568" y="6519171"/>
            <a:ext cx="288032" cy="2402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F8D2AE-3583-4708-BD46-43C743300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326" y="1700213"/>
            <a:ext cx="10801349" cy="460851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DB83A3-A276-43C3-9F27-2B380C4149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5324" y="151134"/>
            <a:ext cx="3360109" cy="288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lnSpc>
                <a:spcPct val="80000"/>
              </a:lnSpc>
              <a:defRPr sz="1000">
                <a:solidFill>
                  <a:schemeClr val="bg1"/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11/13/2024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7DFD9D-2931-49B5-A376-9D4B93C4960C}"/>
              </a:ext>
            </a:extLst>
          </p:cNvPr>
          <p:cNvSpPr txBox="1"/>
          <p:nvPr/>
        </p:nvSpPr>
        <p:spPr>
          <a:xfrm>
            <a:off x="8096810" y="6518190"/>
            <a:ext cx="2391677" cy="2412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AU" sz="800" dirty="0"/>
              <a:t>CRICOS code 00025B</a:t>
            </a:r>
          </a:p>
        </p:txBody>
      </p:sp>
    </p:spTree>
    <p:extLst>
      <p:ext uri="{BB962C8B-B14F-4D97-AF65-F5344CB8AC3E}">
        <p14:creationId xmlns:p14="http://schemas.microsoft.com/office/powerpoint/2010/main" val="1857202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9" r:id="rId38"/>
    <p:sldLayoutId id="2147483700" r:id="rId3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1"/>
        </a:buClr>
        <a:buFont typeface="Arial" panose="020B0604020202020204" pitchFamily="34" charset="0"/>
        <a:buNone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180000" indent="-179388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1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79388" algn="l" defTabSz="914400" rtl="0" eaLnBrk="1" latinLnBrk="0" hangingPunct="1">
        <a:lnSpc>
          <a:spcPct val="110000"/>
        </a:lnSpc>
        <a:spcBef>
          <a:spcPts val="200"/>
        </a:spcBef>
        <a:spcAft>
          <a:spcPts val="200"/>
        </a:spcAft>
        <a:buClr>
          <a:schemeClr val="accent1"/>
        </a:buClr>
        <a:buFont typeface="Arial" panose="020B0604020202020204" pitchFamily="34" charset="0"/>
        <a:buChar char="­"/>
        <a:defRPr lang="en-US" sz="1800" kern="12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540000" indent="-179388" algn="l" defTabSz="914400" rtl="0" eaLnBrk="1" latinLnBrk="0" hangingPunct="1">
        <a:lnSpc>
          <a:spcPct val="110000"/>
        </a:lnSpc>
        <a:spcBef>
          <a:spcPts val="100"/>
        </a:spcBef>
        <a:spcAft>
          <a:spcPts val="100"/>
        </a:spcAft>
        <a:buFont typeface="Wingdings" panose="05000000000000000000" pitchFamily="2" charset="2"/>
        <a:buChar char=""/>
        <a:defRPr lang="en-US" sz="1800" kern="12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00000"/>
        </a:lnSpc>
        <a:spcBef>
          <a:spcPts val="1200"/>
        </a:spcBef>
        <a:spcAft>
          <a:spcPts val="600"/>
        </a:spcAft>
        <a:buFont typeface="Arial" panose="020B0604020202020204" pitchFamily="34" charset="0"/>
        <a:buNone/>
        <a:defRPr lang="en-US" sz="2400" kern="1200" baseline="0" dirty="0">
          <a:solidFill>
            <a:schemeClr val="accent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spcBef>
          <a:spcPts val="600"/>
        </a:spcBef>
        <a:spcAft>
          <a:spcPts val="300"/>
        </a:spcAft>
        <a:buFont typeface="Arial" pitchFamily="34" charset="0"/>
        <a:buNone/>
        <a:defRPr lang="en-AU" sz="2000" b="1" kern="1200" baseline="0" dirty="0">
          <a:solidFill>
            <a:schemeClr val="accent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38">
          <p15:clr>
            <a:srgbClr val="F26B43"/>
          </p15:clr>
        </p15:guide>
        <p15:guide id="6" orient="horz" pos="3974">
          <p15:clr>
            <a:srgbClr val="F26B43"/>
          </p15:clr>
        </p15:guide>
        <p15:guide id="7" orient="horz" pos="663">
          <p15:clr>
            <a:srgbClr val="F26B43"/>
          </p15:clr>
        </p15:guide>
        <p15:guide id="9" pos="3961">
          <p15:clr>
            <a:srgbClr val="F26B43"/>
          </p15:clr>
        </p15:guide>
        <p15:guide id="10" pos="3719">
          <p15:clr>
            <a:srgbClr val="F26B43"/>
          </p15:clr>
        </p15:guide>
        <p15:guide id="11" orient="horz" pos="4110">
          <p15:clr>
            <a:srgbClr val="F26B43"/>
          </p15:clr>
        </p15:guide>
        <p15:guide id="13" pos="7242">
          <p15:clr>
            <a:srgbClr val="F26B43"/>
          </p15:clr>
        </p15:guide>
        <p15:guide id="14" orient="horz" pos="981">
          <p15:clr>
            <a:srgbClr val="F26B43"/>
          </p15:clr>
        </p15:guide>
        <p15:guide id="15" pos="2772">
          <p15:clr>
            <a:srgbClr val="F26B43"/>
          </p15:clr>
        </p15:guide>
        <p15:guide id="16" pos="2570">
          <p15:clr>
            <a:srgbClr val="F26B43"/>
          </p15:clr>
        </p15:guide>
        <p15:guide id="17" pos="5110">
          <p15:clr>
            <a:srgbClr val="F26B43"/>
          </p15:clr>
        </p15:guide>
        <p15:guide id="18" pos="4908">
          <p15:clr>
            <a:srgbClr val="F26B43"/>
          </p15:clr>
        </p15:guide>
        <p15:guide id="19" orient="horz" pos="107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.schweinberger@uq.edu.au" TargetMode="External"/><Relationship Id="rId1" Type="http://schemas.openxmlformats.org/officeDocument/2006/relationships/slideLayout" Target="../slideLayouts/slideLayout3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8.xml"/><Relationship Id="rId7" Type="http://schemas.openxmlformats.org/officeDocument/2006/relationships/image" Target="../media/image34.png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38.xml"/><Relationship Id="rId4" Type="http://schemas.openxmlformats.org/officeDocument/2006/relationships/image" Target="../media/image37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8.xml"/><Relationship Id="rId4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8.xml"/><Relationship Id="rId4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8.xml"/><Relationship Id="rId4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8.xml"/><Relationship Id="rId4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8.xml"/><Relationship Id="rId4" Type="http://schemas.openxmlformats.org/officeDocument/2006/relationships/image" Target="../media/image4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3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g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3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mailto:m.schweinberger@uq.edu.au" TargetMode="External"/><Relationship Id="rId1" Type="http://schemas.openxmlformats.org/officeDocument/2006/relationships/slideLayout" Target="../slideLayouts/slideLayout3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3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package=sjPlot" TargetMode="External"/><Relationship Id="rId2" Type="http://schemas.openxmlformats.org/officeDocument/2006/relationships/hyperlink" Target="https://www.r-project.org/" TargetMode="External"/><Relationship Id="rId1" Type="http://schemas.openxmlformats.org/officeDocument/2006/relationships/slideLayout" Target="../slideLayouts/slideLayout38.xml"/><Relationship Id="rId4" Type="http://schemas.openxmlformats.org/officeDocument/2006/relationships/image" Target="../media/image49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mailto:m.schweinberger@uq.edu.au" TargetMode="External"/><Relationship Id="rId1" Type="http://schemas.openxmlformats.org/officeDocument/2006/relationships/slideLayout" Target="../slideLayouts/slideLayout3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8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8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8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" Type="http://schemas.openxmlformats.org/officeDocument/2006/relationships/image" Target="../media/image15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DBDC5-F65A-569C-58BD-4925BB36F431}"/>
              </a:ext>
            </a:extLst>
          </p:cNvPr>
          <p:cNvSpPr txBox="1">
            <a:spLocks/>
          </p:cNvSpPr>
          <p:nvPr/>
        </p:nvSpPr>
        <p:spPr>
          <a:xfrm>
            <a:off x="335360" y="1700808"/>
            <a:ext cx="11521280" cy="468052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sz="4000" b="1" dirty="0">
                <a:solidFill>
                  <a:srgbClr val="E2001A"/>
                </a:solidFill>
              </a:rPr>
              <a:t>An acoustic analysis of vowel production by L1-Chinese learners of English</a:t>
            </a:r>
          </a:p>
          <a:p>
            <a:pPr algn="ctr"/>
            <a:endParaRPr lang="en-AU" sz="2000" b="1" dirty="0">
              <a:solidFill>
                <a:srgbClr val="E2001A"/>
              </a:solidFill>
            </a:endParaRPr>
          </a:p>
          <a:p>
            <a:pPr algn="ctr"/>
            <a:r>
              <a:rPr lang="en-AU" sz="3200" dirty="0">
                <a:solidFill>
                  <a:srgbClr val="E2001A"/>
                </a:solidFill>
              </a:rPr>
              <a:t>Martin Schweinberger</a:t>
            </a:r>
          </a:p>
          <a:p>
            <a:pPr algn="ctr"/>
            <a:r>
              <a:rPr lang="en-AU" sz="2000" dirty="0">
                <a:solidFill>
                  <a:srgbClr val="E2001A"/>
                </a:solidFill>
              </a:rPr>
              <a:t>           </a:t>
            </a:r>
          </a:p>
          <a:p>
            <a:pPr algn="ctr"/>
            <a:r>
              <a:rPr lang="en-US" sz="2000" dirty="0">
                <a:solidFill>
                  <a:srgbClr val="E2001A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m.schweinberger@uq.edu.au</a:t>
            </a:r>
            <a:br>
              <a:rPr lang="en-US" sz="2000" dirty="0">
                <a:solidFill>
                  <a:srgbClr val="344A9A"/>
                </a:solidFill>
              </a:rPr>
            </a:br>
            <a:endParaRPr lang="en-AU" sz="2000" dirty="0">
              <a:solidFill>
                <a:srgbClr val="344A9A"/>
              </a:solidFill>
            </a:endParaRPr>
          </a:p>
          <a:p>
            <a:pPr algn="ctr"/>
            <a:endParaRPr lang="en-AU" sz="2000" dirty="0"/>
          </a:p>
          <a:p>
            <a:pPr algn="ctr"/>
            <a:r>
              <a:rPr lang="en-AU" sz="2000" dirty="0">
                <a:solidFill>
                  <a:schemeClr val="bg1">
                    <a:lumMod val="50000"/>
                  </a:schemeClr>
                </a:solidFill>
              </a:rPr>
              <a:t>All materials (except data) available at </a:t>
            </a:r>
            <a:r>
              <a:rPr lang="en-AU" sz="2000" dirty="0">
                <a:solidFill>
                  <a:srgbClr val="3B515B"/>
                </a:solidFill>
              </a:rPr>
              <a:t>https://github.com/MartinSchweinberger/UHHvowels</a:t>
            </a:r>
            <a:br>
              <a:rPr lang="en-AU" sz="2000" dirty="0">
                <a:solidFill>
                  <a:srgbClr val="3B515B"/>
                </a:solidFill>
              </a:rPr>
            </a:br>
            <a:endParaRPr lang="en-AU" sz="2000" dirty="0">
              <a:solidFill>
                <a:srgbClr val="3B515B"/>
              </a:solidFill>
            </a:endParaRPr>
          </a:p>
          <a:p>
            <a:pPr algn="ctr"/>
            <a:r>
              <a:rPr lang="en-AU" sz="2000" dirty="0">
                <a:solidFill>
                  <a:srgbClr val="FF0000"/>
                </a:solidFill>
              </a:rPr>
              <a:t>The study presented here is part of a project </a:t>
            </a:r>
            <a:br>
              <a:rPr lang="en-AU" sz="2000" dirty="0">
                <a:solidFill>
                  <a:srgbClr val="FF0000"/>
                </a:solidFill>
              </a:rPr>
            </a:br>
            <a:r>
              <a:rPr lang="en-AU" sz="2000" dirty="0">
                <a:solidFill>
                  <a:srgbClr val="FF0000"/>
                </a:solidFill>
              </a:rPr>
              <a:t>I am collaborating on with Dr Ruihua Yin at the University of Queensland.</a:t>
            </a:r>
          </a:p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332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42C7B-801F-F44D-05A5-7BC2D4603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>
                <a:solidFill>
                  <a:srgbClr val="E2001A"/>
                </a:solidFill>
              </a:rPr>
              <a:t>Methodology</a:t>
            </a:r>
            <a:r>
              <a:rPr lang="de-DE" dirty="0">
                <a:solidFill>
                  <a:srgbClr val="E2001A"/>
                </a:solidFill>
              </a:rPr>
              <a:t> (Data | Analysis)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7D020-A7A4-68B8-8E4D-0BFBA78B6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6" y="1700213"/>
            <a:ext cx="11305330" cy="5157787"/>
          </a:xfrm>
        </p:spPr>
        <p:txBody>
          <a:bodyPr>
            <a:normAutofit/>
          </a:bodyPr>
          <a:lstStyle/>
          <a:p>
            <a:r>
              <a:rPr lang="en-AU" b="1" dirty="0"/>
              <a:t>Data Processing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</a:rPr>
              <a:t>(R 4.2.2, R Core team (2022) in RStudio (RStudio Team 2022))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Aligning speech with audio using Web-MAUS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AU" sz="1400" dirty="0" err="1">
                <a:solidFill>
                  <a:schemeClr val="bg1">
                    <a:lumMod val="50000"/>
                  </a:schemeClr>
                </a:solidFill>
              </a:rPr>
              <a:t>Schiel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</a:rPr>
              <a:t> 1999) </a:t>
            </a:r>
            <a:br>
              <a:rPr lang="en-AU" sz="14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AU" sz="1400" dirty="0">
                <a:solidFill>
                  <a:schemeClr val="bg1">
                    <a:lumMod val="50000"/>
                  </a:schemeClr>
                </a:solidFill>
              </a:rPr>
              <a:t>(this produces </a:t>
            </a:r>
            <a:r>
              <a:rPr lang="en-AU" sz="1400" dirty="0" err="1">
                <a:solidFill>
                  <a:schemeClr val="bg1">
                    <a:lumMod val="50000"/>
                  </a:schemeClr>
                </a:solidFill>
              </a:rPr>
              <a:t>Praat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AU" sz="1400" dirty="0" err="1">
                <a:solidFill>
                  <a:schemeClr val="bg1">
                    <a:lumMod val="50000"/>
                  </a:schemeClr>
                </a:solidFill>
              </a:rPr>
              <a:t>TextGrids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</a:rPr>
              <a:t>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Automated </a:t>
            </a:r>
            <a:r>
              <a:rPr lang="en-AU" b="1" dirty="0"/>
              <a:t>extraction of vowel</a:t>
            </a:r>
            <a:r>
              <a:rPr lang="en-AU" dirty="0"/>
              <a:t> formants and vowel duration </a:t>
            </a:r>
            <a:br>
              <a:rPr lang="en-AU" dirty="0"/>
            </a:br>
            <a:r>
              <a:rPr lang="en-AU" dirty="0"/>
              <a:t>from </a:t>
            </a:r>
            <a:r>
              <a:rPr lang="en-AU" dirty="0" err="1"/>
              <a:t>Praat</a:t>
            </a:r>
            <a:r>
              <a:rPr lang="en-AU" dirty="0"/>
              <a:t> </a:t>
            </a:r>
            <a:r>
              <a:rPr lang="en-AU" dirty="0" err="1"/>
              <a:t>TextGrids</a:t>
            </a:r>
            <a:r>
              <a:rPr lang="en-AU" dirty="0"/>
              <a:t>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</a:rPr>
              <a:t>(Wickham et al. 2019)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Multisyllabic words were removed (only </a:t>
            </a:r>
            <a:r>
              <a:rPr lang="en-US" b="1" dirty="0"/>
              <a:t>monosyllabic words </a:t>
            </a:r>
            <a:r>
              <a:rPr lang="en-US" dirty="0"/>
              <a:t>remained)</a:t>
            </a: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Noise was removed </a:t>
            </a:r>
            <a:r>
              <a:rPr lang="en-US" dirty="0"/>
              <a:t>using Kernel Density Estimation</a:t>
            </a:r>
            <a:br>
              <a:rPr lang="en-US" dirty="0"/>
            </a:br>
            <a:r>
              <a:rPr lang="en-US" dirty="0"/>
              <a:t>(only strong signal was retained)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Speaker information </a:t>
            </a:r>
            <a:r>
              <a:rPr lang="en-US" dirty="0"/>
              <a:t>was added (Age, Gender, Proficiency)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Frequencies of words </a:t>
            </a:r>
            <a:r>
              <a:rPr lang="en-US" dirty="0"/>
              <a:t>were added (based on frequency in </a:t>
            </a:r>
            <a:br>
              <a:rPr lang="en-US" dirty="0"/>
            </a:br>
            <a:r>
              <a:rPr lang="en-US" dirty="0"/>
              <a:t>standard corpora: BROWN + LOB + ACE)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Compared against standard vowels </a:t>
            </a:r>
            <a:r>
              <a:rPr lang="en-US" dirty="0"/>
              <a:t>(</a:t>
            </a:r>
            <a:r>
              <a:rPr lang="en-US" dirty="0" err="1"/>
              <a:t>AmE</a:t>
            </a:r>
            <a:r>
              <a:rPr lang="en-US" dirty="0"/>
              <a:t> &amp; </a:t>
            </a:r>
            <a:r>
              <a:rPr lang="en-US" dirty="0" err="1"/>
              <a:t>BrE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(only best fitting vowels were retained)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Rare vowels </a:t>
            </a:r>
            <a:r>
              <a:rPr lang="en-US" dirty="0"/>
              <a:t>were removed ([</a:t>
            </a:r>
            <a:r>
              <a:rPr lang="nl-NL" dirty="0"/>
              <a:t>ɜ ɑ ɔ]</a:t>
            </a:r>
            <a:r>
              <a:rPr lang="en-US" dirty="0"/>
              <a:t>)</a:t>
            </a:r>
            <a:endParaRPr lang="en-AU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A315673-205E-D8B8-AFC3-F2595A0CED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8712" y="62598"/>
            <a:ext cx="4579752" cy="2862345"/>
          </a:xfrm>
          <a:prstGeom prst="rect">
            <a:avLst/>
          </a:prstGeom>
        </p:spPr>
      </p:pic>
      <p:pic>
        <p:nvPicPr>
          <p:cNvPr id="9" name="ashamed sound sample">
            <a:hlinkClick r:id="" action="ppaction://media"/>
            <a:extLst>
              <a:ext uri="{FF2B5EF4-FFF2-40B4-BE49-F238E27FC236}">
                <a16:creationId xmlns:a16="http://schemas.microsoft.com/office/drawing/2014/main" id="{90CA4B54-E5B8-EC52-C6FA-EB2CEFA0ED9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6600056" y="300934"/>
            <a:ext cx="609600" cy="609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39DC154-5B68-79DA-93AC-F035CB5829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60649" y="3067145"/>
            <a:ext cx="3831351" cy="219637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C8743AB-B816-8566-6AEB-130A279EAD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51483" y="5733256"/>
            <a:ext cx="5206981" cy="989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3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739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3AA6D3D-7333-8D54-3A4D-E8987EA34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7911" y="116335"/>
            <a:ext cx="4344089" cy="28803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E42C7B-801F-F44D-05A5-7BC2D4603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>
                <a:solidFill>
                  <a:srgbClr val="E2001A"/>
                </a:solidFill>
              </a:rPr>
              <a:t>Methodology</a:t>
            </a:r>
            <a:r>
              <a:rPr lang="de-DE" dirty="0">
                <a:solidFill>
                  <a:srgbClr val="E2001A"/>
                </a:solidFill>
              </a:rPr>
              <a:t> (Data | Analysis)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7D020-A7A4-68B8-8E4D-0BFBA78B6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b="1" dirty="0"/>
              <a:t>Final data set</a:t>
            </a:r>
          </a:p>
          <a:p>
            <a:pPr marL="465750" lvl="1" indent="-285750">
              <a:buFont typeface="Courier New" panose="02070309020205020404" pitchFamily="49" charset="0"/>
              <a:buChar char="o"/>
            </a:pPr>
            <a:r>
              <a:rPr lang="en-AU" dirty="0"/>
              <a:t>Spoken monologues: spontaneous speech from </a:t>
            </a:r>
            <a:r>
              <a:rPr lang="en-AU" b="1" dirty="0"/>
              <a:t>148 Chinese learners </a:t>
            </a:r>
            <a:br>
              <a:rPr lang="en-AU" b="1" dirty="0"/>
            </a:br>
            <a:r>
              <a:rPr lang="en-AU" dirty="0"/>
              <a:t>and </a:t>
            </a:r>
            <a:r>
              <a:rPr lang="en-AU" b="1" dirty="0"/>
              <a:t>87 L1 speakers of English</a:t>
            </a:r>
            <a:endParaRPr lang="en-AU" dirty="0"/>
          </a:p>
          <a:p>
            <a:pPr marL="465750" lvl="1" indent="-285750">
              <a:buFont typeface="Courier New" panose="02070309020205020404" pitchFamily="49" charset="0"/>
              <a:buChar char="o"/>
            </a:pPr>
            <a:r>
              <a:rPr lang="en-AU" dirty="0"/>
              <a:t>Final data set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198AA5D-063F-BAC6-B734-36F277893A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3897312"/>
              </p:ext>
            </p:extLst>
          </p:nvPr>
        </p:nvGraphicFramePr>
        <p:xfrm>
          <a:off x="7557528" y="5261477"/>
          <a:ext cx="4344090" cy="1135380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868818">
                  <a:extLst>
                    <a:ext uri="{9D8B030D-6E8A-4147-A177-3AD203B41FA5}">
                      <a16:colId xmlns:a16="http://schemas.microsoft.com/office/drawing/2014/main" val="556541529"/>
                    </a:ext>
                  </a:extLst>
                </a:gridCol>
                <a:gridCol w="868818">
                  <a:extLst>
                    <a:ext uri="{9D8B030D-6E8A-4147-A177-3AD203B41FA5}">
                      <a16:colId xmlns:a16="http://schemas.microsoft.com/office/drawing/2014/main" val="1638304090"/>
                    </a:ext>
                  </a:extLst>
                </a:gridCol>
                <a:gridCol w="868818">
                  <a:extLst>
                    <a:ext uri="{9D8B030D-6E8A-4147-A177-3AD203B41FA5}">
                      <a16:colId xmlns:a16="http://schemas.microsoft.com/office/drawing/2014/main" val="261544069"/>
                    </a:ext>
                  </a:extLst>
                </a:gridCol>
                <a:gridCol w="868818">
                  <a:extLst>
                    <a:ext uri="{9D8B030D-6E8A-4147-A177-3AD203B41FA5}">
                      <a16:colId xmlns:a16="http://schemas.microsoft.com/office/drawing/2014/main" val="1589687517"/>
                    </a:ext>
                  </a:extLst>
                </a:gridCol>
                <a:gridCol w="868818">
                  <a:extLst>
                    <a:ext uri="{9D8B030D-6E8A-4147-A177-3AD203B41FA5}">
                      <a16:colId xmlns:a16="http://schemas.microsoft.com/office/drawing/2014/main" val="428437835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b="1" u="none" strike="noStrike" dirty="0">
                          <a:effectLst/>
                        </a:rPr>
                        <a:t>Gender</a:t>
                      </a:r>
                      <a:endParaRPr lang="en-A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1" u="none" strike="noStrike" dirty="0">
                          <a:effectLst/>
                        </a:rPr>
                        <a:t>A2</a:t>
                      </a:r>
                      <a:endParaRPr lang="en-A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1" u="none" strike="noStrike" dirty="0">
                          <a:effectLst/>
                        </a:rPr>
                        <a:t>B1</a:t>
                      </a:r>
                      <a:endParaRPr lang="en-A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1" u="none" strike="noStrike" dirty="0">
                          <a:effectLst/>
                        </a:rPr>
                        <a:t>B2</a:t>
                      </a:r>
                      <a:endParaRPr lang="en-A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u="none" strike="noStrike" dirty="0">
                          <a:effectLst/>
                        </a:rPr>
                        <a:t>Total</a:t>
                      </a:r>
                      <a:endParaRPr lang="en-A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5474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u="none" strike="noStrike">
                          <a:effectLst/>
                        </a:rPr>
                        <a:t>female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u="none" strike="noStrike" dirty="0">
                          <a:effectLst/>
                        </a:rPr>
                        <a:t>9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u="none" strike="noStrike" dirty="0">
                          <a:effectLst/>
                        </a:rPr>
                        <a:t>70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u="none" strike="noStrike" dirty="0">
                          <a:effectLst/>
                        </a:rPr>
                        <a:t>7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u="none" strike="noStrike" dirty="0">
                          <a:effectLst/>
                        </a:rPr>
                        <a:t>86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22186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u="none" strike="noStrike" dirty="0">
                          <a:effectLst/>
                        </a:rPr>
                        <a:t>male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u="none" strike="noStrike">
                          <a:effectLst/>
                        </a:rPr>
                        <a:t>5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u="none" strike="noStrike" dirty="0">
                          <a:effectLst/>
                        </a:rPr>
                        <a:t>55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u="none" strike="noStrike" dirty="0">
                          <a:effectLst/>
                        </a:rPr>
                        <a:t>2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u="none" strike="noStrike" dirty="0">
                          <a:effectLst/>
                        </a:rPr>
                        <a:t>62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30785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b="1" u="none" strike="noStrike" dirty="0">
                          <a:effectLst/>
                        </a:rPr>
                        <a:t>Total</a:t>
                      </a:r>
                      <a:endParaRPr lang="en-A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1" u="none" strike="noStrike" dirty="0">
                          <a:effectLst/>
                        </a:rPr>
                        <a:t>14</a:t>
                      </a:r>
                      <a:endParaRPr lang="en-A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1" u="none" strike="noStrike" dirty="0">
                          <a:effectLst/>
                        </a:rPr>
                        <a:t>125</a:t>
                      </a:r>
                      <a:endParaRPr lang="en-A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1" u="none" strike="noStrike" dirty="0">
                          <a:effectLst/>
                        </a:rPr>
                        <a:t>9</a:t>
                      </a:r>
                      <a:endParaRPr lang="en-A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u="none" strike="noStrike" dirty="0">
                          <a:effectLst/>
                        </a:rPr>
                        <a:t>148</a:t>
                      </a:r>
                      <a:endParaRPr lang="en-A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52289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49DBC1B9-7F41-5787-B79D-AC3E46306CE8}"/>
              </a:ext>
            </a:extLst>
          </p:cNvPr>
          <p:cNvSpPr txBox="1"/>
          <p:nvPr/>
        </p:nvSpPr>
        <p:spPr>
          <a:xfrm>
            <a:off x="5231904" y="5877037"/>
            <a:ext cx="24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Right: Gender and 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</a:rPr>
              <a:t>proficiency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</a:rPr>
              <a:t>levels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 of CHN</a:t>
            </a:r>
            <a:endParaRPr lang="en-AU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EB15839-AF04-A039-4295-CDD47C62C0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3818588"/>
              </p:ext>
            </p:extLst>
          </p:nvPr>
        </p:nvGraphicFramePr>
        <p:xfrm>
          <a:off x="1199456" y="3293131"/>
          <a:ext cx="7488832" cy="1316514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805185">
                  <a:extLst>
                    <a:ext uri="{9D8B030D-6E8A-4147-A177-3AD203B41FA5}">
                      <a16:colId xmlns:a16="http://schemas.microsoft.com/office/drawing/2014/main" val="2103357686"/>
                    </a:ext>
                  </a:extLst>
                </a:gridCol>
                <a:gridCol w="1311899">
                  <a:extLst>
                    <a:ext uri="{9D8B030D-6E8A-4147-A177-3AD203B41FA5}">
                      <a16:colId xmlns:a16="http://schemas.microsoft.com/office/drawing/2014/main" val="513809361"/>
                    </a:ext>
                  </a:extLst>
                </a:gridCol>
                <a:gridCol w="812127">
                  <a:extLst>
                    <a:ext uri="{9D8B030D-6E8A-4147-A177-3AD203B41FA5}">
                      <a16:colId xmlns:a16="http://schemas.microsoft.com/office/drawing/2014/main" val="3973884532"/>
                    </a:ext>
                  </a:extLst>
                </a:gridCol>
                <a:gridCol w="583065">
                  <a:extLst>
                    <a:ext uri="{9D8B030D-6E8A-4147-A177-3AD203B41FA5}">
                      <a16:colId xmlns:a16="http://schemas.microsoft.com/office/drawing/2014/main" val="751906964"/>
                    </a:ext>
                  </a:extLst>
                </a:gridCol>
                <a:gridCol w="812127">
                  <a:extLst>
                    <a:ext uri="{9D8B030D-6E8A-4147-A177-3AD203B41FA5}">
                      <a16:colId xmlns:a16="http://schemas.microsoft.com/office/drawing/2014/main" val="2536297684"/>
                    </a:ext>
                  </a:extLst>
                </a:gridCol>
                <a:gridCol w="812127">
                  <a:extLst>
                    <a:ext uri="{9D8B030D-6E8A-4147-A177-3AD203B41FA5}">
                      <a16:colId xmlns:a16="http://schemas.microsoft.com/office/drawing/2014/main" val="2633174359"/>
                    </a:ext>
                  </a:extLst>
                </a:gridCol>
                <a:gridCol w="768126">
                  <a:extLst>
                    <a:ext uri="{9D8B030D-6E8A-4147-A177-3AD203B41FA5}">
                      <a16:colId xmlns:a16="http://schemas.microsoft.com/office/drawing/2014/main" val="3009737904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660282448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904951110"/>
                    </a:ext>
                  </a:extLst>
                </a:gridCol>
              </a:tblGrid>
              <a:tr h="464979"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b="1" u="none" strike="noStrike" dirty="0">
                          <a:effectLst/>
                        </a:rPr>
                        <a:t>Type</a:t>
                      </a:r>
                      <a:endParaRPr lang="en-A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1" u="none" strike="noStrike" dirty="0">
                          <a:effectLst/>
                        </a:rPr>
                        <a:t>Speakers</a:t>
                      </a:r>
                      <a:endParaRPr lang="en-A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1" u="none" strike="noStrike" dirty="0">
                          <a:effectLst/>
                        </a:rPr>
                        <a:t>[æ]</a:t>
                      </a:r>
                      <a:endParaRPr lang="en-A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1" u="none" strike="noStrike" dirty="0">
                          <a:effectLst/>
                        </a:rPr>
                        <a:t>[ɛ]</a:t>
                      </a:r>
                      <a:endParaRPr lang="en-A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1" u="none" strike="noStrike" dirty="0">
                          <a:effectLst/>
                        </a:rPr>
                        <a:t>[i]</a:t>
                      </a:r>
                      <a:endParaRPr lang="en-A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1" u="none" strike="noStrike" dirty="0">
                          <a:effectLst/>
                        </a:rPr>
                        <a:t>[ɪ]</a:t>
                      </a:r>
                      <a:endParaRPr lang="en-A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1" u="none" strike="noStrike" dirty="0">
                          <a:effectLst/>
                        </a:rPr>
                        <a:t>[u]</a:t>
                      </a:r>
                      <a:endParaRPr lang="en-A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1" u="none" strike="noStrike" dirty="0">
                          <a:effectLst/>
                        </a:rPr>
                        <a:t>[ʊ]</a:t>
                      </a:r>
                      <a:endParaRPr lang="en-A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u="none" strike="noStrike" dirty="0">
                          <a:effectLst/>
                        </a:rPr>
                        <a:t>Total</a:t>
                      </a:r>
                      <a:endParaRPr lang="en-A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7482351"/>
                  </a:ext>
                </a:extLst>
              </a:tr>
              <a:tr h="256894"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u="none" strike="noStrike" dirty="0">
                          <a:effectLst/>
                        </a:rPr>
                        <a:t>CHN</a:t>
                      </a:r>
                      <a:endParaRPr lang="en-A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u="none" strike="noStrike">
                          <a:effectLst/>
                        </a:rPr>
                        <a:t>148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u="none" strike="noStrike" dirty="0">
                          <a:effectLst/>
                        </a:rPr>
                        <a:t>576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u="none" strike="noStrike" dirty="0">
                          <a:effectLst/>
                        </a:rPr>
                        <a:t>263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u="none" strike="noStrike" dirty="0">
                          <a:effectLst/>
                        </a:rPr>
                        <a:t>847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u="none" strike="noStrike" dirty="0">
                          <a:effectLst/>
                        </a:rPr>
                        <a:t>858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u="none" strike="noStrike" dirty="0">
                          <a:effectLst/>
                        </a:rPr>
                        <a:t>1,215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u="none" strike="noStrike" dirty="0">
                          <a:effectLst/>
                        </a:rPr>
                        <a:t>244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u="none" strike="noStrike" dirty="0">
                          <a:effectLst/>
                        </a:rPr>
                        <a:t>4,003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0453643"/>
                  </a:ext>
                </a:extLst>
              </a:tr>
              <a:tr h="269739"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u="none" strike="noStrike" dirty="0">
                          <a:effectLst/>
                        </a:rPr>
                        <a:t>ENS</a:t>
                      </a:r>
                      <a:endParaRPr lang="en-A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u="none" strike="noStrike">
                          <a:effectLst/>
                        </a:rPr>
                        <a:t>87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u="none" strike="noStrike" dirty="0">
                          <a:effectLst/>
                        </a:rPr>
                        <a:t>872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u="none" strike="noStrike" dirty="0">
                          <a:effectLst/>
                        </a:rPr>
                        <a:t>340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u="none" strike="noStrike" dirty="0">
                          <a:effectLst/>
                        </a:rPr>
                        <a:t>662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u="none" strike="noStrike" dirty="0">
                          <a:effectLst/>
                        </a:rPr>
                        <a:t>446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u="none" strike="noStrike" dirty="0">
                          <a:effectLst/>
                        </a:rPr>
                        <a:t>1,078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u="none" strike="noStrike" dirty="0">
                          <a:effectLst/>
                        </a:rPr>
                        <a:t>3,513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8027754"/>
                  </a:ext>
                </a:extLst>
              </a:tr>
              <a:tr h="269739"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b="1" u="none" strike="noStrike" dirty="0">
                          <a:effectLst/>
                        </a:rPr>
                        <a:t>Total</a:t>
                      </a:r>
                      <a:endParaRPr lang="en-A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1" u="none" strike="noStrike" dirty="0">
                          <a:effectLst/>
                        </a:rPr>
                        <a:t>235</a:t>
                      </a:r>
                      <a:endParaRPr lang="en-A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1" u="none" strike="noStrike" dirty="0">
                          <a:effectLst/>
                        </a:rPr>
                        <a:t>1,448</a:t>
                      </a:r>
                      <a:endParaRPr lang="en-A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1" u="none" strike="noStrike" dirty="0">
                          <a:effectLst/>
                        </a:rPr>
                        <a:t>603</a:t>
                      </a:r>
                      <a:endParaRPr lang="en-A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1" u="none" strike="noStrike" dirty="0">
                          <a:effectLst/>
                        </a:rPr>
                        <a:t>1,509</a:t>
                      </a:r>
                      <a:endParaRPr lang="en-A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1" u="none" strike="noStrike" dirty="0">
                          <a:effectLst/>
                        </a:rPr>
                        <a:t>1,304</a:t>
                      </a:r>
                      <a:endParaRPr lang="en-A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1" u="none" strike="noStrike" dirty="0">
                          <a:effectLst/>
                        </a:rPr>
                        <a:t>2,293</a:t>
                      </a:r>
                      <a:endParaRPr lang="en-A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1" u="none" strike="noStrike" dirty="0">
                          <a:effectLst/>
                        </a:rPr>
                        <a:t>359</a:t>
                      </a:r>
                      <a:endParaRPr lang="en-A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u="none" strike="noStrike" dirty="0">
                          <a:effectLst/>
                        </a:rPr>
                        <a:t>7,516</a:t>
                      </a:r>
                      <a:endParaRPr lang="en-A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724716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E354717-DADE-4C91-4201-D51D6D1DAD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7855547"/>
              </p:ext>
            </p:extLst>
          </p:nvPr>
        </p:nvGraphicFramePr>
        <p:xfrm>
          <a:off x="1320105" y="5261477"/>
          <a:ext cx="3475272" cy="1135380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868818">
                  <a:extLst>
                    <a:ext uri="{9D8B030D-6E8A-4147-A177-3AD203B41FA5}">
                      <a16:colId xmlns:a16="http://schemas.microsoft.com/office/drawing/2014/main" val="556541529"/>
                    </a:ext>
                  </a:extLst>
                </a:gridCol>
                <a:gridCol w="868818">
                  <a:extLst>
                    <a:ext uri="{9D8B030D-6E8A-4147-A177-3AD203B41FA5}">
                      <a16:colId xmlns:a16="http://schemas.microsoft.com/office/drawing/2014/main" val="1638304090"/>
                    </a:ext>
                  </a:extLst>
                </a:gridCol>
                <a:gridCol w="868818">
                  <a:extLst>
                    <a:ext uri="{9D8B030D-6E8A-4147-A177-3AD203B41FA5}">
                      <a16:colId xmlns:a16="http://schemas.microsoft.com/office/drawing/2014/main" val="261544069"/>
                    </a:ext>
                  </a:extLst>
                </a:gridCol>
                <a:gridCol w="868818">
                  <a:extLst>
                    <a:ext uri="{9D8B030D-6E8A-4147-A177-3AD203B41FA5}">
                      <a16:colId xmlns:a16="http://schemas.microsoft.com/office/drawing/2014/main" val="428437835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b="1" u="none" strike="noStrike" dirty="0">
                          <a:effectLst/>
                        </a:rPr>
                        <a:t>Type</a:t>
                      </a:r>
                      <a:endParaRPr lang="en-A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1" u="none" strike="noStrike" dirty="0">
                          <a:effectLst/>
                        </a:rPr>
                        <a:t>Female</a:t>
                      </a:r>
                      <a:endParaRPr lang="en-A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1" u="none" strike="noStrike" dirty="0">
                          <a:effectLst/>
                        </a:rPr>
                        <a:t>Male</a:t>
                      </a:r>
                      <a:endParaRPr lang="en-A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u="none" strike="noStrike" dirty="0">
                          <a:effectLst/>
                        </a:rPr>
                        <a:t>Total</a:t>
                      </a:r>
                      <a:endParaRPr lang="en-A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5474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u="none" strike="noStrike">
                          <a:effectLst/>
                        </a:rPr>
                        <a:t>female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u="none" strike="noStrike" dirty="0">
                          <a:effectLst/>
                        </a:rPr>
                        <a:t>62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u="none" strike="noStrike" dirty="0">
                          <a:effectLst/>
                        </a:rPr>
                        <a:t>148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22186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u="none" strike="noStrike" dirty="0">
                          <a:effectLst/>
                        </a:rPr>
                        <a:t>male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u="none" strike="noStrike" dirty="0">
                          <a:effectLst/>
                        </a:rPr>
                        <a:t>57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u="none" strike="noStrike" dirty="0">
                          <a:effectLst/>
                        </a:rPr>
                        <a:t>87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30785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b="1" u="none" strike="noStrike" dirty="0">
                          <a:effectLst/>
                        </a:rPr>
                        <a:t>Total</a:t>
                      </a:r>
                      <a:endParaRPr lang="en-A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1" u="none" strike="noStrike" dirty="0">
                          <a:effectLst/>
                        </a:rPr>
                        <a:t>116</a:t>
                      </a:r>
                      <a:endParaRPr lang="en-A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1" u="none" strike="noStrike" dirty="0">
                          <a:effectLst/>
                        </a:rPr>
                        <a:t>119</a:t>
                      </a:r>
                      <a:endParaRPr lang="en-A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u="none" strike="noStrike" dirty="0">
                          <a:effectLst/>
                        </a:rPr>
                        <a:t>235</a:t>
                      </a:r>
                      <a:endParaRPr lang="en-A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52289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6E7A643-9C59-9280-C126-2C00BD5D63D4}"/>
              </a:ext>
            </a:extLst>
          </p:cNvPr>
          <p:cNvSpPr txBox="1"/>
          <p:nvPr/>
        </p:nvSpPr>
        <p:spPr>
          <a:xfrm>
            <a:off x="5231904" y="5262288"/>
            <a:ext cx="24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solidFill>
                  <a:schemeClr val="bg1">
                    <a:lumMod val="50000"/>
                  </a:schemeClr>
                </a:solidFill>
              </a:rPr>
              <a:t>Left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: Gender and type of 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</a:rPr>
              <a:t>speakers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 in final 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</a:rPr>
              <a:t>data</a:t>
            </a:r>
            <a:endParaRPr lang="en-AU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770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42C7B-801F-F44D-05A5-7BC2D4603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>
                <a:solidFill>
                  <a:srgbClr val="E2001A"/>
                </a:solidFill>
              </a:rPr>
              <a:t>Methodology</a:t>
            </a:r>
            <a:r>
              <a:rPr lang="de-DE" dirty="0">
                <a:solidFill>
                  <a:srgbClr val="E2001A"/>
                </a:solidFill>
              </a:rPr>
              <a:t> (Data | Analysis)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7D020-A7A4-68B8-8E4D-0BFBA78B6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6" y="1700213"/>
            <a:ext cx="8857058" cy="4537099"/>
          </a:xfrm>
        </p:spPr>
        <p:txBody>
          <a:bodyPr>
            <a:normAutofit/>
          </a:bodyPr>
          <a:lstStyle/>
          <a:p>
            <a:r>
              <a:rPr lang="en-AU" b="1" dirty="0"/>
              <a:t>Statistical Analysis</a:t>
            </a:r>
          </a:p>
          <a:p>
            <a:r>
              <a:rPr lang="en-AU" b="1" dirty="0"/>
              <a:t>Mu</a:t>
            </a:r>
            <a:r>
              <a:rPr lang="en-AU" dirty="0"/>
              <a:t>ltifactorial </a:t>
            </a:r>
            <a:r>
              <a:rPr lang="en-AU" b="1" dirty="0"/>
              <a:t>P</a:t>
            </a:r>
            <a:r>
              <a:rPr lang="en-AU" dirty="0"/>
              <a:t>rediction and </a:t>
            </a:r>
            <a:r>
              <a:rPr lang="en-AU" b="1" dirty="0"/>
              <a:t>D</a:t>
            </a:r>
            <a:r>
              <a:rPr lang="en-AU" dirty="0"/>
              <a:t>eviation </a:t>
            </a:r>
            <a:r>
              <a:rPr lang="en-AU" b="1" dirty="0"/>
              <a:t>A</a:t>
            </a:r>
            <a:r>
              <a:rPr lang="en-AU" dirty="0"/>
              <a:t>nalysis using </a:t>
            </a:r>
            <a:r>
              <a:rPr lang="en-AU" b="1" dirty="0"/>
              <a:t>R</a:t>
            </a:r>
            <a:r>
              <a:rPr lang="en-AU" dirty="0"/>
              <a:t>andom </a:t>
            </a:r>
            <a:r>
              <a:rPr lang="en-AU" b="1" dirty="0"/>
              <a:t>F</a:t>
            </a:r>
            <a:r>
              <a:rPr lang="en-AU" dirty="0"/>
              <a:t>orest and Regression (</a:t>
            </a:r>
            <a:r>
              <a:rPr lang="en-AU" dirty="0" err="1"/>
              <a:t>MuPDARF</a:t>
            </a:r>
            <a:r>
              <a:rPr lang="en-AU" dirty="0"/>
              <a:t>)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</a:rPr>
              <a:t>(Heller, Bernaisch, &amp; Gries 2017)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Combination of Machine Learning and Advanced Inferential Statistics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Idea</a:t>
            </a:r>
            <a:br>
              <a:rPr lang="en-AU" dirty="0"/>
            </a:br>
            <a:endParaRPr lang="en-AU" dirty="0"/>
          </a:p>
          <a:p>
            <a:pPr algn="ctr"/>
            <a:r>
              <a:rPr lang="en-AU" b="1" dirty="0"/>
              <a:t>How would someone act if  they were put exactly in the same position as someone else?</a:t>
            </a:r>
            <a:br>
              <a:rPr lang="en-AU" b="1" dirty="0"/>
            </a:br>
            <a:endParaRPr lang="en-AU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This is different from trying to assess what factors impact an outcome </a:t>
            </a:r>
            <a:br>
              <a:rPr lang="en-AU" dirty="0"/>
            </a:br>
            <a:r>
              <a:rPr lang="en-AU" dirty="0"/>
              <a:t>or if two groups differ!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964BB78-BE3B-35A3-BCC7-5A5A1BDCBBC0}"/>
              </a:ext>
            </a:extLst>
          </p:cNvPr>
          <p:cNvSpPr/>
          <p:nvPr/>
        </p:nvSpPr>
        <p:spPr>
          <a:xfrm>
            <a:off x="983432" y="3573016"/>
            <a:ext cx="8352928" cy="1008112"/>
          </a:xfrm>
          <a:prstGeom prst="rect">
            <a:avLst/>
          </a:prstGeom>
          <a:noFill/>
          <a:ln w="38100">
            <a:solidFill>
              <a:srgbClr val="E200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7405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42C7B-801F-F44D-05A5-7BC2D4603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>
                <a:solidFill>
                  <a:srgbClr val="E2001A"/>
                </a:solidFill>
              </a:rPr>
              <a:t>Methodology</a:t>
            </a:r>
            <a:r>
              <a:rPr lang="de-DE" dirty="0">
                <a:solidFill>
                  <a:srgbClr val="E2001A"/>
                </a:solidFill>
              </a:rPr>
              <a:t> (Data | Analysis)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7D020-A7A4-68B8-8E4D-0BFBA78B6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6" y="1700213"/>
            <a:ext cx="6912842" cy="5041155"/>
          </a:xfrm>
        </p:spPr>
        <p:txBody>
          <a:bodyPr>
            <a:normAutofit/>
          </a:bodyPr>
          <a:lstStyle/>
          <a:p>
            <a:r>
              <a:rPr lang="en-AU" b="1" dirty="0"/>
              <a:t>Statistical Analysis</a:t>
            </a:r>
          </a:p>
          <a:p>
            <a:pPr lvl="1" indent="0">
              <a:buNone/>
            </a:pPr>
            <a:r>
              <a:rPr lang="en-AU" dirty="0" err="1"/>
              <a:t>MuPDARF</a:t>
            </a:r>
            <a:r>
              <a:rPr lang="en-AU" dirty="0"/>
              <a:t>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</a:rPr>
              <a:t>(Heller, Bernaisch, &amp; Gries 2017)</a:t>
            </a:r>
          </a:p>
          <a:p>
            <a:pPr marL="702900" lvl="2" indent="-342900">
              <a:buClr>
                <a:srgbClr val="E2001A"/>
              </a:buClr>
              <a:buFont typeface="+mj-lt"/>
              <a:buAutoNum type="arabicPeriod"/>
            </a:pPr>
            <a:r>
              <a:rPr lang="en-AU" b="1" dirty="0"/>
              <a:t>Split data </a:t>
            </a:r>
            <a:r>
              <a:rPr lang="en-AU" dirty="0"/>
              <a:t>into ENS and CHN</a:t>
            </a:r>
          </a:p>
          <a:p>
            <a:pPr marL="702900" lvl="2" indent="-342900">
              <a:buClr>
                <a:srgbClr val="E2001A"/>
              </a:buClr>
              <a:buFont typeface="+mj-lt"/>
              <a:buAutoNum type="arabicPeriod"/>
            </a:pPr>
            <a:r>
              <a:rPr lang="en-AU" b="1" dirty="0"/>
              <a:t>Fit Random Forest </a:t>
            </a:r>
            <a:r>
              <a:rPr lang="en-AU" dirty="0"/>
              <a:t>model to ENS data (prediction / dependent var.: Vowel)</a:t>
            </a:r>
          </a:p>
          <a:p>
            <a:pPr marL="702900" lvl="2" indent="-342900">
              <a:buClr>
                <a:srgbClr val="E2001A"/>
              </a:buClr>
              <a:buFont typeface="+mj-lt"/>
              <a:buAutoNum type="arabicPeriod"/>
            </a:pPr>
            <a:r>
              <a:rPr lang="en-AU" b="1" dirty="0"/>
              <a:t>Apply model to CHN </a:t>
            </a:r>
            <a:r>
              <a:rPr lang="en-AU" dirty="0"/>
              <a:t>data and check accuracy of RF model</a:t>
            </a:r>
          </a:p>
          <a:p>
            <a:pPr marL="702900" lvl="2" indent="-342900">
              <a:buClr>
                <a:srgbClr val="E2001A"/>
              </a:buClr>
              <a:buFont typeface="+mj-lt"/>
              <a:buAutoNum type="arabicPeriod"/>
            </a:pPr>
            <a:r>
              <a:rPr lang="en-AU" b="1" dirty="0"/>
              <a:t>Create a new variable </a:t>
            </a:r>
            <a:r>
              <a:rPr lang="en-AU" dirty="0"/>
              <a:t>(</a:t>
            </a:r>
            <a:r>
              <a:rPr lang="en-AU" dirty="0" err="1"/>
              <a:t>NonTargetLike</a:t>
            </a:r>
            <a:r>
              <a:rPr lang="en-AU" dirty="0"/>
              <a:t>) that shows if the observation is the same as the model prediction (0) or if the observed vowel differs from the predicted vowel (1)</a:t>
            </a:r>
          </a:p>
          <a:p>
            <a:pPr marL="702900" lvl="2" indent="-342900">
              <a:buClr>
                <a:srgbClr val="E2001A"/>
              </a:buClr>
              <a:buFont typeface="+mj-lt"/>
              <a:buAutoNum type="arabicPeriod"/>
            </a:pPr>
            <a:r>
              <a:rPr lang="en-AU" b="1" dirty="0"/>
              <a:t>Fit a mixed-effects logistic regression </a:t>
            </a:r>
            <a:r>
              <a:rPr lang="en-AU" dirty="0"/>
              <a:t>model (Log. GLMER) on the CHN data </a:t>
            </a:r>
            <a:r>
              <a:rPr lang="en-AU" b="1" dirty="0"/>
              <a:t>with </a:t>
            </a:r>
            <a:r>
              <a:rPr lang="en-AU" b="1" dirty="0" err="1"/>
              <a:t>NonTargetLike</a:t>
            </a:r>
            <a:r>
              <a:rPr lang="en-AU" b="1" dirty="0"/>
              <a:t> as dependent variable</a:t>
            </a:r>
            <a:r>
              <a:rPr lang="en-AU" dirty="0"/>
              <a:t> (RE: Speaker, Word)</a:t>
            </a:r>
            <a:br>
              <a:rPr lang="en-AU" dirty="0"/>
            </a:br>
            <a:r>
              <a:rPr lang="en-AU" dirty="0"/>
              <a:t>This model evaluates what factors correlate with differences between ENS and CHN production (deviation analysis).</a:t>
            </a:r>
          </a:p>
        </p:txBody>
      </p:sp>
      <p:pic>
        <p:nvPicPr>
          <p:cNvPr id="4" name="Picture 3" descr="A person in a blue suit&#10;&#10;Description automatically generated">
            <a:extLst>
              <a:ext uri="{FF2B5EF4-FFF2-40B4-BE49-F238E27FC236}">
                <a16:creationId xmlns:a16="http://schemas.microsoft.com/office/drawing/2014/main" id="{F4F854C8-7FD3-EFA4-293F-1EB97FC0FBF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448" y="332656"/>
            <a:ext cx="1102401" cy="15217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F287FF8-5BE5-C1F1-F6A0-117C86900B33}"/>
              </a:ext>
            </a:extLst>
          </p:cNvPr>
          <p:cNvSpPr txBox="1"/>
          <p:nvPr/>
        </p:nvSpPr>
        <p:spPr>
          <a:xfrm>
            <a:off x="9624392" y="137951"/>
            <a:ext cx="1872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dirty="0"/>
              <a:t>Training data (ENS)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2E887730-8D87-7FCC-683A-7295258B4141}"/>
              </a:ext>
            </a:extLst>
          </p:cNvPr>
          <p:cNvSpPr/>
          <p:nvPr/>
        </p:nvSpPr>
        <p:spPr>
          <a:xfrm rot="5400000">
            <a:off x="10487458" y="2017487"/>
            <a:ext cx="384380" cy="139182"/>
          </a:xfrm>
          <a:prstGeom prst="rightArrow">
            <a:avLst/>
          </a:prstGeom>
          <a:solidFill>
            <a:srgbClr val="E2001A"/>
          </a:solidFill>
          <a:ln>
            <a:solidFill>
              <a:srgbClr val="344A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7" name="Picture 6" descr="A person with a beard and glasses&#10;&#10;Description automatically generated">
            <a:extLst>
              <a:ext uri="{FF2B5EF4-FFF2-40B4-BE49-F238E27FC236}">
                <a16:creationId xmlns:a16="http://schemas.microsoft.com/office/drawing/2014/main" id="{5245A772-9F39-B363-FBF0-84155A93C9C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655" y="2461456"/>
            <a:ext cx="1081713" cy="15217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5F8E771-CAD5-1912-14A6-BEB3B2E4A4E7}"/>
              </a:ext>
            </a:extLst>
          </p:cNvPr>
          <p:cNvSpPr txBox="1"/>
          <p:nvPr/>
        </p:nvSpPr>
        <p:spPr>
          <a:xfrm>
            <a:off x="9707540" y="2279268"/>
            <a:ext cx="19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dirty="0"/>
              <a:t>Random Forest Model</a:t>
            </a:r>
          </a:p>
        </p:txBody>
      </p:sp>
      <p:pic>
        <p:nvPicPr>
          <p:cNvPr id="9" name="Picture 8" descr="A person wearing glasses and smiling&#10;&#10;Description automatically generated">
            <a:extLst>
              <a:ext uri="{FF2B5EF4-FFF2-40B4-BE49-F238E27FC236}">
                <a16:creationId xmlns:a16="http://schemas.microsoft.com/office/drawing/2014/main" id="{0077FC8C-D8AC-820A-229C-13642D229C8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2931" y="4574823"/>
            <a:ext cx="1131131" cy="1538218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95AE578F-9804-EA96-4463-2C4D2231684A}"/>
              </a:ext>
            </a:extLst>
          </p:cNvPr>
          <p:cNvSpPr/>
          <p:nvPr/>
        </p:nvSpPr>
        <p:spPr>
          <a:xfrm rot="5400000">
            <a:off x="10487458" y="4235407"/>
            <a:ext cx="384380" cy="139182"/>
          </a:xfrm>
          <a:prstGeom prst="rightArrow">
            <a:avLst/>
          </a:prstGeom>
          <a:solidFill>
            <a:srgbClr val="E2001A"/>
          </a:solidFill>
          <a:ln>
            <a:solidFill>
              <a:srgbClr val="344A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6989D0-FB52-4D8F-CB9C-2FED4AF04E0C}"/>
              </a:ext>
            </a:extLst>
          </p:cNvPr>
          <p:cNvSpPr txBox="1"/>
          <p:nvPr/>
        </p:nvSpPr>
        <p:spPr>
          <a:xfrm>
            <a:off x="9845870" y="4574823"/>
            <a:ext cx="16508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dirty="0"/>
              <a:t>Test data (CHN)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FDEE3E-9903-3404-D98F-2EE96D46DFB0}"/>
              </a:ext>
            </a:extLst>
          </p:cNvPr>
          <p:cNvSpPr txBox="1"/>
          <p:nvPr/>
        </p:nvSpPr>
        <p:spPr>
          <a:xfrm>
            <a:off x="7915191" y="4420934"/>
            <a:ext cx="144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dirty="0"/>
              <a:t>Comparison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650D26-5F83-99B4-1DB1-7BD6E24007C4}"/>
              </a:ext>
            </a:extLst>
          </p:cNvPr>
          <p:cNvSpPr txBox="1"/>
          <p:nvPr/>
        </p:nvSpPr>
        <p:spPr>
          <a:xfrm>
            <a:off x="10506753" y="4142650"/>
            <a:ext cx="144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dirty="0"/>
              <a:t>Apply to</a:t>
            </a:r>
          </a:p>
        </p:txBody>
      </p:sp>
      <p:sp>
        <p:nvSpPr>
          <p:cNvPr id="15" name="Arrow: Curved Right 14">
            <a:extLst>
              <a:ext uri="{FF2B5EF4-FFF2-40B4-BE49-F238E27FC236}">
                <a16:creationId xmlns:a16="http://schemas.microsoft.com/office/drawing/2014/main" id="{CCFDD15E-4CEE-7F1A-0BA6-6F84154B2BA3}"/>
              </a:ext>
            </a:extLst>
          </p:cNvPr>
          <p:cNvSpPr/>
          <p:nvPr/>
        </p:nvSpPr>
        <p:spPr>
          <a:xfrm>
            <a:off x="9192344" y="3501008"/>
            <a:ext cx="653526" cy="2160240"/>
          </a:xfrm>
          <a:prstGeom prst="curvedRightArrow">
            <a:avLst/>
          </a:prstGeom>
          <a:solidFill>
            <a:srgbClr val="E2001A"/>
          </a:solidFill>
          <a:ln>
            <a:solidFill>
              <a:srgbClr val="344A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907F14-3767-8861-4C78-2842659505FD}"/>
              </a:ext>
            </a:extLst>
          </p:cNvPr>
          <p:cNvSpPr txBox="1"/>
          <p:nvPr/>
        </p:nvSpPr>
        <p:spPr>
          <a:xfrm>
            <a:off x="7834691" y="5247364"/>
            <a:ext cx="144819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dirty="0"/>
              <a:t>Mixed-model</a:t>
            </a:r>
            <a:br>
              <a:rPr lang="en-AU" sz="1400" dirty="0"/>
            </a:br>
            <a:br>
              <a:rPr lang="en-AU" sz="1400" dirty="0"/>
            </a:br>
            <a:r>
              <a:rPr lang="en-AU" sz="1400" dirty="0"/>
              <a:t>What factors correlate with differences?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F805377D-F02F-D740-5F0C-66CC142D87B3}"/>
              </a:ext>
            </a:extLst>
          </p:cNvPr>
          <p:cNvSpPr/>
          <p:nvPr/>
        </p:nvSpPr>
        <p:spPr>
          <a:xfrm rot="5400000">
            <a:off x="8425754" y="4976961"/>
            <a:ext cx="384380" cy="139182"/>
          </a:xfrm>
          <a:prstGeom prst="rightArrow">
            <a:avLst/>
          </a:prstGeom>
          <a:solidFill>
            <a:srgbClr val="E2001A"/>
          </a:solidFill>
          <a:ln>
            <a:solidFill>
              <a:srgbClr val="344A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3142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7D020-A7A4-68B8-8E4D-0BFBA78B6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1386831"/>
            <a:ext cx="10801349" cy="4965357"/>
          </a:xfrm>
        </p:spPr>
        <p:txBody>
          <a:bodyPr>
            <a:normAutofit/>
          </a:bodyPr>
          <a:lstStyle/>
          <a:p>
            <a:r>
              <a:rPr lang="en-AU" b="1" dirty="0"/>
              <a:t>RF (trained on ENS, applied CHN)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Accuracy: 0.936 (93.6 %)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Baseline Accuracy: 0.304 (30.4 %) </a:t>
            </a:r>
          </a:p>
          <a:p>
            <a:r>
              <a:rPr lang="en-AU" dirty="0"/>
              <a:t>→ Accuracy improved by a factor of 3.08 (308 %)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Model works extremely well for both CHN </a:t>
            </a:r>
            <a:br>
              <a:rPr lang="en-AU" dirty="0"/>
            </a:br>
            <a:r>
              <a:rPr lang="en-AU" dirty="0">
                <a:solidFill>
                  <a:schemeClr val="bg1">
                    <a:lumMod val="75000"/>
                  </a:schemeClr>
                </a:solidFill>
              </a:rPr>
              <a:t>and ENS (94.1 % on holdout)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Misclassifications already suggest that CHN fail to </a:t>
            </a:r>
            <a:br>
              <a:rPr lang="en-AU" dirty="0"/>
            </a:br>
            <a:r>
              <a:rPr lang="en-AU" dirty="0"/>
              <a:t>differentiate </a:t>
            </a:r>
          </a:p>
          <a:p>
            <a:pPr marL="645750" lvl="2" indent="-285750"/>
            <a:r>
              <a:rPr lang="en-AU" dirty="0"/>
              <a:t>between /ɪ/ and /iː/</a:t>
            </a:r>
          </a:p>
          <a:p>
            <a:pPr marL="645750" lvl="2" indent="-285750"/>
            <a:r>
              <a:rPr lang="en-AU" dirty="0"/>
              <a:t>between /ɛ/ and /æ/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8C38FA5C-105E-BEB6-2474-55CD7C940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703" y="620688"/>
            <a:ext cx="10801350" cy="469056"/>
          </a:xfrm>
        </p:spPr>
        <p:txBody>
          <a:bodyPr>
            <a:normAutofit/>
          </a:bodyPr>
          <a:lstStyle/>
          <a:p>
            <a:r>
              <a:rPr lang="de-DE" dirty="0" err="1">
                <a:solidFill>
                  <a:srgbClr val="E2001A"/>
                </a:solidFill>
              </a:rPr>
              <a:t>Results</a:t>
            </a:r>
            <a:endParaRPr lang="de-DE" dirty="0">
              <a:solidFill>
                <a:srgbClr val="E2001A"/>
              </a:solidFill>
            </a:endParaRPr>
          </a:p>
        </p:txBody>
      </p:sp>
      <p:pic>
        <p:nvPicPr>
          <p:cNvPr id="7" name="Picture 6" descr="A graph of different languages&#10;&#10;Description automatically generated">
            <a:extLst>
              <a:ext uri="{FF2B5EF4-FFF2-40B4-BE49-F238E27FC236}">
                <a16:creationId xmlns:a16="http://schemas.microsoft.com/office/drawing/2014/main" id="{172B0276-42F4-BA75-A0D1-8EEE86A074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736" y="3977680"/>
            <a:ext cx="3600400" cy="2880320"/>
          </a:xfrm>
          <a:prstGeom prst="rect">
            <a:avLst/>
          </a:prstGeom>
        </p:spPr>
      </p:pic>
      <p:pic>
        <p:nvPicPr>
          <p:cNvPr id="9" name="Picture 8" descr="A graph with numbers and dots&#10;&#10;Description automatically generated">
            <a:extLst>
              <a:ext uri="{FF2B5EF4-FFF2-40B4-BE49-F238E27FC236}">
                <a16:creationId xmlns:a16="http://schemas.microsoft.com/office/drawing/2014/main" id="{3A7CB7D1-416B-C451-5B61-A7B4AD935D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8575" y="0"/>
            <a:ext cx="4572009" cy="3657607"/>
          </a:xfrm>
          <a:prstGeom prst="rect">
            <a:avLst/>
          </a:prstGeom>
        </p:spPr>
      </p:pic>
      <p:pic>
        <p:nvPicPr>
          <p:cNvPr id="11" name="Picture 10" descr="A graph of a graph with black dots&#10;&#10;Description automatically generated">
            <a:extLst>
              <a:ext uri="{FF2B5EF4-FFF2-40B4-BE49-F238E27FC236}">
                <a16:creationId xmlns:a16="http://schemas.microsoft.com/office/drawing/2014/main" id="{73EA2492-5446-0CB8-01F5-40F5C39E31E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152" y="3716673"/>
            <a:ext cx="4711991" cy="3141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603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7D020-A7A4-68B8-8E4D-0BFBA78B6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1386831"/>
            <a:ext cx="10801349" cy="4965357"/>
          </a:xfrm>
        </p:spPr>
        <p:txBody>
          <a:bodyPr>
            <a:normAutofit/>
          </a:bodyPr>
          <a:lstStyle/>
          <a:p>
            <a:r>
              <a:rPr lang="en-AU" b="1" dirty="0"/>
              <a:t>RF (trained on ENS, applied CHN)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Accuracy: 0.936 (93.6 %)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Baseline Accuracy: 0.304 (30.4 %) </a:t>
            </a:r>
          </a:p>
          <a:p>
            <a:r>
              <a:rPr lang="en-AU" dirty="0"/>
              <a:t>→ Accuracy improved by a factor of 3.08 (308 %)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Model works extremely well for both CHN </a:t>
            </a:r>
            <a:br>
              <a:rPr lang="en-AU" dirty="0"/>
            </a:br>
            <a:r>
              <a:rPr lang="en-AU" dirty="0">
                <a:solidFill>
                  <a:schemeClr val="bg1">
                    <a:lumMod val="75000"/>
                  </a:schemeClr>
                </a:solidFill>
              </a:rPr>
              <a:t>and ENS (94.1 % on holdout)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Misclassifications already suggest that CHN fail to </a:t>
            </a:r>
            <a:br>
              <a:rPr lang="en-AU" dirty="0"/>
            </a:br>
            <a:r>
              <a:rPr lang="en-AU" dirty="0"/>
              <a:t>differentiate </a:t>
            </a:r>
          </a:p>
          <a:p>
            <a:pPr marL="645750" lvl="2" indent="-285750"/>
            <a:r>
              <a:rPr lang="en-AU" dirty="0"/>
              <a:t>between /ɪ/ and /iː/</a:t>
            </a:r>
          </a:p>
          <a:p>
            <a:pPr marL="645750" lvl="2" indent="-285750"/>
            <a:r>
              <a:rPr lang="en-AU" dirty="0"/>
              <a:t>between /ɛ/ and /æ/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8C38FA5C-105E-BEB6-2474-55CD7C940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703" y="620688"/>
            <a:ext cx="10801350" cy="469056"/>
          </a:xfrm>
        </p:spPr>
        <p:txBody>
          <a:bodyPr>
            <a:normAutofit/>
          </a:bodyPr>
          <a:lstStyle/>
          <a:p>
            <a:r>
              <a:rPr lang="de-DE" dirty="0" err="1">
                <a:solidFill>
                  <a:srgbClr val="E2001A"/>
                </a:solidFill>
              </a:rPr>
              <a:t>Results</a:t>
            </a:r>
            <a:endParaRPr lang="de-DE" dirty="0">
              <a:solidFill>
                <a:srgbClr val="E2001A"/>
              </a:solidFill>
            </a:endParaRPr>
          </a:p>
        </p:txBody>
      </p:sp>
      <p:pic>
        <p:nvPicPr>
          <p:cNvPr id="7" name="Picture 6" descr="A graph of different languages&#10;&#10;Description automatically generated">
            <a:extLst>
              <a:ext uri="{FF2B5EF4-FFF2-40B4-BE49-F238E27FC236}">
                <a16:creationId xmlns:a16="http://schemas.microsoft.com/office/drawing/2014/main" id="{172B0276-42F4-BA75-A0D1-8EEE86A074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736" y="3977680"/>
            <a:ext cx="3600400" cy="2880320"/>
          </a:xfrm>
          <a:prstGeom prst="rect">
            <a:avLst/>
          </a:prstGeom>
        </p:spPr>
      </p:pic>
      <p:pic>
        <p:nvPicPr>
          <p:cNvPr id="9" name="Picture 8" descr="A graph with numbers and dots&#10;&#10;Description automatically generated">
            <a:extLst>
              <a:ext uri="{FF2B5EF4-FFF2-40B4-BE49-F238E27FC236}">
                <a16:creationId xmlns:a16="http://schemas.microsoft.com/office/drawing/2014/main" id="{3A7CB7D1-416B-C451-5B61-A7B4AD935D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8575" y="0"/>
            <a:ext cx="4572009" cy="3657607"/>
          </a:xfrm>
          <a:prstGeom prst="rect">
            <a:avLst/>
          </a:prstGeom>
        </p:spPr>
      </p:pic>
      <p:pic>
        <p:nvPicPr>
          <p:cNvPr id="11" name="Picture 10" descr="A graph of a graph with black dots&#10;&#10;Description automatically generated">
            <a:extLst>
              <a:ext uri="{FF2B5EF4-FFF2-40B4-BE49-F238E27FC236}">
                <a16:creationId xmlns:a16="http://schemas.microsoft.com/office/drawing/2014/main" id="{73EA2492-5446-0CB8-01F5-40F5C39E31E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152" y="3716673"/>
            <a:ext cx="4711991" cy="3141327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3FE88304-36CF-608F-6EC4-C09A16E6C85A}"/>
              </a:ext>
            </a:extLst>
          </p:cNvPr>
          <p:cNvSpPr/>
          <p:nvPr/>
        </p:nvSpPr>
        <p:spPr>
          <a:xfrm>
            <a:off x="9336360" y="1772816"/>
            <a:ext cx="1512168" cy="504056"/>
          </a:xfrm>
          <a:prstGeom prst="ellipse">
            <a:avLst/>
          </a:prstGeom>
          <a:noFill/>
          <a:ln w="28575">
            <a:solidFill>
              <a:srgbClr val="E200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4CDD519-5778-9E3D-0B7C-8C4EE8EEFABE}"/>
              </a:ext>
            </a:extLst>
          </p:cNvPr>
          <p:cNvSpPr/>
          <p:nvPr/>
        </p:nvSpPr>
        <p:spPr>
          <a:xfrm>
            <a:off x="10056440" y="1239226"/>
            <a:ext cx="720080" cy="1037645"/>
          </a:xfrm>
          <a:prstGeom prst="ellipse">
            <a:avLst/>
          </a:prstGeom>
          <a:noFill/>
          <a:ln w="28575">
            <a:solidFill>
              <a:srgbClr val="E200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42038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7D020-A7A4-68B8-8E4D-0BFBA78B6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1386831"/>
            <a:ext cx="10801349" cy="4965357"/>
          </a:xfrm>
        </p:spPr>
        <p:txBody>
          <a:bodyPr>
            <a:normAutofit/>
          </a:bodyPr>
          <a:lstStyle/>
          <a:p>
            <a:r>
              <a:rPr lang="en-AU" b="1" dirty="0"/>
              <a:t>RF (trained on ENS, applied CHN)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Accuracy: 0.936 (93.6 %)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Baseline Accuracy: 0.304 (30.4 %) </a:t>
            </a:r>
          </a:p>
          <a:p>
            <a:r>
              <a:rPr lang="en-AU" dirty="0"/>
              <a:t>→ Accuracy improved by a factor of 3.08 (308 %)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Model works extremely well for both CHN </a:t>
            </a:r>
            <a:br>
              <a:rPr lang="en-AU" dirty="0"/>
            </a:br>
            <a:r>
              <a:rPr lang="en-AU" dirty="0">
                <a:solidFill>
                  <a:schemeClr val="bg1">
                    <a:lumMod val="75000"/>
                  </a:schemeClr>
                </a:solidFill>
              </a:rPr>
              <a:t>and ENS (94.1 % on holdout)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Misclassifications already suggest that CHN fail to </a:t>
            </a:r>
            <a:br>
              <a:rPr lang="en-AU" dirty="0"/>
            </a:br>
            <a:r>
              <a:rPr lang="en-AU" dirty="0"/>
              <a:t>differentiate </a:t>
            </a:r>
          </a:p>
          <a:p>
            <a:pPr marL="645750" lvl="2" indent="-285750"/>
            <a:r>
              <a:rPr lang="en-AU" dirty="0"/>
              <a:t>between [ɪ] and [iː]</a:t>
            </a:r>
          </a:p>
          <a:p>
            <a:pPr marL="645750" lvl="2" indent="-285750"/>
            <a:r>
              <a:rPr lang="en-AU" dirty="0"/>
              <a:t>between [ɛ] and [æ]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8C38FA5C-105E-BEB6-2474-55CD7C940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703" y="620688"/>
            <a:ext cx="10801350" cy="469056"/>
          </a:xfrm>
        </p:spPr>
        <p:txBody>
          <a:bodyPr>
            <a:normAutofit/>
          </a:bodyPr>
          <a:lstStyle/>
          <a:p>
            <a:r>
              <a:rPr lang="de-DE" dirty="0" err="1">
                <a:solidFill>
                  <a:srgbClr val="E2001A"/>
                </a:solidFill>
              </a:rPr>
              <a:t>Results</a:t>
            </a:r>
            <a:endParaRPr lang="de-DE" dirty="0">
              <a:solidFill>
                <a:srgbClr val="E2001A"/>
              </a:solidFill>
            </a:endParaRPr>
          </a:p>
        </p:txBody>
      </p:sp>
      <p:pic>
        <p:nvPicPr>
          <p:cNvPr id="7" name="Picture 6" descr="A graph of different languages&#10;&#10;Description automatically generated">
            <a:extLst>
              <a:ext uri="{FF2B5EF4-FFF2-40B4-BE49-F238E27FC236}">
                <a16:creationId xmlns:a16="http://schemas.microsoft.com/office/drawing/2014/main" id="{172B0276-42F4-BA75-A0D1-8EEE86A074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736" y="3977680"/>
            <a:ext cx="3600400" cy="2880320"/>
          </a:xfrm>
          <a:prstGeom prst="rect">
            <a:avLst/>
          </a:prstGeom>
        </p:spPr>
      </p:pic>
      <p:pic>
        <p:nvPicPr>
          <p:cNvPr id="9" name="Picture 8" descr="A graph with numbers and dots&#10;&#10;Description automatically generated">
            <a:extLst>
              <a:ext uri="{FF2B5EF4-FFF2-40B4-BE49-F238E27FC236}">
                <a16:creationId xmlns:a16="http://schemas.microsoft.com/office/drawing/2014/main" id="{3A7CB7D1-416B-C451-5B61-A7B4AD935D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8575" y="0"/>
            <a:ext cx="4572009" cy="3657607"/>
          </a:xfrm>
          <a:prstGeom prst="rect">
            <a:avLst/>
          </a:prstGeom>
        </p:spPr>
      </p:pic>
      <p:pic>
        <p:nvPicPr>
          <p:cNvPr id="11" name="Picture 10" descr="A graph of a graph with black dots&#10;&#10;Description automatically generated">
            <a:extLst>
              <a:ext uri="{FF2B5EF4-FFF2-40B4-BE49-F238E27FC236}">
                <a16:creationId xmlns:a16="http://schemas.microsoft.com/office/drawing/2014/main" id="{73EA2492-5446-0CB8-01F5-40F5C39E31E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152" y="3716673"/>
            <a:ext cx="4711991" cy="3141327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3FE88304-36CF-608F-6EC4-C09A16E6C85A}"/>
              </a:ext>
            </a:extLst>
          </p:cNvPr>
          <p:cNvSpPr/>
          <p:nvPr/>
        </p:nvSpPr>
        <p:spPr>
          <a:xfrm>
            <a:off x="8184232" y="2706805"/>
            <a:ext cx="1512168" cy="504056"/>
          </a:xfrm>
          <a:prstGeom prst="ellipse">
            <a:avLst/>
          </a:prstGeom>
          <a:noFill/>
          <a:ln w="28575">
            <a:solidFill>
              <a:srgbClr val="E200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4CDD519-5778-9E3D-0B7C-8C4EE8EEFABE}"/>
              </a:ext>
            </a:extLst>
          </p:cNvPr>
          <p:cNvSpPr/>
          <p:nvPr/>
        </p:nvSpPr>
        <p:spPr>
          <a:xfrm>
            <a:off x="8832304" y="2173216"/>
            <a:ext cx="720080" cy="1037645"/>
          </a:xfrm>
          <a:prstGeom prst="ellipse">
            <a:avLst/>
          </a:prstGeom>
          <a:noFill/>
          <a:ln w="28575">
            <a:solidFill>
              <a:srgbClr val="E200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5329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42C7B-801F-F44D-05A5-7BC2D4603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703" y="620688"/>
            <a:ext cx="10801350" cy="469056"/>
          </a:xfrm>
        </p:spPr>
        <p:txBody>
          <a:bodyPr>
            <a:normAutofit/>
          </a:bodyPr>
          <a:lstStyle/>
          <a:p>
            <a:r>
              <a:rPr lang="de-DE" dirty="0" err="1"/>
              <a:t>Results</a:t>
            </a:r>
            <a:endParaRPr lang="de-DE" dirty="0"/>
          </a:p>
        </p:txBody>
      </p:sp>
      <p:pic>
        <p:nvPicPr>
          <p:cNvPr id="8" name="Picture 7" descr="A graph with numbers and symbols&#10;&#10;Description automatically generated">
            <a:extLst>
              <a:ext uri="{FF2B5EF4-FFF2-40B4-BE49-F238E27FC236}">
                <a16:creationId xmlns:a16="http://schemas.microsoft.com/office/drawing/2014/main" id="{CC670ACC-3AF7-9469-4B59-64B30FC346D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7983" y="0"/>
            <a:ext cx="4572009" cy="3657607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162ED120-4235-372B-57DF-00C2F9AE9B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02" y="476672"/>
            <a:ext cx="5923052" cy="6120000"/>
          </a:xfrm>
          <a:prstGeom prst="rect">
            <a:avLst/>
          </a:prstGeom>
        </p:spPr>
      </p:pic>
      <p:pic>
        <p:nvPicPr>
          <p:cNvPr id="13" name="Picture 12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AF966999-AC24-957D-2D96-7E43D89ECC3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670" y="3657607"/>
            <a:ext cx="4000491" cy="320039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ABD0C70-AFE0-90E1-6B17-88C7D246254D}"/>
              </a:ext>
            </a:extLst>
          </p:cNvPr>
          <p:cNvSpPr txBox="1"/>
          <p:nvPr/>
        </p:nvSpPr>
        <p:spPr>
          <a:xfrm>
            <a:off x="6312025" y="1089744"/>
            <a:ext cx="1323334" cy="1077218"/>
          </a:xfrm>
          <a:prstGeom prst="rect">
            <a:avLst/>
          </a:prstGeom>
          <a:noFill/>
          <a:ln w="28575">
            <a:solidFill>
              <a:srgbClr val="E2001A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600" dirty="0"/>
              <a:t>More problems with short vowels!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A98D75-8E3F-62EC-C991-8051342122EF}"/>
              </a:ext>
            </a:extLst>
          </p:cNvPr>
          <p:cNvSpPr txBox="1"/>
          <p:nvPr/>
        </p:nvSpPr>
        <p:spPr>
          <a:xfrm>
            <a:off x="6494391" y="4149080"/>
            <a:ext cx="1521182" cy="2308324"/>
          </a:xfrm>
          <a:prstGeom prst="rect">
            <a:avLst/>
          </a:prstGeom>
          <a:noFill/>
          <a:ln w="28575">
            <a:solidFill>
              <a:srgbClr val="E2001A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600" dirty="0"/>
              <a:t>Problems with u-sounds for low-frequency words</a:t>
            </a:r>
          </a:p>
          <a:p>
            <a:pPr algn="ctr"/>
            <a:endParaRPr lang="en-AU" sz="1600" dirty="0"/>
          </a:p>
          <a:p>
            <a:pPr algn="ctr"/>
            <a:r>
              <a:rPr lang="en-AU" sz="1600" dirty="0"/>
              <a:t>Problems with /ɪ æ/ for high-frequency words</a:t>
            </a:r>
          </a:p>
        </p:txBody>
      </p:sp>
    </p:spTree>
    <p:extLst>
      <p:ext uri="{BB962C8B-B14F-4D97-AF65-F5344CB8AC3E}">
        <p14:creationId xmlns:p14="http://schemas.microsoft.com/office/powerpoint/2010/main" val="1169057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42C7B-801F-F44D-05A5-7BC2D4603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703" y="620688"/>
            <a:ext cx="10801350" cy="469056"/>
          </a:xfrm>
        </p:spPr>
        <p:txBody>
          <a:bodyPr>
            <a:normAutofit/>
          </a:bodyPr>
          <a:lstStyle/>
          <a:p>
            <a:r>
              <a:rPr lang="de-DE" dirty="0" err="1"/>
              <a:t>Results</a:t>
            </a:r>
            <a:endParaRPr lang="de-DE" dirty="0"/>
          </a:p>
        </p:txBody>
      </p:sp>
      <p:pic>
        <p:nvPicPr>
          <p:cNvPr id="8" name="Picture 7" descr="A graph with numbers and symbols&#10;&#10;Description automatically generated">
            <a:extLst>
              <a:ext uri="{FF2B5EF4-FFF2-40B4-BE49-F238E27FC236}">
                <a16:creationId xmlns:a16="http://schemas.microsoft.com/office/drawing/2014/main" id="{CC670ACC-3AF7-9469-4B59-64B30FC346D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359" y="0"/>
            <a:ext cx="4572009" cy="3657607"/>
          </a:xfrm>
          <a:prstGeom prst="rect">
            <a:avLst/>
          </a:prstGeom>
        </p:spPr>
      </p:pic>
      <p:pic>
        <p:nvPicPr>
          <p:cNvPr id="13" name="Picture 12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AF966999-AC24-957D-2D96-7E43D89ECC3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670" y="3657607"/>
            <a:ext cx="4000491" cy="320039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ABD0C70-AFE0-90E1-6B17-88C7D246254D}"/>
              </a:ext>
            </a:extLst>
          </p:cNvPr>
          <p:cNvSpPr txBox="1"/>
          <p:nvPr/>
        </p:nvSpPr>
        <p:spPr>
          <a:xfrm>
            <a:off x="6312025" y="1089744"/>
            <a:ext cx="1323334" cy="1077218"/>
          </a:xfrm>
          <a:prstGeom prst="rect">
            <a:avLst/>
          </a:prstGeom>
          <a:noFill/>
          <a:ln w="28575">
            <a:solidFill>
              <a:srgbClr val="E2001A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600" dirty="0"/>
              <a:t>More problems with short vowels!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A98D75-8E3F-62EC-C991-8051342122EF}"/>
              </a:ext>
            </a:extLst>
          </p:cNvPr>
          <p:cNvSpPr txBox="1"/>
          <p:nvPr/>
        </p:nvSpPr>
        <p:spPr>
          <a:xfrm>
            <a:off x="6494391" y="4149080"/>
            <a:ext cx="1521182" cy="2308324"/>
          </a:xfrm>
          <a:prstGeom prst="rect">
            <a:avLst/>
          </a:prstGeom>
          <a:noFill/>
          <a:ln w="28575">
            <a:solidFill>
              <a:srgbClr val="E2001A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600" dirty="0"/>
              <a:t>Problems with u-sounds for low-frequency words</a:t>
            </a:r>
          </a:p>
          <a:p>
            <a:pPr algn="ctr"/>
            <a:endParaRPr lang="en-AU" sz="1600" dirty="0"/>
          </a:p>
          <a:p>
            <a:pPr algn="ctr"/>
            <a:r>
              <a:rPr lang="en-AU" sz="1600" dirty="0"/>
              <a:t>Problems with /ɪ æ/ for high-frequency words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4F041D-2DEF-475E-AC4B-5572B6A71B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703" y="505399"/>
            <a:ext cx="5936767" cy="61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472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42C7B-801F-F44D-05A5-7BC2D4603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703" y="620688"/>
            <a:ext cx="10801350" cy="469056"/>
          </a:xfrm>
        </p:spPr>
        <p:txBody>
          <a:bodyPr>
            <a:normAutofit/>
          </a:bodyPr>
          <a:lstStyle/>
          <a:p>
            <a:r>
              <a:rPr lang="de-DE" dirty="0" err="1"/>
              <a:t>Results</a:t>
            </a:r>
            <a:endParaRPr lang="de-DE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A98D75-8E3F-62EC-C991-8051342122EF}"/>
              </a:ext>
            </a:extLst>
          </p:cNvPr>
          <p:cNvSpPr txBox="1"/>
          <p:nvPr/>
        </p:nvSpPr>
        <p:spPr>
          <a:xfrm>
            <a:off x="7680176" y="4449812"/>
            <a:ext cx="3600400" cy="1569660"/>
          </a:xfrm>
          <a:prstGeom prst="rect">
            <a:avLst/>
          </a:prstGeom>
          <a:noFill/>
          <a:ln w="28575">
            <a:solidFill>
              <a:srgbClr val="E2001A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600" dirty="0"/>
              <a:t>If there are problems, they are more pronounced among grammatical words!</a:t>
            </a:r>
          </a:p>
          <a:p>
            <a:pPr algn="ctr"/>
            <a:endParaRPr lang="en-AU" sz="1600" dirty="0"/>
          </a:p>
          <a:p>
            <a:pPr algn="ctr"/>
            <a:r>
              <a:rPr lang="en-AU" sz="1600" dirty="0"/>
              <a:t>Lack of reduction of vowels in unstressed environments!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4F041D-2DEF-475E-AC4B-5572B6A71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703" y="505399"/>
            <a:ext cx="5936767" cy="6120000"/>
          </a:xfrm>
          <a:prstGeom prst="rect">
            <a:avLst/>
          </a:prstGeom>
        </p:spPr>
      </p:pic>
      <p:pic>
        <p:nvPicPr>
          <p:cNvPr id="5" name="Picture 4" descr="A graph with colored dots&#10;&#10;Description automatically generated">
            <a:extLst>
              <a:ext uri="{FF2B5EF4-FFF2-40B4-BE49-F238E27FC236}">
                <a16:creationId xmlns:a16="http://schemas.microsoft.com/office/drawing/2014/main" id="{0E9E964D-B6B0-03BE-66DB-F70067F2441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152" y="404664"/>
            <a:ext cx="4572009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207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42C7B-801F-F44D-05A5-7BC2D4603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solidFill>
                  <a:srgbClr val="E2001A"/>
                </a:solidFill>
              </a:rPr>
              <a:t>Introduction</a:t>
            </a:r>
            <a:endParaRPr lang="en-AU" dirty="0">
              <a:solidFill>
                <a:srgbClr val="E2001A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7D020-A7A4-68B8-8E4D-0BFBA78B6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7" y="1700213"/>
            <a:ext cx="9433121" cy="4608515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Pronunciation is most immediate and direct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Everybody automatically and subconsciously infers judgements </a:t>
            </a:r>
            <a:br>
              <a:rPr lang="en-AU" dirty="0"/>
            </a:br>
            <a:r>
              <a:rPr lang="en-AU" dirty="0"/>
              <a:t>based on pronunciation (gender, age, cultural background, </a:t>
            </a:r>
            <a:r>
              <a:rPr lang="en-AU" dirty="0" err="1"/>
              <a:t>nativeness</a:t>
            </a:r>
            <a:r>
              <a:rPr lang="en-AU" dirty="0"/>
              <a:t>, socio-economics, education, etc.)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Pronunciation and speech is key in language learning and teaching contexts (LLT)!</a:t>
            </a:r>
          </a:p>
          <a:p>
            <a:pPr marL="645750" lvl="2" indent="-285750"/>
            <a:r>
              <a:rPr lang="en-AU" dirty="0"/>
              <a:t>Pronunciation affects real-life opportunities(jobs, partner choice, etc.)</a:t>
            </a:r>
          </a:p>
          <a:p>
            <a:pPr marL="645750" lvl="2" indent="-285750"/>
            <a:r>
              <a:rPr lang="en-AU" dirty="0"/>
              <a:t>Listeners need to understand what is said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Pronunciation is crucial for intelligibility:</a:t>
            </a:r>
            <a:br>
              <a:rPr lang="en-AU" dirty="0"/>
            </a:br>
            <a:r>
              <a:rPr lang="en-AU" b="1" dirty="0"/>
              <a:t>The more processing effort is taken up by decoding linguistic aspects of a message, the less processing power is left for decoding the meaning → accents impact comprehension and intelligibility!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</a:rPr>
              <a:t>(Munro &amp; </a:t>
            </a:r>
            <a:r>
              <a:rPr lang="en-AU" sz="1400" dirty="0" err="1">
                <a:solidFill>
                  <a:schemeClr val="bg1">
                    <a:lumMod val="50000"/>
                  </a:schemeClr>
                </a:solidFill>
              </a:rPr>
              <a:t>Derwing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</a:rPr>
              <a:t> 1995, Jeong, </a:t>
            </a:r>
            <a:r>
              <a:rPr lang="en-AU" sz="1400" dirty="0" err="1">
                <a:solidFill>
                  <a:schemeClr val="bg1">
                    <a:lumMod val="50000"/>
                  </a:schemeClr>
                </a:solidFill>
              </a:rPr>
              <a:t>Elgemark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</a:rPr>
              <a:t>, &amp; </a:t>
            </a:r>
            <a:r>
              <a:rPr lang="en-AU" sz="1400" dirty="0" err="1">
                <a:solidFill>
                  <a:schemeClr val="bg1">
                    <a:lumMod val="50000"/>
                  </a:schemeClr>
                </a:solidFill>
              </a:rPr>
              <a:t>Thorén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</a:rPr>
              <a:t> 2021)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76237B-E444-2F99-7FD2-1A9F4A88020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7428" y="188640"/>
            <a:ext cx="3642844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093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42C7B-801F-F44D-05A5-7BC2D4603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>
                <a:solidFill>
                  <a:srgbClr val="E2001A"/>
                </a:solidFill>
              </a:rPr>
              <a:t>Discussion | Outlook</a:t>
            </a:r>
            <a:endParaRPr lang="de-DE" dirty="0">
              <a:solidFill>
                <a:srgbClr val="E2001A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7D020-A7A4-68B8-8E4D-0BFBA78B6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0056" y="1700213"/>
            <a:ext cx="5544616" cy="4764449"/>
          </a:xfrm>
        </p:spPr>
        <p:txBody>
          <a:bodyPr>
            <a:normAutofit/>
          </a:bodyPr>
          <a:lstStyle/>
          <a:p>
            <a:r>
              <a:rPr lang="en-AU" b="1" dirty="0"/>
              <a:t>Limitations</a:t>
            </a:r>
            <a:r>
              <a:rPr lang="en-AU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Did not take substrate of CHN into account (Mandarin vs Cantonese vs etc.)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Quality of recordings is really poor! (minute-long recordings recorded on cell phones)! </a:t>
            </a:r>
          </a:p>
          <a:p>
            <a:r>
              <a:rPr lang="en-AU" b="1" dirty="0"/>
              <a:t>Significance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Bad quality could | can be compensated using advanced methods (Kernel Density Estimation)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Insights into vowel production by CHN learners in </a:t>
            </a:r>
            <a:r>
              <a:rPr lang="en-AU" b="1" dirty="0"/>
              <a:t>spontaneous speech </a:t>
            </a:r>
            <a:r>
              <a:rPr lang="en-AU" dirty="0"/>
              <a:t>(underexplored) → natural setting allows to </a:t>
            </a:r>
            <a:r>
              <a:rPr lang="en-AU" b="1" dirty="0"/>
              <a:t>generalise findings to real-life learner speech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/>
              <a:t>Automated</a:t>
            </a:r>
            <a:r>
              <a:rPr lang="en-AU" dirty="0"/>
              <a:t> corpus-based investigation on larger samples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00E62CB-B8BF-2ED1-0E6B-05AA1721A5A3}"/>
              </a:ext>
            </a:extLst>
          </p:cNvPr>
          <p:cNvSpPr txBox="1">
            <a:spLocks/>
          </p:cNvSpPr>
          <p:nvPr/>
        </p:nvSpPr>
        <p:spPr>
          <a:xfrm>
            <a:off x="263352" y="1700808"/>
            <a:ext cx="6048671" cy="4942275"/>
          </a:xfrm>
          <a:prstGeom prst="rect">
            <a:avLst/>
          </a:prstGeom>
        </p:spPr>
        <p:txBody>
          <a:bodyPr vert="horz" lIns="0" tIns="0" rIns="0" bIns="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-179388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79388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Arial" panose="020B0604020202020204" pitchFamily="34" charset="0"/>
              <a:buChar char="­"/>
              <a:defRPr lang="en-US" sz="18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-179388" algn="l" defTabSz="914400" rtl="0" eaLnBrk="1" latinLnBrk="0" hangingPunct="1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"/>
              <a:defRPr lang="en-US" sz="18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24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Arial" pitchFamily="34" charset="0"/>
              <a:buNone/>
              <a:defRPr lang="en-AU" sz="2000" b="1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b="1" dirty="0"/>
              <a:t>First systematic, large-scale analysis or CHN production of English vowels in natural, spontaneous speech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/>
              <a:t>Main findings</a:t>
            </a:r>
          </a:p>
          <a:p>
            <a:pPr marL="465750" lvl="1" indent="-285750">
              <a:buFont typeface="Courier New" panose="02070309020205020404" pitchFamily="49" charset="0"/>
              <a:buChar char="o"/>
            </a:pPr>
            <a:r>
              <a:rPr lang="en-AU" dirty="0"/>
              <a:t>The study suggest that CHN appear to have production difficulties associated with short vowels /ɪ, ʊ, æ/ : </a:t>
            </a:r>
            <a:r>
              <a:rPr lang="en-AU" sz="1600" dirty="0"/>
              <a:t>short vowels are produced as long vowels </a:t>
            </a:r>
            <a:r>
              <a:rPr lang="en-AU" sz="1500" dirty="0">
                <a:solidFill>
                  <a:schemeClr val="bg1">
                    <a:lumMod val="50000"/>
                  </a:schemeClr>
                </a:solidFill>
              </a:rPr>
              <a:t>(Zhang &amp; Yin, 2009; Wang, 2008; Zhang &amp; Lu, 2012; Jiang &amp; Zhang 2019) </a:t>
            </a:r>
          </a:p>
          <a:p>
            <a:pPr marL="465750" lvl="1" indent="-285750">
              <a:buFont typeface="Courier New" panose="02070309020205020404" pitchFamily="49" charset="0"/>
              <a:buChar char="o"/>
            </a:pPr>
            <a:r>
              <a:rPr lang="en-AU" dirty="0"/>
              <a:t>Difficulties associated with:</a:t>
            </a:r>
          </a:p>
          <a:p>
            <a:pPr marL="825750" lvl="3" indent="-285750">
              <a:buFont typeface="Arial" panose="020B0604020202020204" pitchFamily="34" charset="0"/>
              <a:buChar char="−"/>
            </a:pPr>
            <a:r>
              <a:rPr lang="en-AU" dirty="0"/>
              <a:t>Reduction in unstressed contexts (grammatical words)</a:t>
            </a:r>
          </a:p>
          <a:p>
            <a:pPr marL="825750" lvl="3" indent="-285750">
              <a:buFont typeface="Arial" panose="020B0604020202020204" pitchFamily="34" charset="0"/>
              <a:buChar char="−"/>
            </a:pPr>
            <a:r>
              <a:rPr lang="en-AU" dirty="0"/>
              <a:t>Low frequency of vowels/words in </a:t>
            </a:r>
            <a:r>
              <a:rPr lang="en-AU"/>
              <a:t>input ([ʊ uː]) </a:t>
            </a: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/>
              <a:t>Explanation</a:t>
            </a:r>
          </a:p>
          <a:p>
            <a:pPr marL="645750" lvl="2" indent="-285750"/>
            <a:r>
              <a:rPr lang="en-AU" dirty="0"/>
              <a:t>Lack of phonemic duration contrasts in L1s</a:t>
            </a:r>
          </a:p>
          <a:p>
            <a:pPr marL="645750" lvl="2" indent="-285750"/>
            <a:r>
              <a:rPr lang="en-AU" dirty="0"/>
              <a:t>Lack of vowel reduction in L1 : failure to reduce vowels in unstressed environments in target (Ln, English)</a:t>
            </a:r>
          </a:p>
          <a:p>
            <a:pPr marL="645750" lvl="2" indent="-285750"/>
            <a:r>
              <a:rPr lang="en-AU" dirty="0"/>
              <a:t>Underlying cause</a:t>
            </a:r>
          </a:p>
          <a:p>
            <a:pPr marL="825750" lvl="3" indent="-285750"/>
            <a:r>
              <a:rPr lang="en-AU" dirty="0"/>
              <a:t>Lack of practice of conversation in classrooms and informal input </a:t>
            </a:r>
            <a:br>
              <a:rPr lang="en-AU" dirty="0"/>
            </a:br>
            <a:r>
              <a:rPr lang="en-AU" dirty="0"/>
              <a:t>(low frequency / minimal input → errors producing low frequency items appropriately)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869CA5-F87D-9203-AECA-959F5F4A116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9990" y="73656"/>
            <a:ext cx="3316245" cy="1901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069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42C7B-801F-F44D-05A5-7BC2D4603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>
                <a:solidFill>
                  <a:srgbClr val="E2001A"/>
                </a:solidFill>
              </a:rPr>
              <a:t>Potential Applications</a:t>
            </a:r>
            <a:endParaRPr lang="de-DE" dirty="0">
              <a:solidFill>
                <a:srgbClr val="E2001A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7D020-A7A4-68B8-8E4D-0BFBA78B6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7" y="1700213"/>
            <a:ext cx="10801349" cy="4608515"/>
          </a:xfrm>
        </p:spPr>
        <p:txBody>
          <a:bodyPr>
            <a:normAutofit/>
          </a:bodyPr>
          <a:lstStyle/>
          <a:p>
            <a:r>
              <a:rPr lang="en-AU" b="1" dirty="0"/>
              <a:t>Prototype (proof-of-concept)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Extend study to L1 German learners of English (or learners of other languages)</a:t>
            </a:r>
            <a:br>
              <a:rPr lang="en-AU" dirty="0"/>
            </a:br>
            <a:r>
              <a:rPr lang="en-AU" dirty="0"/>
              <a:t>(especially learners with L1’s whose vowel system differs from English)</a:t>
            </a:r>
          </a:p>
          <a:p>
            <a:r>
              <a:rPr lang="en-AU" b="1" dirty="0"/>
              <a:t>Significance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/>
              <a:t>First large-scale, corpus-based studies of ESL vowel production in natural speech!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Follow-up: perception → do differences in vowel production correspond to difficulties in intelligibility?</a:t>
            </a:r>
          </a:p>
          <a:p>
            <a:r>
              <a:rPr lang="en-AU" b="1" dirty="0"/>
              <a:t>Possible Applications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Creation of targeted classroom materials to improve L1-like vowel production among learners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Convert analysis into a mobile app for MELLT (Mobile-Enhanced Language </a:t>
            </a:r>
            <a:br>
              <a:rPr lang="en-AU" dirty="0"/>
            </a:br>
            <a:r>
              <a:rPr lang="en-AU" dirty="0"/>
              <a:t>Learning and Teaching)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BMBF | Volkswagen on </a:t>
            </a:r>
            <a:r>
              <a:rPr lang="en-AU" b="1" i="1" dirty="0"/>
              <a:t>Improving Language Production among Language </a:t>
            </a:r>
            <a:br>
              <a:rPr lang="en-AU" b="1" i="1" dirty="0"/>
            </a:br>
            <a:r>
              <a:rPr lang="en-AU" b="1" i="1" dirty="0"/>
              <a:t>Learners via Direct Digital Feedback</a:t>
            </a:r>
            <a:r>
              <a:rPr lang="en-AU" dirty="0"/>
              <a:t> (Collaboration with the UZH)</a:t>
            </a:r>
            <a:endParaRPr lang="en-AU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8F3DC2-FE42-15F5-CC9B-217B26CA008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9990" y="87829"/>
            <a:ext cx="3316245" cy="19010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9205687-74EA-EEEA-234B-CE51C9D5E2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432" y="4648944"/>
            <a:ext cx="2105364" cy="2105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11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DBDC5-F65A-569C-58BD-4925BB36F431}"/>
              </a:ext>
            </a:extLst>
          </p:cNvPr>
          <p:cNvSpPr txBox="1">
            <a:spLocks/>
          </p:cNvSpPr>
          <p:nvPr/>
        </p:nvSpPr>
        <p:spPr>
          <a:xfrm>
            <a:off x="263352" y="2492896"/>
            <a:ext cx="11712624" cy="41044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sz="4000" b="1" dirty="0">
                <a:solidFill>
                  <a:srgbClr val="E2001A"/>
                </a:solidFill>
              </a:rPr>
              <a:t>Thank you really very much! </a:t>
            </a:r>
          </a:p>
          <a:p>
            <a:pPr algn="ctr"/>
            <a:endParaRPr lang="en-AU" sz="4000" b="1" dirty="0">
              <a:solidFill>
                <a:srgbClr val="E2001A"/>
              </a:solidFill>
            </a:endParaRPr>
          </a:p>
          <a:p>
            <a:pPr algn="ctr"/>
            <a:endParaRPr lang="en-AU" sz="1000" b="1" dirty="0">
              <a:solidFill>
                <a:srgbClr val="E2001A"/>
              </a:solidFill>
            </a:endParaRPr>
          </a:p>
          <a:p>
            <a:pPr algn="ctr"/>
            <a:endParaRPr lang="en-AU" sz="2000" dirty="0">
              <a:solidFill>
                <a:srgbClr val="E2001A"/>
              </a:solidFill>
            </a:endParaRPr>
          </a:p>
          <a:p>
            <a:pPr algn="ctr"/>
            <a:r>
              <a:rPr lang="en-AU" sz="3200" dirty="0">
                <a:solidFill>
                  <a:srgbClr val="E2001A"/>
                </a:solidFill>
              </a:rPr>
              <a:t>Martin Schweinberger</a:t>
            </a:r>
          </a:p>
          <a:p>
            <a:pPr algn="ctr"/>
            <a:br>
              <a:rPr lang="en-AU" sz="2000" dirty="0">
                <a:solidFill>
                  <a:srgbClr val="E2001A"/>
                </a:solidFill>
              </a:rPr>
            </a:br>
            <a:r>
              <a:rPr lang="en-AU" sz="2000" dirty="0">
                <a:solidFill>
                  <a:srgbClr val="E2001A"/>
                </a:solidFill>
              </a:rPr>
              <a:t>           </a:t>
            </a:r>
          </a:p>
          <a:p>
            <a:pPr algn="ctr"/>
            <a:r>
              <a:rPr lang="en-US" sz="2000" dirty="0">
                <a:solidFill>
                  <a:srgbClr val="E2001A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m.schweinberger@uq.edu.au</a:t>
            </a:r>
            <a:endParaRPr lang="en-US" sz="2000" dirty="0">
              <a:solidFill>
                <a:srgbClr val="E2001A"/>
              </a:solidFill>
            </a:endParaRPr>
          </a:p>
          <a:p>
            <a:pPr algn="ctr"/>
            <a:endParaRPr lang="en-AU" sz="2000" dirty="0">
              <a:solidFill>
                <a:srgbClr val="E2001A"/>
              </a:solidFill>
            </a:endParaRPr>
          </a:p>
          <a:p>
            <a:pPr algn="ctr"/>
            <a:endParaRPr lang="en-US" sz="2400" dirty="0">
              <a:solidFill>
                <a:srgbClr val="E2001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503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42C7B-801F-F44D-05A5-7BC2D4603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>
                <a:solidFill>
                  <a:srgbClr val="E2001A"/>
                </a:solidFill>
              </a:rPr>
              <a:t>References</a:t>
            </a:r>
            <a:endParaRPr lang="de-DE" dirty="0">
              <a:solidFill>
                <a:srgbClr val="E2001A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7D020-A7A4-68B8-8E4D-0BFBA78B6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7" y="1700213"/>
            <a:ext cx="10801349" cy="4608515"/>
          </a:xfrm>
        </p:spPr>
        <p:txBody>
          <a:bodyPr>
            <a:normAutofit fontScale="77500" lnSpcReduction="20000"/>
          </a:bodyPr>
          <a:lstStyle/>
          <a:p>
            <a:pPr indent="-540000"/>
            <a:r>
              <a:rPr lang="en-AU" sz="1400" b="1" dirty="0" err="1"/>
              <a:t>Flege</a:t>
            </a:r>
            <a:r>
              <a:rPr lang="en-AU" sz="1400" b="1" dirty="0"/>
              <a:t>, J. E. (1995). </a:t>
            </a:r>
            <a:r>
              <a:rPr lang="en-AU" sz="1400" dirty="0"/>
              <a:t>Second-language speech learning: theory, findings, and problems. In W. Strange (ed.), </a:t>
            </a:r>
            <a:r>
              <a:rPr lang="en-AU" sz="1400" i="1" dirty="0"/>
              <a:t>Speech perception and linguistic experience: Issues in cross-linguistic research</a:t>
            </a:r>
            <a:r>
              <a:rPr lang="en-AU" sz="1400" dirty="0"/>
              <a:t>, 233-277. York Press.</a:t>
            </a:r>
          </a:p>
          <a:p>
            <a:pPr indent="-540000"/>
            <a:r>
              <a:rPr lang="en-AU" sz="1400" b="1" dirty="0" err="1"/>
              <a:t>Grenon</a:t>
            </a:r>
            <a:r>
              <a:rPr lang="en-AU" sz="1400" b="1" dirty="0"/>
              <a:t>, I., Kubota, M., &amp; Sheppard, C. (2019). </a:t>
            </a:r>
            <a:r>
              <a:rPr lang="en-AU" sz="1400" dirty="0"/>
              <a:t>The creation of a new vowel category by adult learners after adaptive phonetic training. </a:t>
            </a:r>
            <a:r>
              <a:rPr lang="en-AU" sz="1400" i="1" dirty="0"/>
              <a:t>Journal of Phonetics </a:t>
            </a:r>
            <a:r>
              <a:rPr lang="en-AU" sz="1400" dirty="0"/>
              <a:t>72: 17-34.</a:t>
            </a:r>
          </a:p>
          <a:p>
            <a:pPr indent="-540000"/>
            <a:r>
              <a:rPr lang="en-AU" sz="1400" b="1" dirty="0"/>
              <a:t>Heller, B., Bernaisch, T., &amp; Gries, S. T. (2017). </a:t>
            </a:r>
            <a:r>
              <a:rPr lang="en-AU" sz="1400" dirty="0"/>
              <a:t>Empirical perspectives on two potential </a:t>
            </a:r>
            <a:r>
              <a:rPr lang="en-AU" sz="1400" dirty="0" err="1"/>
              <a:t>epicenters</a:t>
            </a:r>
            <a:r>
              <a:rPr lang="en-AU" sz="1400" dirty="0"/>
              <a:t>: The genitive alternation in Asian Englishes. </a:t>
            </a:r>
            <a:r>
              <a:rPr lang="en-AU" sz="1400" i="1" dirty="0"/>
              <a:t>ICAME Journal</a:t>
            </a:r>
            <a:r>
              <a:rPr lang="en-AU" sz="1400" dirty="0"/>
              <a:t>, </a:t>
            </a:r>
            <a:r>
              <a:rPr lang="en-AU" sz="1400" i="1" dirty="0"/>
              <a:t>41</a:t>
            </a:r>
            <a:r>
              <a:rPr lang="en-AU" sz="1400" dirty="0"/>
              <a:t>(1), 111-144.</a:t>
            </a:r>
            <a:endParaRPr lang="en-AU" sz="1400" b="1" dirty="0"/>
          </a:p>
          <a:p>
            <a:pPr indent="-540000"/>
            <a:r>
              <a:rPr lang="en-AU" sz="1400" b="1" dirty="0"/>
              <a:t>Jeong, H., </a:t>
            </a:r>
            <a:r>
              <a:rPr lang="en-AU" sz="1400" b="1" dirty="0" err="1"/>
              <a:t>Elgemark</a:t>
            </a:r>
            <a:r>
              <a:rPr lang="en-AU" sz="1400" b="1" dirty="0"/>
              <a:t>, A., &amp; </a:t>
            </a:r>
            <a:r>
              <a:rPr lang="en-AU" sz="1400" b="1" dirty="0" err="1"/>
              <a:t>Thorén</a:t>
            </a:r>
            <a:r>
              <a:rPr lang="en-AU" sz="1400" b="1" dirty="0"/>
              <a:t>, B. (2021). </a:t>
            </a:r>
            <a:r>
              <a:rPr lang="en-AU" sz="1400" dirty="0"/>
              <a:t>Swedish youths as listeners of global Englishes speakers with diverse accents: Listener intelligibility, listener comprehensibility, </a:t>
            </a:r>
            <a:r>
              <a:rPr lang="en-AU" sz="1400" dirty="0" err="1"/>
              <a:t>accentedness</a:t>
            </a:r>
            <a:r>
              <a:rPr lang="en-AU" sz="1400" dirty="0"/>
              <a:t> perception, and </a:t>
            </a:r>
            <a:r>
              <a:rPr lang="en-AU" sz="1400" dirty="0" err="1"/>
              <a:t>accentedness</a:t>
            </a:r>
            <a:r>
              <a:rPr lang="en-AU" sz="1400" dirty="0"/>
              <a:t> acceptance. </a:t>
            </a:r>
            <a:r>
              <a:rPr lang="en-AU" sz="1400" i="1" dirty="0"/>
              <a:t>Frontiers in education</a:t>
            </a:r>
            <a:r>
              <a:rPr lang="en-AU" sz="1400" dirty="0"/>
              <a:t> 6, 651908.</a:t>
            </a:r>
            <a:endParaRPr lang="en-AU" sz="1400" b="1" dirty="0"/>
          </a:p>
          <a:p>
            <a:pPr indent="-540000"/>
            <a:r>
              <a:rPr lang="en-AU" sz="1400" b="1" dirty="0"/>
              <a:t>Jiang, L., &amp; Zhang, Y. (2019). </a:t>
            </a:r>
            <a:r>
              <a:rPr lang="en-AU" sz="1400" dirty="0"/>
              <a:t>Perception and production of English vowels by Chinese learners. </a:t>
            </a:r>
            <a:r>
              <a:rPr lang="en-AU" sz="1400" i="1" dirty="0"/>
              <a:t>Journal of Second Language Pronunciation</a:t>
            </a:r>
            <a:r>
              <a:rPr lang="en-AU" sz="1400" dirty="0"/>
              <a:t>, 5(1), 1-20.</a:t>
            </a:r>
          </a:p>
          <a:p>
            <a:pPr indent="-540000"/>
            <a:r>
              <a:rPr lang="en-AU" sz="1400" b="1" dirty="0"/>
              <a:t>Johnson, D. E. (2015). </a:t>
            </a:r>
            <a:r>
              <a:rPr lang="en-AU" sz="1400" dirty="0"/>
              <a:t>Quantifying Overlap with Bhattacharyya's affinity and other measures! Paper presented at NWAV15 (https://danielezrajohnson.shinyapps.io/nwav_44/).</a:t>
            </a:r>
          </a:p>
          <a:p>
            <a:pPr indent="-540000"/>
            <a:r>
              <a:rPr lang="en-AU" sz="1400" b="1" dirty="0" err="1"/>
              <a:t>Ladefoged</a:t>
            </a:r>
            <a:r>
              <a:rPr lang="en-AU" sz="1400" b="1" dirty="0"/>
              <a:t>, P., &amp; Johnson, K. (2014). </a:t>
            </a:r>
            <a:r>
              <a:rPr lang="en-AU" sz="1400" i="1" dirty="0"/>
              <a:t>A Course in Phonetics</a:t>
            </a:r>
            <a:r>
              <a:rPr lang="en-AU" sz="1400" dirty="0"/>
              <a:t>. Cengage. </a:t>
            </a:r>
          </a:p>
          <a:p>
            <a:r>
              <a:rPr lang="en-AU" sz="1400" b="1" dirty="0"/>
              <a:t>Munro, M. J., &amp; </a:t>
            </a:r>
            <a:r>
              <a:rPr lang="en-AU" sz="1400" b="1" dirty="0" err="1"/>
              <a:t>Derwing</a:t>
            </a:r>
            <a:r>
              <a:rPr lang="en-AU" sz="1400" b="1" dirty="0"/>
              <a:t>, T. M. (1995). </a:t>
            </a:r>
            <a:r>
              <a:rPr lang="en-AU" sz="1400" dirty="0"/>
              <a:t>Processing Time, Accent, and Comprehensibility in the Perception of Native and Foreign-Accented Speech. Language and Speech, 38(3), 289–306. https://doi.org/10.1177/002383099503800305</a:t>
            </a:r>
          </a:p>
          <a:p>
            <a:r>
              <a:rPr lang="en-AU" sz="1400" b="1" dirty="0"/>
              <a:t>Schweinberger, M., &amp; Komiya, Y. (2022). </a:t>
            </a:r>
            <a:r>
              <a:rPr lang="en-AU" sz="1400" dirty="0"/>
              <a:t>A corpus-based computational analysis of high-front and -back vowel production of L1-Japanese learners of English and L1-English speakers. In Rosey </a:t>
            </a:r>
            <a:r>
              <a:rPr lang="en-AU" sz="1400" dirty="0" err="1"/>
              <a:t>Billington</a:t>
            </a:r>
            <a:r>
              <a:rPr lang="en-AU" sz="1400" dirty="0"/>
              <a:t> (ed.), </a:t>
            </a:r>
            <a:r>
              <a:rPr lang="en-AU" sz="1400" i="1" dirty="0"/>
              <a:t>Proceedings of the Eighteenth Australasian International Conference on Speech Science and Technology</a:t>
            </a:r>
            <a:r>
              <a:rPr lang="en-AU" sz="1400" dirty="0"/>
              <a:t>, 196-200. Australasian Speech Science and Technology Association.</a:t>
            </a:r>
          </a:p>
          <a:p>
            <a:r>
              <a:rPr lang="en-AU" sz="1400" b="1" dirty="0" err="1"/>
              <a:t>Tsukada</a:t>
            </a:r>
            <a:r>
              <a:rPr lang="en-AU" sz="1400" b="1" dirty="0"/>
              <a:t>, K. (2001). </a:t>
            </a:r>
            <a:r>
              <a:rPr lang="en-AU" sz="1400" dirty="0"/>
              <a:t>Native vs non-native production of English vowels in spontaneous speech: An acoustic phonetic study. In P. Dalsgaard, B. Lindberg &amp; H. Benner (eds.), </a:t>
            </a:r>
            <a:r>
              <a:rPr lang="en-AU" sz="1400" i="1" dirty="0"/>
              <a:t>Proceedings of the 7th European Conference on Speech Communication and Technology (</a:t>
            </a:r>
            <a:r>
              <a:rPr lang="en-AU" sz="1400" i="1" dirty="0" err="1"/>
              <a:t>Eurospeech</a:t>
            </a:r>
            <a:r>
              <a:rPr lang="en-AU" sz="1400" i="1" dirty="0"/>
              <a:t> 2001)</a:t>
            </a:r>
            <a:r>
              <a:rPr lang="en-AU" sz="1400" dirty="0"/>
              <a:t>, 305-308.</a:t>
            </a:r>
          </a:p>
          <a:p>
            <a:r>
              <a:rPr lang="en-AU" sz="1400" b="1" dirty="0"/>
              <a:t>Wang, X. (2008). </a:t>
            </a:r>
            <a:r>
              <a:rPr lang="en-AU" sz="1400" dirty="0"/>
              <a:t>Pronunciation problems of Chinese students learning English: Interference and instruction. </a:t>
            </a:r>
            <a:r>
              <a:rPr lang="en-AU" sz="1400" i="1" dirty="0"/>
              <a:t>US-China Education Review</a:t>
            </a:r>
            <a:r>
              <a:rPr lang="en-AU" sz="1400" dirty="0"/>
              <a:t>, 5(9), 16-22.</a:t>
            </a:r>
          </a:p>
          <a:p>
            <a:pPr indent="-540000"/>
            <a:r>
              <a:rPr lang="en-AU" sz="1400" b="1" dirty="0"/>
              <a:t>Wang, W. S., &amp; Sun, C. (2015). </a:t>
            </a:r>
            <a:r>
              <a:rPr lang="en-AU" sz="1400" i="1" dirty="0"/>
              <a:t>The Oxford handbook of Chinese linguistics</a:t>
            </a:r>
            <a:r>
              <a:rPr lang="en-AU" sz="1400" dirty="0"/>
              <a:t>. Oxford University Press.</a:t>
            </a:r>
            <a:endParaRPr lang="en-AU" sz="1400" b="1" dirty="0"/>
          </a:p>
          <a:p>
            <a:pPr indent="-540000"/>
            <a:r>
              <a:rPr lang="en-AU" sz="1400" b="1" dirty="0"/>
              <a:t>Zhang, F. &amp; Yin, P. (2009). </a:t>
            </a:r>
            <a:r>
              <a:rPr lang="en-AU" sz="1400" dirty="0"/>
              <a:t>A Study of Pronunciation Problems of English Learners in China. </a:t>
            </a:r>
            <a:r>
              <a:rPr lang="en-AU" sz="1400" i="1" dirty="0"/>
              <a:t>Asian Social Science</a:t>
            </a:r>
            <a:r>
              <a:rPr lang="en-AU" sz="1400" dirty="0"/>
              <a:t>, 5(6), 141-146.</a:t>
            </a:r>
          </a:p>
          <a:p>
            <a:pPr indent="-540000"/>
            <a:r>
              <a:rPr lang="en-AU" sz="1400" b="1" dirty="0"/>
              <a:t>Zhang, Y., &amp; Lu, Y. (2012). </a:t>
            </a:r>
            <a:r>
              <a:rPr lang="en-AU" sz="1400" dirty="0"/>
              <a:t>A study on pronunciation problems of English learners from China. </a:t>
            </a:r>
            <a:r>
              <a:rPr lang="en-AU" sz="1400" i="1" dirty="0"/>
              <a:t>English Language Teaching</a:t>
            </a:r>
            <a:r>
              <a:rPr lang="en-AU" sz="1400" dirty="0"/>
              <a:t>, 5(12), 156-162.</a:t>
            </a:r>
          </a:p>
          <a:p>
            <a:pPr indent="-540000"/>
            <a:endParaRPr lang="en-AU" sz="1400" dirty="0"/>
          </a:p>
        </p:txBody>
      </p:sp>
      <p:pic>
        <p:nvPicPr>
          <p:cNvPr id="1026" name="Picture 2" descr="The 50 great books on education">
            <a:extLst>
              <a:ext uri="{FF2B5EF4-FFF2-40B4-BE49-F238E27FC236}">
                <a16:creationId xmlns:a16="http://schemas.microsoft.com/office/drawing/2014/main" id="{F81AE507-1288-AE5A-ADF4-058E04FD6A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7583" y="0"/>
            <a:ext cx="2274417" cy="1521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7385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42C7B-801F-F44D-05A5-7BC2D4603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>
                <a:solidFill>
                  <a:srgbClr val="E2001A"/>
                </a:solidFill>
              </a:rPr>
              <a:t>Data &amp; Software</a:t>
            </a:r>
            <a:endParaRPr lang="de-DE" dirty="0">
              <a:solidFill>
                <a:srgbClr val="E2001A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7D020-A7A4-68B8-8E4D-0BFBA78B6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7" y="1700213"/>
            <a:ext cx="10801349" cy="4608515"/>
          </a:xfrm>
        </p:spPr>
        <p:txBody>
          <a:bodyPr>
            <a:normAutofit/>
          </a:bodyPr>
          <a:lstStyle/>
          <a:p>
            <a:pPr indent="-540000"/>
            <a:r>
              <a:rPr lang="en-AU" sz="1400" b="1" dirty="0"/>
              <a:t>Data</a:t>
            </a:r>
          </a:p>
          <a:p>
            <a:pPr indent="-540000"/>
            <a:r>
              <a:rPr lang="en-AU" sz="1400" b="1" dirty="0"/>
              <a:t>Ishikawa, S. (2014). </a:t>
            </a:r>
            <a:r>
              <a:rPr lang="en-AU" sz="1400" dirty="0"/>
              <a:t>Design of the ICNALE Spoken: A new database for multi-modal contrastive interlanguage analysis. </a:t>
            </a:r>
            <a:r>
              <a:rPr lang="en-AU" sz="1400" i="1" dirty="0"/>
              <a:t>Learner Corpus Studies in Asia and the World</a:t>
            </a:r>
            <a:r>
              <a:rPr lang="en-AU" sz="1400" dirty="0"/>
              <a:t> 2: 63-76.</a:t>
            </a:r>
          </a:p>
          <a:p>
            <a:pPr indent="-540000"/>
            <a:r>
              <a:rPr lang="en-AU" sz="1400" b="1" dirty="0"/>
              <a:t>Software</a:t>
            </a:r>
          </a:p>
          <a:p>
            <a:pPr indent="-540000"/>
            <a:r>
              <a:rPr lang="en-AU" sz="1400" b="1" dirty="0"/>
              <a:t>R Core Team (2022). </a:t>
            </a:r>
            <a:r>
              <a:rPr lang="en-AU" sz="1400" i="1" dirty="0"/>
              <a:t>R: A language and environment for statistical computing</a:t>
            </a:r>
            <a:r>
              <a:rPr lang="en-AU" sz="1400" dirty="0"/>
              <a:t>. R Foundation for Statistical Computing, Vienna, Austria. (</a:t>
            </a:r>
            <a:r>
              <a:rPr lang="en-AU" sz="1400" dirty="0">
                <a:hlinkClick r:id="rId2"/>
              </a:rPr>
              <a:t>https://www.R-project.org</a:t>
            </a:r>
            <a:r>
              <a:rPr lang="en-AU" sz="1400" dirty="0"/>
              <a:t>)</a:t>
            </a:r>
          </a:p>
          <a:p>
            <a:pPr indent="-540000"/>
            <a:r>
              <a:rPr lang="en-AU" sz="1400" b="1" dirty="0"/>
              <a:t>RStudio Team (2022). </a:t>
            </a:r>
            <a:r>
              <a:rPr lang="en-AU" sz="1400" i="1" dirty="0"/>
              <a:t>RStudio: Integrated Development Environment for R</a:t>
            </a:r>
            <a:r>
              <a:rPr lang="en-AU" sz="1400" dirty="0"/>
              <a:t>. RStudio, PBC: Boston, MA (http://www.rstudio.com)</a:t>
            </a:r>
          </a:p>
          <a:p>
            <a:pPr indent="-540000"/>
            <a:r>
              <a:rPr lang="en-AU" sz="1400" b="1" dirty="0"/>
              <a:t>Bates, D., </a:t>
            </a:r>
            <a:r>
              <a:rPr lang="en-AU" sz="1400" b="1" dirty="0" err="1"/>
              <a:t>Maechler</a:t>
            </a:r>
            <a:r>
              <a:rPr lang="en-AU" sz="1400" b="1" dirty="0"/>
              <a:t>, M., </a:t>
            </a:r>
            <a:r>
              <a:rPr lang="en-AU" sz="1400" b="1" dirty="0" err="1"/>
              <a:t>Bolker</a:t>
            </a:r>
            <a:r>
              <a:rPr lang="en-AU" sz="1400" b="1" dirty="0"/>
              <a:t>, B., &amp; Walker, S. (2015). </a:t>
            </a:r>
            <a:r>
              <a:rPr lang="en-AU" sz="1400" dirty="0"/>
              <a:t>Fitting Linear Mixed-Effects Models Using lme4. </a:t>
            </a:r>
            <a:r>
              <a:rPr lang="en-AU" sz="1400" i="1" dirty="0"/>
              <a:t>Journal of Statistical Software</a:t>
            </a:r>
            <a:r>
              <a:rPr lang="en-AU" sz="1400" dirty="0"/>
              <a:t> 67(1), 1-48.</a:t>
            </a:r>
          </a:p>
          <a:p>
            <a:pPr indent="-540000"/>
            <a:r>
              <a:rPr lang="en-AU" sz="1400" b="1" dirty="0" err="1"/>
              <a:t>Lüdecke</a:t>
            </a:r>
            <a:r>
              <a:rPr lang="en-AU" sz="1400" b="1" dirty="0"/>
              <a:t> D. (2021). </a:t>
            </a:r>
            <a:r>
              <a:rPr lang="en-AU" sz="1400" i="1" dirty="0" err="1"/>
              <a:t>sjPlot</a:t>
            </a:r>
            <a:r>
              <a:rPr lang="en-AU" sz="1400" i="1" dirty="0"/>
              <a:t>: Data Visualization for Statistics in Social Science</a:t>
            </a:r>
            <a:r>
              <a:rPr lang="en-AU" sz="1400" dirty="0"/>
              <a:t>. R package. Version 2.8.10 (</a:t>
            </a:r>
            <a:r>
              <a:rPr lang="en-AU" sz="1400" dirty="0">
                <a:hlinkClick r:id="rId3"/>
              </a:rPr>
              <a:t>https://CRAN.R-project.org/package=sjPlot</a:t>
            </a:r>
            <a:r>
              <a:rPr lang="en-AU" sz="1400" dirty="0"/>
              <a:t>).</a:t>
            </a:r>
          </a:p>
          <a:p>
            <a:pPr indent="-540000"/>
            <a:r>
              <a:rPr lang="en-AU" sz="1400" b="1" dirty="0" err="1"/>
              <a:t>Schiel</a:t>
            </a:r>
            <a:r>
              <a:rPr lang="en-AU" sz="1400" b="1" dirty="0"/>
              <a:t>, F. (1999). </a:t>
            </a:r>
            <a:r>
              <a:rPr lang="en-AU" sz="1400" dirty="0"/>
              <a:t>Automatic Phonetic Transcription of Non-Prompted Speech, </a:t>
            </a:r>
            <a:r>
              <a:rPr lang="en-AU" sz="1400" i="1" dirty="0"/>
              <a:t>Proceedings of the </a:t>
            </a:r>
            <a:r>
              <a:rPr lang="en-AU" sz="1400" i="1" dirty="0" err="1"/>
              <a:t>ICPhS</a:t>
            </a:r>
            <a:r>
              <a:rPr lang="en-AU" sz="1400" i="1" dirty="0"/>
              <a:t> 1999. San Francisco, August 1999</a:t>
            </a:r>
            <a:r>
              <a:rPr lang="en-AU" sz="1400" dirty="0"/>
              <a:t>, 607-610. </a:t>
            </a:r>
          </a:p>
          <a:p>
            <a:pPr indent="-540000"/>
            <a:r>
              <a:rPr lang="en-AU" sz="1400" b="1" dirty="0"/>
              <a:t>Wickham et al., (2019). </a:t>
            </a:r>
            <a:r>
              <a:rPr lang="en-AU" sz="1400" dirty="0"/>
              <a:t>Welcome to the </a:t>
            </a:r>
            <a:r>
              <a:rPr lang="en-AU" sz="1400" dirty="0" err="1"/>
              <a:t>tidyverse</a:t>
            </a:r>
            <a:r>
              <a:rPr lang="en-AU" sz="1400" dirty="0"/>
              <a:t>. </a:t>
            </a:r>
            <a:r>
              <a:rPr lang="en-AU" sz="1400" i="1" dirty="0"/>
              <a:t>Journal of Open Source Software </a:t>
            </a:r>
            <a:r>
              <a:rPr lang="en-AU" sz="1400" dirty="0"/>
              <a:t>4(43): 1686.</a:t>
            </a:r>
          </a:p>
        </p:txBody>
      </p:sp>
      <p:pic>
        <p:nvPicPr>
          <p:cNvPr id="2050" name="Picture 2" descr="The Role of a Software Developer | Technojobs UK">
            <a:extLst>
              <a:ext uri="{FF2B5EF4-FFF2-40B4-BE49-F238E27FC236}">
                <a16:creationId xmlns:a16="http://schemas.microsoft.com/office/drawing/2014/main" id="{2A000A15-6571-3E86-B2FC-1CDE88A24A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8819" y="0"/>
            <a:ext cx="2282688" cy="1521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3819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DBDC5-F65A-569C-58BD-4925BB36F431}"/>
              </a:ext>
            </a:extLst>
          </p:cNvPr>
          <p:cNvSpPr txBox="1">
            <a:spLocks/>
          </p:cNvSpPr>
          <p:nvPr/>
        </p:nvSpPr>
        <p:spPr>
          <a:xfrm>
            <a:off x="335360" y="1700808"/>
            <a:ext cx="11521280" cy="468052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sz="4000" b="1" dirty="0">
                <a:solidFill>
                  <a:srgbClr val="E2001A"/>
                </a:solidFill>
              </a:rPr>
              <a:t>An acoustic analysis of vowel production by L1-Chinese learners of English</a:t>
            </a:r>
          </a:p>
          <a:p>
            <a:pPr algn="ctr"/>
            <a:endParaRPr lang="en-AU" sz="2000" b="1" dirty="0">
              <a:solidFill>
                <a:srgbClr val="E2001A"/>
              </a:solidFill>
            </a:endParaRPr>
          </a:p>
          <a:p>
            <a:pPr algn="ctr"/>
            <a:r>
              <a:rPr lang="en-AU" sz="3200" dirty="0">
                <a:solidFill>
                  <a:srgbClr val="E2001A"/>
                </a:solidFill>
              </a:rPr>
              <a:t>Martin Schweinberger</a:t>
            </a:r>
          </a:p>
          <a:p>
            <a:pPr algn="ctr"/>
            <a:r>
              <a:rPr lang="en-AU" sz="2000" dirty="0">
                <a:solidFill>
                  <a:srgbClr val="E2001A"/>
                </a:solidFill>
              </a:rPr>
              <a:t>           </a:t>
            </a:r>
          </a:p>
          <a:p>
            <a:pPr algn="ctr"/>
            <a:r>
              <a:rPr lang="en-US" sz="2000" dirty="0">
                <a:solidFill>
                  <a:srgbClr val="E2001A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m.schweinberger@uq.edu.au</a:t>
            </a:r>
            <a:br>
              <a:rPr lang="en-US" sz="2000" dirty="0">
                <a:solidFill>
                  <a:srgbClr val="344A9A"/>
                </a:solidFill>
              </a:rPr>
            </a:br>
            <a:endParaRPr lang="en-AU" sz="2000" dirty="0">
              <a:solidFill>
                <a:srgbClr val="344A9A"/>
              </a:solidFill>
            </a:endParaRPr>
          </a:p>
          <a:p>
            <a:pPr algn="ctr"/>
            <a:endParaRPr lang="en-AU" sz="2000" dirty="0"/>
          </a:p>
          <a:p>
            <a:pPr algn="ctr"/>
            <a:r>
              <a:rPr lang="en-AU" sz="2000" dirty="0">
                <a:solidFill>
                  <a:schemeClr val="bg1">
                    <a:lumMod val="50000"/>
                  </a:schemeClr>
                </a:solidFill>
              </a:rPr>
              <a:t>All materials (except data) available at </a:t>
            </a:r>
            <a:r>
              <a:rPr lang="en-AU" sz="2000" dirty="0">
                <a:solidFill>
                  <a:srgbClr val="3B515B"/>
                </a:solidFill>
              </a:rPr>
              <a:t>https://github.com/MartinSchweinberger/UHHvowels</a:t>
            </a:r>
            <a:br>
              <a:rPr lang="en-AU" sz="2000" dirty="0">
                <a:solidFill>
                  <a:srgbClr val="3B515B"/>
                </a:solidFill>
              </a:rPr>
            </a:br>
            <a:endParaRPr lang="en-AU" sz="2000" dirty="0">
              <a:solidFill>
                <a:srgbClr val="3B515B"/>
              </a:solidFill>
            </a:endParaRPr>
          </a:p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0741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42C7B-801F-F44D-05A5-7BC2D4603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solidFill>
                  <a:srgbClr val="E2001A"/>
                </a:solidFill>
              </a:rPr>
              <a:t>Introduction</a:t>
            </a:r>
            <a:endParaRPr lang="en-AU" dirty="0">
              <a:solidFill>
                <a:srgbClr val="E2001A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7D020-A7A4-68B8-8E4D-0BFBA78B6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7" y="1700213"/>
            <a:ext cx="7416897" cy="4608515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/>
              <a:t>Variety and diversity of spoken language is beautiful</a:t>
            </a:r>
            <a:r>
              <a:rPr lang="en-AU" dirty="0"/>
              <a:t>, and all accents and varieties are equally valuable as objects of study!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Corpus-based research on spoken language focuses almost exclusively on transcripts </a:t>
            </a:r>
          </a:p>
          <a:p>
            <a:pPr marL="645750" lvl="2" indent="-285750"/>
            <a:r>
              <a:rPr lang="en-AU" dirty="0"/>
              <a:t>Most corpus tools are designed for text (not speech)</a:t>
            </a:r>
          </a:p>
          <a:p>
            <a:pPr marL="645750" lvl="2" indent="-285750"/>
            <a:r>
              <a:rPr lang="en-AU" dirty="0"/>
              <a:t>Most corpora do not provide audio data</a:t>
            </a:r>
          </a:p>
          <a:p>
            <a:pPr marL="465750" lvl="1" indent="-285750"/>
            <a:r>
              <a:rPr lang="en-AU" dirty="0"/>
              <a:t>Analyses of speech (acoustic phonetics) are almost always experimental (not corpus-based)</a:t>
            </a:r>
          </a:p>
          <a:p>
            <a:pPr marL="645750" lvl="2" indent="-285750"/>
            <a:r>
              <a:rPr lang="en-AU" dirty="0"/>
              <a:t>Small samples (5 – 10 speakers)</a:t>
            </a:r>
          </a:p>
          <a:p>
            <a:pPr marL="645750" lvl="2" indent="-285750"/>
            <a:r>
              <a:rPr lang="en-AU" dirty="0"/>
              <a:t>Laboratory setting (unnatural environment / speech)</a:t>
            </a:r>
          </a:p>
          <a:p>
            <a:pPr marL="645750" lvl="2" indent="-285750"/>
            <a:endParaRPr lang="en-AU" sz="1400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4152B1-990C-DF38-0919-73D6DA7B18D8}"/>
              </a:ext>
            </a:extLst>
          </p:cNvPr>
          <p:cNvSpPr txBox="1"/>
          <p:nvPr/>
        </p:nvSpPr>
        <p:spPr>
          <a:xfrm>
            <a:off x="695326" y="5222810"/>
            <a:ext cx="9793162" cy="1446550"/>
          </a:xfrm>
          <a:prstGeom prst="rect">
            <a:avLst/>
          </a:prstGeom>
          <a:noFill/>
          <a:ln w="50800">
            <a:solidFill>
              <a:srgbClr val="E2001A"/>
            </a:solidFill>
          </a:ln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endParaRPr lang="de-DE" sz="1000" dirty="0"/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AU" sz="2400" dirty="0"/>
              <a:t>Large-scale empirical analyses of naturally occurring speech are highly relevant but dramatically under-researched!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endParaRPr lang="en-AU" sz="1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76237B-E444-2F99-7FD2-1A9F4A88020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7428" y="188640"/>
            <a:ext cx="3642844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046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DBDC5-F65A-569C-58BD-4925BB36F431}"/>
              </a:ext>
            </a:extLst>
          </p:cNvPr>
          <p:cNvSpPr txBox="1">
            <a:spLocks/>
          </p:cNvSpPr>
          <p:nvPr/>
        </p:nvSpPr>
        <p:spPr>
          <a:xfrm>
            <a:off x="263352" y="1104022"/>
            <a:ext cx="11712624" cy="549333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sz="4000" b="1" dirty="0">
                <a:solidFill>
                  <a:srgbClr val="E2001A"/>
                </a:solidFill>
              </a:rPr>
              <a:t>An acoustic analysis of vowel production by L1-Chinese learners of English</a:t>
            </a:r>
          </a:p>
          <a:p>
            <a:pPr algn="ctr"/>
            <a:endParaRPr lang="en-AU" sz="2000" dirty="0">
              <a:solidFill>
                <a:schemeClr val="tx1"/>
              </a:solidFill>
            </a:endParaRPr>
          </a:p>
          <a:p>
            <a:pPr algn="ctr"/>
            <a:endParaRPr lang="en-AU" sz="2000" dirty="0">
              <a:solidFill>
                <a:schemeClr val="tx1"/>
              </a:solidFill>
            </a:endParaRPr>
          </a:p>
          <a:p>
            <a:pPr algn="ctr"/>
            <a:endParaRPr lang="en-AU" sz="2000" dirty="0">
              <a:solidFill>
                <a:schemeClr val="tx1"/>
              </a:solidFill>
            </a:endParaRPr>
          </a:p>
          <a:p>
            <a:pPr algn="ctr"/>
            <a:endParaRPr lang="en-AU" sz="2000" dirty="0">
              <a:solidFill>
                <a:schemeClr val="tx1"/>
              </a:solidFill>
            </a:endParaRPr>
          </a:p>
          <a:p>
            <a:pPr algn="ctr"/>
            <a:endParaRPr lang="en-AU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AU" sz="2000" b="1" dirty="0">
                <a:solidFill>
                  <a:schemeClr val="tx1"/>
                </a:solidFill>
              </a:rPr>
              <a:t>Timeline | Table of Contents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tx1"/>
                </a:solidFill>
              </a:rPr>
              <a:t>Background and Motivation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tx1"/>
                </a:solidFill>
              </a:rPr>
              <a:t>Research Gaps | Research Questions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 err="1">
                <a:solidFill>
                  <a:schemeClr val="tx1"/>
                </a:solidFill>
              </a:rPr>
              <a:t>Methodology</a:t>
            </a:r>
            <a:r>
              <a:rPr lang="de-DE" sz="2000" dirty="0">
                <a:solidFill>
                  <a:schemeClr val="tx1"/>
                </a:solidFill>
              </a:rPr>
              <a:t> (Data and Analysis)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 err="1">
                <a:solidFill>
                  <a:schemeClr val="tx1"/>
                </a:solidFill>
              </a:rPr>
              <a:t>Results</a:t>
            </a:r>
            <a:endParaRPr lang="de-DE" sz="20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 err="1">
                <a:solidFill>
                  <a:schemeClr val="tx1"/>
                </a:solidFill>
              </a:rPr>
              <a:t>Discussion</a:t>
            </a:r>
            <a:r>
              <a:rPr lang="de-DE" sz="2000" dirty="0">
                <a:solidFill>
                  <a:schemeClr val="tx1"/>
                </a:solidFill>
              </a:rPr>
              <a:t> and Outlook</a:t>
            </a:r>
            <a:br>
              <a:rPr lang="en-US" sz="2000" dirty="0">
                <a:solidFill>
                  <a:schemeClr val="tx1"/>
                </a:solidFill>
              </a:rPr>
            </a:br>
            <a:br>
              <a:rPr lang="en-US" sz="2000" dirty="0">
                <a:solidFill>
                  <a:schemeClr val="tx1"/>
                </a:solidFill>
              </a:rPr>
            </a:b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21933F-A9A0-C305-979B-A8D7790B6E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6767" y="4077072"/>
            <a:ext cx="3713849" cy="2314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763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42C7B-801F-F44D-05A5-7BC2D4603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E2001A"/>
                </a:solidFill>
              </a:rPr>
              <a:t>Background and Motivation</a:t>
            </a:r>
            <a:endParaRPr lang="en-AU" dirty="0">
              <a:solidFill>
                <a:srgbClr val="E2001A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7D020-A7A4-68B8-8E4D-0BFBA78B6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b="1" dirty="0"/>
              <a:t>Why is pronunciation a challenge for L2 English learners?</a:t>
            </a:r>
          </a:p>
          <a:p>
            <a:r>
              <a:rPr lang="en-AU" dirty="0"/>
              <a:t>Languages interact in the minds of multilingual speakers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Speech Learning Model (SLM)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AU" sz="1400" dirty="0" err="1">
                <a:solidFill>
                  <a:schemeClr val="bg1">
                    <a:lumMod val="50000"/>
                  </a:schemeClr>
                </a:solidFill>
              </a:rPr>
              <a:t>Flege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</a:rPr>
              <a:t> 1995)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L1 and L2 sound systems exist in a shared phonetic space in the bilingual mind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As a result, the L2 sound system is affected by the L1 system (and vice versa)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4152B1-990C-DF38-0919-73D6DA7B18D8}"/>
              </a:ext>
            </a:extLst>
          </p:cNvPr>
          <p:cNvSpPr txBox="1"/>
          <p:nvPr/>
        </p:nvSpPr>
        <p:spPr>
          <a:xfrm>
            <a:off x="702497" y="2533548"/>
            <a:ext cx="10794177" cy="2031325"/>
          </a:xfrm>
          <a:prstGeom prst="rect">
            <a:avLst/>
          </a:prstGeom>
          <a:noFill/>
          <a:ln w="50800">
            <a:solidFill>
              <a:srgbClr val="E2001A"/>
            </a:solidFill>
          </a:ln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endParaRPr lang="en-AU" sz="1000" b="1" dirty="0"/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AU" sz="2400" b="1" dirty="0"/>
              <a:t>Cross Linguistic Transfer (CLI)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AU" sz="1400" dirty="0" err="1">
                <a:solidFill>
                  <a:schemeClr val="bg1">
                    <a:lumMod val="50000"/>
                  </a:schemeClr>
                </a:solidFill>
              </a:rPr>
              <a:t>Odlin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</a:rPr>
              <a:t>, 1989) 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AU" sz="2400" dirty="0"/>
              <a:t>The influence resulting from similarities and differences between the target language and any other language that has been previously acquired.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endParaRPr lang="en-AU" sz="10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DEDBA1D-FB0B-E187-0592-507A654925FD}"/>
              </a:ext>
            </a:extLst>
          </p:cNvPr>
          <p:cNvGrpSpPr/>
          <p:nvPr/>
        </p:nvGrpSpPr>
        <p:grpSpPr>
          <a:xfrm>
            <a:off x="5801247" y="5832143"/>
            <a:ext cx="1739427" cy="930067"/>
            <a:chOff x="1108924" y="288036"/>
            <a:chExt cx="3427577" cy="1860299"/>
          </a:xfrm>
          <a:solidFill>
            <a:schemeClr val="bg1">
              <a:lumMod val="85000"/>
            </a:schemeClr>
          </a:solidFill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A301624-6914-7836-9FC6-4230E68C2B2A}"/>
                </a:ext>
              </a:extLst>
            </p:cNvPr>
            <p:cNvSpPr/>
            <p:nvPr/>
          </p:nvSpPr>
          <p:spPr>
            <a:xfrm>
              <a:off x="1108924" y="288036"/>
              <a:ext cx="3427577" cy="1860299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alpha val="50000"/>
                <a:hueOff val="11552561"/>
                <a:satOff val="-28726"/>
                <a:lumOff val="-3137"/>
                <a:alphaOff val="0"/>
              </a:schemeClr>
            </a:fillRef>
            <a:effectRef idx="0">
              <a:schemeClr val="accent4">
                <a:alpha val="50000"/>
                <a:hueOff val="11552561"/>
                <a:satOff val="-28726"/>
                <a:lumOff val="-3137"/>
                <a:alphaOff val="0"/>
              </a:schemeClr>
            </a:effectRef>
            <a:fontRef idx="minor">
              <a:schemeClr val="tx1"/>
            </a:fontRef>
          </p:style>
          <p:txBody>
            <a:bodyPr/>
            <a:lstStyle/>
            <a:p>
              <a:endParaRPr lang="en-AU"/>
            </a:p>
          </p:txBody>
        </p:sp>
        <p:sp>
          <p:nvSpPr>
            <p:cNvPr id="9" name="Oval 4">
              <a:extLst>
                <a:ext uri="{FF2B5EF4-FFF2-40B4-BE49-F238E27FC236}">
                  <a16:creationId xmlns:a16="http://schemas.microsoft.com/office/drawing/2014/main" id="{4B7D0475-4449-33EE-5729-A070EEAEEC2A}"/>
                </a:ext>
              </a:extLst>
            </p:cNvPr>
            <p:cNvSpPr txBox="1"/>
            <p:nvPr/>
          </p:nvSpPr>
          <p:spPr>
            <a:xfrm>
              <a:off x="2339524" y="669958"/>
              <a:ext cx="1516093" cy="110772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AU" sz="4400" kern="1200" dirty="0">
                  <a:solidFill>
                    <a:schemeClr val="bg1"/>
                  </a:solidFill>
                </a:rPr>
                <a:t>L2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D41FEC5-37CE-E417-AF44-77C1092362F8}"/>
              </a:ext>
            </a:extLst>
          </p:cNvPr>
          <p:cNvGrpSpPr/>
          <p:nvPr/>
        </p:nvGrpSpPr>
        <p:grpSpPr>
          <a:xfrm>
            <a:off x="4439816" y="5805262"/>
            <a:ext cx="1739426" cy="1023733"/>
            <a:chOff x="-350392" y="288036"/>
            <a:chExt cx="3427577" cy="1860299"/>
          </a:xfrm>
          <a:solidFill>
            <a:srgbClr val="FFC000">
              <a:alpha val="50000"/>
            </a:srgbClr>
          </a:solidFill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075D50F-6207-9371-3254-863F416E1B15}"/>
                </a:ext>
              </a:extLst>
            </p:cNvPr>
            <p:cNvSpPr/>
            <p:nvPr/>
          </p:nvSpPr>
          <p:spPr>
            <a:xfrm>
              <a:off x="-350392" y="288036"/>
              <a:ext cx="3427577" cy="1860299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/>
            <a:lstStyle/>
            <a:p>
              <a:endParaRPr lang="en-AU"/>
            </a:p>
          </p:txBody>
        </p:sp>
        <p:sp>
          <p:nvSpPr>
            <p:cNvPr id="15" name="Oval 4">
              <a:extLst>
                <a:ext uri="{FF2B5EF4-FFF2-40B4-BE49-F238E27FC236}">
                  <a16:creationId xmlns:a16="http://schemas.microsoft.com/office/drawing/2014/main" id="{0CCC9366-48CC-44F7-E70C-84F529E0BEC8}"/>
                </a:ext>
              </a:extLst>
            </p:cNvPr>
            <p:cNvSpPr txBox="1"/>
            <p:nvPr/>
          </p:nvSpPr>
          <p:spPr>
            <a:xfrm>
              <a:off x="516087" y="587918"/>
              <a:ext cx="1588406" cy="1190851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AU" sz="4400" kern="1200" dirty="0">
                  <a:solidFill>
                    <a:schemeClr val="bg1"/>
                  </a:solidFill>
                </a:rPr>
                <a:t>L1</a:t>
              </a:r>
            </a:p>
          </p:txBody>
        </p:sp>
      </p:grp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807FD7F6-5B2E-21BD-7D48-A0A2A78443EA}"/>
              </a:ext>
            </a:extLst>
          </p:cNvPr>
          <p:cNvSpPr/>
          <p:nvPr/>
        </p:nvSpPr>
        <p:spPr>
          <a:xfrm>
            <a:off x="5707433" y="5965866"/>
            <a:ext cx="708458" cy="350771"/>
          </a:xfrm>
          <a:prstGeom prst="rightArrow">
            <a:avLst/>
          </a:prstGeom>
          <a:solidFill>
            <a:srgbClr val="E2001A"/>
          </a:solidFill>
          <a:ln>
            <a:solidFill>
              <a:srgbClr val="344A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81A5F83A-C1A7-CBEE-F6F5-36BBC4FB3361}"/>
              </a:ext>
            </a:extLst>
          </p:cNvPr>
          <p:cNvSpPr/>
          <p:nvPr/>
        </p:nvSpPr>
        <p:spPr>
          <a:xfrm rot="10800000">
            <a:off x="5779436" y="6282461"/>
            <a:ext cx="530690" cy="301734"/>
          </a:xfrm>
          <a:prstGeom prst="rightArrow">
            <a:avLst/>
          </a:prstGeom>
          <a:solidFill>
            <a:srgbClr val="E2001A"/>
          </a:solidFill>
          <a:ln>
            <a:solidFill>
              <a:srgbClr val="344A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8" name="Graphic 17" descr="Head with gears">
            <a:extLst>
              <a:ext uri="{FF2B5EF4-FFF2-40B4-BE49-F238E27FC236}">
                <a16:creationId xmlns:a16="http://schemas.microsoft.com/office/drawing/2014/main" id="{B96BF1F7-3D2C-BC28-6822-FD8152D96A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7059502" y="1547019"/>
            <a:ext cx="936104" cy="9144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47DC99A-1B7B-1D0F-A9B1-ADC36F6B0D4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7428" y="188640"/>
            <a:ext cx="3642844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056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42C7B-801F-F44D-05A5-7BC2D4603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E2001A"/>
                </a:solidFill>
              </a:rPr>
              <a:t>Background and Motivation</a:t>
            </a:r>
            <a:endParaRPr lang="en-AU" dirty="0">
              <a:solidFill>
                <a:srgbClr val="E2001A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7D020-A7A4-68B8-8E4D-0BFBA78B6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6" y="1700213"/>
            <a:ext cx="5625775" cy="4608515"/>
          </a:xfrm>
        </p:spPr>
        <p:txBody>
          <a:bodyPr>
            <a:normAutofit/>
          </a:bodyPr>
          <a:lstStyle/>
          <a:p>
            <a:r>
              <a:rPr lang="en-AU" b="1" dirty="0"/>
              <a:t>Prior research reports that Chinese learners struggle with English vowels, in particular, they have problems differentiating between </a:t>
            </a:r>
          </a:p>
          <a:p>
            <a:pPr marL="645750" lvl="2" indent="-285750">
              <a:buFont typeface="Arial" panose="020B0604020202020204" pitchFamily="34" charset="0"/>
              <a:buChar char="−"/>
            </a:pPr>
            <a:r>
              <a:rPr lang="en-AU" dirty="0"/>
              <a:t>/iː/ and /ɪ/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</a:rPr>
              <a:t>(see, e.g., Zhang &amp; Yin, 2009) </a:t>
            </a:r>
            <a:endParaRPr lang="en-AU" dirty="0"/>
          </a:p>
          <a:p>
            <a:pPr marL="645750" lvl="2" indent="-285750">
              <a:buFont typeface="Arial" panose="020B0604020202020204" pitchFamily="34" charset="0"/>
              <a:buChar char="−"/>
            </a:pPr>
            <a:r>
              <a:rPr lang="en-AU" dirty="0"/>
              <a:t>/uː/ and /ʊ/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</a:rPr>
              <a:t>(Wang </a:t>
            </a:r>
            <a:r>
              <a:rPr lang="nl-NL" sz="1400" dirty="0">
                <a:solidFill>
                  <a:schemeClr val="bg1">
                    <a:lumMod val="50000"/>
                  </a:schemeClr>
                </a:solidFill>
              </a:rPr>
              <a:t>&amp; Van Heuven 2006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marL="645750" lvl="2" indent="-285750">
              <a:buFont typeface="Arial" panose="020B0604020202020204" pitchFamily="34" charset="0"/>
              <a:buChar char="−"/>
            </a:pPr>
            <a:r>
              <a:rPr lang="en-AU" dirty="0"/>
              <a:t>/ɛ/ and /æ/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</a:rPr>
              <a:t>(Wang, 2008; Zhang &amp; Lu, 2012; Jiang &amp; Zhang 2019)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E2B9110-106D-B173-DE81-E629AD7A6C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7598" y="4800597"/>
            <a:ext cx="2049466" cy="154242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8C046D3-2DF0-AA9A-096F-293B61B12810}"/>
              </a:ext>
            </a:extLst>
          </p:cNvPr>
          <p:cNvSpPr txBox="1"/>
          <p:nvPr/>
        </p:nvSpPr>
        <p:spPr>
          <a:xfrm>
            <a:off x="695325" y="4381000"/>
            <a:ext cx="30398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>
                <a:solidFill>
                  <a:schemeClr val="bg1">
                    <a:lumMod val="50000"/>
                  </a:schemeClr>
                </a:solidFill>
              </a:rPr>
              <a:t>Mandarin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</a:rPr>
              <a:t>monophthongal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</a:rPr>
              <a:t>vowels</a:t>
            </a:r>
            <a:endParaRPr lang="en-AU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AE4066-578C-B0BC-9378-61D72D6B40E4}"/>
              </a:ext>
            </a:extLst>
          </p:cNvPr>
          <p:cNvSpPr txBox="1"/>
          <p:nvPr/>
        </p:nvSpPr>
        <p:spPr>
          <a:xfrm>
            <a:off x="4301739" y="4293578"/>
            <a:ext cx="2643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>
                <a:solidFill>
                  <a:schemeClr val="bg1">
                    <a:lumMod val="50000"/>
                  </a:schemeClr>
                </a:solidFill>
              </a:rPr>
              <a:t>Monophthongal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</a:rPr>
              <a:t>vowels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 in </a:t>
            </a:r>
            <a:br>
              <a:rPr lang="de-DE" sz="14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southern 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</a:rPr>
              <a:t>Californian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400" b="1" dirty="0">
                <a:solidFill>
                  <a:schemeClr val="bg1">
                    <a:lumMod val="50000"/>
                  </a:schemeClr>
                </a:solidFill>
              </a:rPr>
              <a:t>English</a:t>
            </a:r>
            <a:endParaRPr lang="en-AU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767B503-271E-8A4A-805A-312B68493C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299" b="869"/>
          <a:stretch/>
        </p:blipFill>
        <p:spPr>
          <a:xfrm>
            <a:off x="9852786" y="4243081"/>
            <a:ext cx="2185061" cy="195786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6ED005C-1146-DE28-0F4A-4FA5F5CFED35}"/>
              </a:ext>
            </a:extLst>
          </p:cNvPr>
          <p:cNvSpPr txBox="1"/>
          <p:nvPr/>
        </p:nvSpPr>
        <p:spPr>
          <a:xfrm>
            <a:off x="125418" y="6290156"/>
            <a:ext cx="11155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* 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</a:rPr>
              <a:t>Cantonese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</a:rPr>
              <a:t>has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 11 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</a:rPr>
              <a:t>monophthongal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 vowels, i.e., vowels with a fixed tongue position (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</a:rPr>
              <a:t>no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</a:rPr>
              <a:t>moving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 tonue position like /au/  or /ou/.</a:t>
            </a:r>
            <a:endParaRPr lang="en-AU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** 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</a:rPr>
              <a:t>Depending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 on the 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</a:rPr>
              <a:t>variety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 of English.</a:t>
            </a:r>
          </a:p>
        </p:txBody>
      </p:sp>
      <p:pic>
        <p:nvPicPr>
          <p:cNvPr id="6" name="Picture 5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823C24F8-69E3-40AD-202A-D81FE627FF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936" y="4777988"/>
            <a:ext cx="1979277" cy="1512168"/>
          </a:xfrm>
          <a:prstGeom prst="rect">
            <a:avLst/>
          </a:prstGeom>
        </p:spPr>
      </p:pic>
      <p:pic>
        <p:nvPicPr>
          <p:cNvPr id="5" name="Picture 4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B64110DA-B0CC-6F71-FDE6-566E0568E8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486" y="4734676"/>
            <a:ext cx="2181225" cy="16053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415A6A-FCE7-0640-87F3-1C6C3F3C7333}"/>
              </a:ext>
            </a:extLst>
          </p:cNvPr>
          <p:cNvSpPr txBox="1"/>
          <p:nvPr/>
        </p:nvSpPr>
        <p:spPr>
          <a:xfrm>
            <a:off x="6945405" y="4401300"/>
            <a:ext cx="3117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 err="1">
                <a:solidFill>
                  <a:schemeClr val="bg1">
                    <a:lumMod val="50000"/>
                  </a:schemeClr>
                </a:solidFill>
              </a:rPr>
              <a:t>Cantonese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</a:rPr>
              <a:t>monophthongal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</a:rPr>
              <a:t>vowels</a:t>
            </a:r>
            <a:endParaRPr lang="en-AU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6722CA4-E840-4984-C2D1-C51BD0046F3A}"/>
              </a:ext>
            </a:extLst>
          </p:cNvPr>
          <p:cNvSpPr txBox="1">
            <a:spLocks/>
          </p:cNvSpPr>
          <p:nvPr/>
        </p:nvSpPr>
        <p:spPr>
          <a:xfrm>
            <a:off x="6549256" y="1700213"/>
            <a:ext cx="5460273" cy="321159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-179388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79388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Arial" panose="020B0604020202020204" pitchFamily="34" charset="0"/>
              <a:buChar char="­"/>
              <a:defRPr lang="en-US" sz="18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-179388" algn="l" defTabSz="914400" rtl="0" eaLnBrk="1" latinLnBrk="0" hangingPunct="1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"/>
              <a:defRPr lang="en-US" sz="18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24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Arial" pitchFamily="34" charset="0"/>
              <a:buNone/>
              <a:defRPr lang="en-AU" sz="2000" b="1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b="1" dirty="0"/>
              <a:t>Reasons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AU" dirty="0"/>
              <a:t>Differences in </a:t>
            </a:r>
            <a:r>
              <a:rPr lang="en-AU" b="1" dirty="0"/>
              <a:t>inventory size </a:t>
            </a:r>
            <a:r>
              <a:rPr lang="en-AU" dirty="0"/>
              <a:t>(CHN: Mandarin 6 vowels</a:t>
            </a:r>
            <a:r>
              <a:rPr lang="en-AU" sz="2000" baseline="30000" dirty="0">
                <a:solidFill>
                  <a:schemeClr val="bg1">
                    <a:lumMod val="50000"/>
                  </a:schemeClr>
                </a:solidFill>
              </a:rPr>
              <a:t>*</a:t>
            </a:r>
            <a:r>
              <a:rPr lang="en-AU" dirty="0"/>
              <a:t> vs. ENS: app.</a:t>
            </a:r>
            <a:r>
              <a:rPr lang="en-AU" sz="2000" baseline="30000" dirty="0">
                <a:solidFill>
                  <a:schemeClr val="bg1">
                    <a:lumMod val="50000"/>
                  </a:schemeClr>
                </a:solidFill>
              </a:rPr>
              <a:t>**</a:t>
            </a:r>
            <a:r>
              <a:rPr lang="en-AU" dirty="0"/>
              <a:t> 11 vowels)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</a:rPr>
              <a:t>(Wang &amp; Sun, 2015)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AU" dirty="0"/>
              <a:t>Differences in </a:t>
            </a:r>
            <a:r>
              <a:rPr lang="en-AU" b="1" dirty="0"/>
              <a:t>how vowels are differentiated </a:t>
            </a:r>
            <a:r>
              <a:rPr lang="en-AU" dirty="0"/>
              <a:t>(ENS: formants + duration | CHN: formants + tone)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92381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42C7B-801F-F44D-05A5-7BC2D4603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E2001A"/>
                </a:solidFill>
              </a:rPr>
              <a:t>Background and Motivation</a:t>
            </a:r>
            <a:endParaRPr lang="en-AU" dirty="0">
              <a:solidFill>
                <a:srgbClr val="E2001A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7D020-A7A4-68B8-8E4D-0BFBA78B6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b="1" dirty="0"/>
              <a:t>What are “formants”? and do they have to do with tongue position?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Formants are concentration of acoustic energy at a certain frequency </a:t>
            </a:r>
            <a:br>
              <a:rPr lang="en-AU" dirty="0"/>
            </a:br>
            <a:r>
              <a:rPr lang="en-AU" sz="14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AU" sz="1400" dirty="0" err="1">
                <a:solidFill>
                  <a:schemeClr val="bg1">
                    <a:lumMod val="50000"/>
                  </a:schemeClr>
                </a:solidFill>
              </a:rPr>
              <a:t>Ladefoged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</a:rPr>
              <a:t> &amp; Johnson 2014 )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First formants (F1) inversely correspond to the tongue height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Second formants (F2) and inversely correspond to tongue fronting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7D94493-D0FA-375E-B4BC-113AC53C21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496" y="3410788"/>
            <a:ext cx="4752528" cy="3402588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5A69A87-9DD6-D15E-1C27-20B105D0D336}"/>
              </a:ext>
            </a:extLst>
          </p:cNvPr>
          <p:cNvCxnSpPr>
            <a:cxnSpLocks/>
          </p:cNvCxnSpPr>
          <p:nvPr/>
        </p:nvCxnSpPr>
        <p:spPr>
          <a:xfrm>
            <a:off x="497480" y="3899148"/>
            <a:ext cx="648072" cy="0"/>
          </a:xfrm>
          <a:prstGeom prst="straightConnector1">
            <a:avLst/>
          </a:prstGeom>
          <a:ln w="38100">
            <a:solidFill>
              <a:srgbClr val="E2001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C2C4987-8AB4-6EAD-C4DF-052ABE7134CC}"/>
              </a:ext>
            </a:extLst>
          </p:cNvPr>
          <p:cNvCxnSpPr>
            <a:cxnSpLocks/>
          </p:cNvCxnSpPr>
          <p:nvPr/>
        </p:nvCxnSpPr>
        <p:spPr>
          <a:xfrm>
            <a:off x="497480" y="4077072"/>
            <a:ext cx="648072" cy="0"/>
          </a:xfrm>
          <a:prstGeom prst="straightConnector1">
            <a:avLst/>
          </a:prstGeom>
          <a:ln w="38100">
            <a:solidFill>
              <a:srgbClr val="E2001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03427D2-2039-B3A3-CAB4-9D15D1B8B7FA}"/>
              </a:ext>
            </a:extLst>
          </p:cNvPr>
          <p:cNvCxnSpPr>
            <a:cxnSpLocks/>
          </p:cNvCxnSpPr>
          <p:nvPr/>
        </p:nvCxnSpPr>
        <p:spPr>
          <a:xfrm>
            <a:off x="497480" y="4725144"/>
            <a:ext cx="648072" cy="0"/>
          </a:xfrm>
          <a:prstGeom prst="straightConnector1">
            <a:avLst/>
          </a:prstGeom>
          <a:ln w="38100">
            <a:solidFill>
              <a:srgbClr val="E2001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1ED1AA7-1957-C9C3-D181-44549AED1F83}"/>
              </a:ext>
            </a:extLst>
          </p:cNvPr>
          <p:cNvSpPr txBox="1"/>
          <p:nvPr/>
        </p:nvSpPr>
        <p:spPr>
          <a:xfrm flipH="1">
            <a:off x="47328" y="3707740"/>
            <a:ext cx="52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F3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30063D-95FE-25EE-EBCC-1CD052341A15}"/>
              </a:ext>
            </a:extLst>
          </p:cNvPr>
          <p:cNvSpPr txBox="1"/>
          <p:nvPr/>
        </p:nvSpPr>
        <p:spPr>
          <a:xfrm flipH="1">
            <a:off x="49946" y="3923764"/>
            <a:ext cx="52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F2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178BE18-30DD-CEB2-C664-871B36358981}"/>
              </a:ext>
            </a:extLst>
          </p:cNvPr>
          <p:cNvSpPr txBox="1"/>
          <p:nvPr/>
        </p:nvSpPr>
        <p:spPr>
          <a:xfrm flipH="1">
            <a:off x="47328" y="4571836"/>
            <a:ext cx="52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F1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AE4066-578C-B0BC-9378-61D72D6B40E4}"/>
              </a:ext>
            </a:extLst>
          </p:cNvPr>
          <p:cNvSpPr txBox="1"/>
          <p:nvPr/>
        </p:nvSpPr>
        <p:spPr>
          <a:xfrm>
            <a:off x="10272463" y="3501008"/>
            <a:ext cx="18695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solidFill>
                  <a:schemeClr val="bg1">
                    <a:lumMod val="50000"/>
                  </a:schemeClr>
                </a:solidFill>
              </a:rPr>
              <a:t>Left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</a:rPr>
              <a:t>Vowel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</a:rPr>
              <a:t>chart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 of southern 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</a:rPr>
              <a:t>Californian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 Engl.</a:t>
            </a:r>
            <a:endParaRPr lang="en-AU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E1DFF29-73AD-95CD-9BFB-10FAA63550F9}"/>
              </a:ext>
            </a:extLst>
          </p:cNvPr>
          <p:cNvCxnSpPr/>
          <p:nvPr/>
        </p:nvCxnSpPr>
        <p:spPr>
          <a:xfrm>
            <a:off x="6456040" y="3547344"/>
            <a:ext cx="0" cy="2617960"/>
          </a:xfrm>
          <a:prstGeom prst="straightConnector1">
            <a:avLst/>
          </a:prstGeom>
          <a:ln w="38100">
            <a:solidFill>
              <a:srgbClr val="E2001A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C758019-76D8-F0FB-F094-351FE5A78184}"/>
              </a:ext>
            </a:extLst>
          </p:cNvPr>
          <p:cNvCxnSpPr>
            <a:cxnSpLocks/>
          </p:cNvCxnSpPr>
          <p:nvPr/>
        </p:nvCxnSpPr>
        <p:spPr>
          <a:xfrm flipH="1">
            <a:off x="6608440" y="6237312"/>
            <a:ext cx="3605957" cy="0"/>
          </a:xfrm>
          <a:prstGeom prst="straightConnector1">
            <a:avLst/>
          </a:prstGeom>
          <a:ln w="38100">
            <a:solidFill>
              <a:srgbClr val="E2001A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EE8A7E5-129B-877F-D4FF-462FE1853942}"/>
              </a:ext>
            </a:extLst>
          </p:cNvPr>
          <p:cNvSpPr txBox="1"/>
          <p:nvPr/>
        </p:nvSpPr>
        <p:spPr>
          <a:xfrm flipH="1">
            <a:off x="5893448" y="3645024"/>
            <a:ext cx="461665" cy="2232248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AU" b="1" dirty="0"/>
              <a:t>F1</a:t>
            </a:r>
            <a:r>
              <a:rPr lang="en-AU" dirty="0"/>
              <a:t> (tongue height)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C28FEC4-4901-223E-1699-1C4388EE4EC7}"/>
              </a:ext>
            </a:extLst>
          </p:cNvPr>
          <p:cNvSpPr txBox="1"/>
          <p:nvPr/>
        </p:nvSpPr>
        <p:spPr>
          <a:xfrm flipH="1">
            <a:off x="7608167" y="6200438"/>
            <a:ext cx="2736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F2</a:t>
            </a:r>
            <a:r>
              <a:rPr lang="en-AU" dirty="0"/>
              <a:t> (tongue fronting)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0302C858-5EDA-AE84-9798-41B3D371D8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299" b="869"/>
          <a:stretch/>
        </p:blipFill>
        <p:spPr>
          <a:xfrm>
            <a:off x="9218531" y="44625"/>
            <a:ext cx="2973469" cy="266429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0C3EC1F-6469-3B19-37E8-E490E0333C9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195" y="3450232"/>
            <a:ext cx="3588202" cy="271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446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42C7B-801F-F44D-05A5-7BC2D4603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>
                <a:solidFill>
                  <a:srgbClr val="E2001A"/>
                </a:solidFill>
              </a:rPr>
              <a:t>Research Gaps | Research Questions</a:t>
            </a:r>
            <a:endParaRPr lang="en-AU" dirty="0">
              <a:solidFill>
                <a:srgbClr val="E2001A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7D020-A7A4-68B8-8E4D-0BFBA78B6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b="1" dirty="0"/>
              <a:t>Problems and gaps in previous research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Very little research: existing research very impressionistic </a:t>
            </a:r>
            <a:br>
              <a:rPr lang="en-AU" dirty="0"/>
            </a:br>
            <a:r>
              <a:rPr lang="en-AU" dirty="0"/>
              <a:t>(few systematic empirical research despite Chinese learners of English being one of the </a:t>
            </a:r>
            <a:br>
              <a:rPr lang="en-AU" dirty="0"/>
            </a:br>
            <a:r>
              <a:rPr lang="en-AU" dirty="0"/>
              <a:t>largest learner groups globally!)</a:t>
            </a:r>
          </a:p>
          <a:p>
            <a:pPr marL="465750" lvl="1" indent="-285750">
              <a:buFont typeface="Arial" panose="020B0604020202020204" pitchFamily="34" charset="0"/>
              <a:buChar char="−"/>
            </a:pPr>
            <a:r>
              <a:rPr lang="en-AU" sz="1800" dirty="0"/>
              <a:t>Learner vowel traits in naturalistic speech environments largely unknown</a:t>
            </a:r>
          </a:p>
          <a:p>
            <a:pPr marL="465750" lvl="1" indent="-285750">
              <a:buFont typeface="Arial" panose="020B0604020202020204" pitchFamily="34" charset="0"/>
              <a:buChar char="−"/>
            </a:pPr>
            <a:r>
              <a:rPr lang="en-AU" sz="1800" dirty="0"/>
              <a:t>Limited generalisability | applicability of the findings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/>
              <a:t>Current Study</a:t>
            </a:r>
          </a:p>
          <a:p>
            <a:pPr marL="465750" lvl="1" indent="-285750">
              <a:buFont typeface="Arial" panose="020B0604020202020204" pitchFamily="34" charset="0"/>
              <a:buChar char="−"/>
            </a:pPr>
            <a:r>
              <a:rPr lang="en-AU" b="1" dirty="0"/>
              <a:t>Larger-scale analysis </a:t>
            </a:r>
            <a:r>
              <a:rPr lang="en-AU" dirty="0"/>
              <a:t>of Chinese learners of English vowels</a:t>
            </a:r>
          </a:p>
          <a:p>
            <a:pPr marL="465750" lvl="1" indent="-285750">
              <a:buFont typeface="Arial" panose="020B0604020202020204" pitchFamily="34" charset="0"/>
              <a:buChar char="−"/>
            </a:pPr>
            <a:r>
              <a:rPr lang="en-AU" dirty="0"/>
              <a:t>produced under more </a:t>
            </a:r>
            <a:r>
              <a:rPr lang="en-AU" b="1" dirty="0"/>
              <a:t>spontaneous speech</a:t>
            </a:r>
            <a:r>
              <a:rPr lang="en-AU" dirty="0"/>
              <a:t> conditions is needed!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B052CBA-F975-FCE1-82B6-076D42C743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299" b="869"/>
          <a:stretch/>
        </p:blipFill>
        <p:spPr>
          <a:xfrm>
            <a:off x="9218531" y="44625"/>
            <a:ext cx="2973469" cy="2664296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C0A65C1C-77EB-4724-906D-DCE19003D206}"/>
              </a:ext>
            </a:extLst>
          </p:cNvPr>
          <p:cNvSpPr txBox="1"/>
          <p:nvPr/>
        </p:nvSpPr>
        <p:spPr>
          <a:xfrm>
            <a:off x="839379" y="5085184"/>
            <a:ext cx="10513242" cy="1661993"/>
          </a:xfrm>
          <a:prstGeom prst="rect">
            <a:avLst/>
          </a:prstGeom>
          <a:noFill/>
          <a:ln w="50800">
            <a:solidFill>
              <a:srgbClr val="E2001A"/>
            </a:solidFill>
          </a:ln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endParaRPr lang="en-AU" sz="800" b="1" dirty="0"/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endParaRPr lang="en-AU" sz="1000" b="1" dirty="0"/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AU" sz="2000" b="1" dirty="0"/>
              <a:t>RQ: What factors correlate with divergencies in English vowel production among Chinese learners of English?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endParaRPr lang="en-AU" sz="1000" b="1" dirty="0"/>
          </a:p>
        </p:txBody>
      </p:sp>
    </p:spTree>
    <p:extLst>
      <p:ext uri="{BB962C8B-B14F-4D97-AF65-F5344CB8AC3E}">
        <p14:creationId xmlns:p14="http://schemas.microsoft.com/office/powerpoint/2010/main" val="2694277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3AA6D3D-7333-8D54-3A4D-E8987EA34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7911" y="116335"/>
            <a:ext cx="4344089" cy="28803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E42C7B-801F-F44D-05A5-7BC2D4603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>
                <a:solidFill>
                  <a:srgbClr val="E2001A"/>
                </a:solidFill>
              </a:rPr>
              <a:t>Methodology</a:t>
            </a:r>
            <a:r>
              <a:rPr lang="de-DE" dirty="0">
                <a:solidFill>
                  <a:srgbClr val="E2001A"/>
                </a:solidFill>
              </a:rPr>
              <a:t> (Data | Analysis)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7D020-A7A4-68B8-8E4D-0BFBA78B6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6" y="1700213"/>
            <a:ext cx="11218435" cy="4608515"/>
          </a:xfrm>
        </p:spPr>
        <p:txBody>
          <a:bodyPr>
            <a:normAutofit/>
          </a:bodyPr>
          <a:lstStyle/>
          <a:p>
            <a:r>
              <a:rPr lang="en-AU" b="1" dirty="0"/>
              <a:t>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i="1" dirty="0"/>
              <a:t>International Corpus Network of Asian Learners of English </a:t>
            </a:r>
            <a:r>
              <a:rPr lang="en-AU" dirty="0"/>
              <a:t>(ICNALE) </a:t>
            </a:r>
            <a:br>
              <a:rPr lang="en-AU" dirty="0"/>
            </a:br>
            <a:r>
              <a:rPr lang="en-AU" sz="1400" dirty="0">
                <a:solidFill>
                  <a:schemeClr val="bg1">
                    <a:lumMod val="50000"/>
                  </a:schemeClr>
                </a:solidFill>
              </a:rPr>
              <a:t>(Ishikawa 2014)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Free for everyone to 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Includes more than 10,000 topic-controlled speeches by college students </a:t>
            </a:r>
            <a:br>
              <a:rPr lang="en-AU" dirty="0"/>
            </a:br>
            <a:r>
              <a:rPr lang="en-AU" dirty="0"/>
              <a:t>(English native speakers  and speakers from 10 regions in Asia)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Audio data: minute long recordings (recorded on mobile phones) + transcripts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605CBE8-4484-484B-1CF5-F44DC20FDB50}"/>
              </a:ext>
            </a:extLst>
          </p:cNvPr>
          <p:cNvSpPr txBox="1">
            <a:spLocks/>
          </p:cNvSpPr>
          <p:nvPr/>
        </p:nvSpPr>
        <p:spPr>
          <a:xfrm>
            <a:off x="159037" y="4629967"/>
            <a:ext cx="9155024" cy="222803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-179388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79388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Arial" panose="020B0604020202020204" pitchFamily="34" charset="0"/>
              <a:buChar char="­"/>
              <a:defRPr lang="en-US" sz="18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-179388" algn="l" defTabSz="914400" rtl="0" eaLnBrk="1" latinLnBrk="0" hangingPunct="1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"/>
              <a:defRPr lang="en-US" sz="18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24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Arial" pitchFamily="34" charset="0"/>
              <a:buNone/>
              <a:defRPr lang="en-AU" sz="2000" b="1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b="1" dirty="0"/>
              <a:t>Regions</a:t>
            </a:r>
          </a:p>
          <a:p>
            <a:pPr algn="ctr"/>
            <a:r>
              <a:rPr lang="en-AU" dirty="0"/>
              <a:t>China	Hong Kong	Indonesia	Japan	Korea	Pakistan	</a:t>
            </a:r>
          </a:p>
          <a:p>
            <a:pPr algn="ctr"/>
            <a:endParaRPr lang="en-AU" dirty="0"/>
          </a:p>
          <a:p>
            <a:pPr algn="ctr"/>
            <a:r>
              <a:rPr lang="en-AU" dirty="0"/>
              <a:t>the Philippines	Singapore	Malaysia		Taiwan	Thailand</a:t>
            </a:r>
          </a:p>
        </p:txBody>
      </p:sp>
      <p:pic>
        <p:nvPicPr>
          <p:cNvPr id="8" name="Picture 7" descr="A flag with a star&#10;&#10;Description automatically generated">
            <a:extLst>
              <a:ext uri="{FF2B5EF4-FFF2-40B4-BE49-F238E27FC236}">
                <a16:creationId xmlns:a16="http://schemas.microsoft.com/office/drawing/2014/main" id="{FD49EFEE-4CA9-253E-CE1D-C7E500ECE8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744" y="5373515"/>
            <a:ext cx="431603" cy="2877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Picture 11" descr="A red flag with white flower design&#10;&#10;Description automatically generated">
            <a:extLst>
              <a:ext uri="{FF2B5EF4-FFF2-40B4-BE49-F238E27FC236}">
                <a16:creationId xmlns:a16="http://schemas.microsoft.com/office/drawing/2014/main" id="{F20193F7-0569-6DED-FDD4-779C7D1F648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983" y="5373514"/>
            <a:ext cx="432389" cy="2877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4" name="Picture 13" descr="A red and white flag&#10;&#10;Description automatically generated">
            <a:extLst>
              <a:ext uri="{FF2B5EF4-FFF2-40B4-BE49-F238E27FC236}">
                <a16:creationId xmlns:a16="http://schemas.microsoft.com/office/drawing/2014/main" id="{F647D5EF-C811-9548-5FA1-961F7739BFA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5631" y="5368910"/>
            <a:ext cx="432389" cy="2877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6" name="Picture 15" descr="A red circle with white background&#10;&#10;Description automatically generated">
            <a:extLst>
              <a:ext uri="{FF2B5EF4-FFF2-40B4-BE49-F238E27FC236}">
                <a16:creationId xmlns:a16="http://schemas.microsoft.com/office/drawing/2014/main" id="{750A82C5-73D7-85C5-6382-E76F0856853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521" y="5381212"/>
            <a:ext cx="431603" cy="28721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8" name="Picture 17" descr="A flag with a red blue and black circle&#10;&#10;Description automatically generated">
            <a:extLst>
              <a:ext uri="{FF2B5EF4-FFF2-40B4-BE49-F238E27FC236}">
                <a16:creationId xmlns:a16="http://schemas.microsoft.com/office/drawing/2014/main" id="{81ECD29D-4A8A-1C4A-8BF0-BEFC0BAE2A9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944" y="5368910"/>
            <a:ext cx="431602" cy="2872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0" name="Picture 19" descr="A green and white flag with a crescent and a star&#10;&#10;Description automatically generated">
            <a:extLst>
              <a:ext uri="{FF2B5EF4-FFF2-40B4-BE49-F238E27FC236}">
                <a16:creationId xmlns:a16="http://schemas.microsoft.com/office/drawing/2014/main" id="{9043FFB4-513F-9121-37F5-DEBBB7829C8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993" y="5364306"/>
            <a:ext cx="431602" cy="2872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2" name="Picture 21" descr="A flag of the philippines&#10;&#10;Description automatically generated">
            <a:extLst>
              <a:ext uri="{FF2B5EF4-FFF2-40B4-BE49-F238E27FC236}">
                <a16:creationId xmlns:a16="http://schemas.microsoft.com/office/drawing/2014/main" id="{851B911A-740A-EB98-22BF-ED4BE4932B2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700" y="6132457"/>
            <a:ext cx="419796" cy="27234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4" name="Picture 23" descr="A red and white flag with a crescent moon and stars&#10;&#10;Description automatically generated">
            <a:extLst>
              <a:ext uri="{FF2B5EF4-FFF2-40B4-BE49-F238E27FC236}">
                <a16:creationId xmlns:a16="http://schemas.microsoft.com/office/drawing/2014/main" id="{9AAD1D22-3EF9-C774-FDC9-8814D6F1259D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091" y="6132456"/>
            <a:ext cx="409256" cy="27234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6" name="Picture 25" descr="A flag with a yellow star and a red stripe&#10;&#10;Description automatically generated">
            <a:extLst>
              <a:ext uri="{FF2B5EF4-FFF2-40B4-BE49-F238E27FC236}">
                <a16:creationId xmlns:a16="http://schemas.microsoft.com/office/drawing/2014/main" id="{2EFB2174-A8C9-102D-31C5-23484B4CF1B3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333" y="6127174"/>
            <a:ext cx="506297" cy="2531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8" name="Picture 27" descr="A red and blue flag with a white sun&#10;&#10;Description automatically generated">
            <a:extLst>
              <a:ext uri="{FF2B5EF4-FFF2-40B4-BE49-F238E27FC236}">
                <a16:creationId xmlns:a16="http://schemas.microsoft.com/office/drawing/2014/main" id="{F2B51E21-1D80-EE9E-2C80-74446B0126E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792" y="6129446"/>
            <a:ext cx="373583" cy="2486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0" name="Picture 29" descr="A red white and blue flag&#10;&#10;Description automatically generated">
            <a:extLst>
              <a:ext uri="{FF2B5EF4-FFF2-40B4-BE49-F238E27FC236}">
                <a16:creationId xmlns:a16="http://schemas.microsoft.com/office/drawing/2014/main" id="{B1B1A5C9-CCF5-FC8A-4A00-CD9E202561B9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354" y="6112856"/>
            <a:ext cx="398514" cy="26519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DFED720F-F305-91E1-4360-73CCD7545386}"/>
              </a:ext>
            </a:extLst>
          </p:cNvPr>
          <p:cNvSpPr txBox="1">
            <a:spLocks/>
          </p:cNvSpPr>
          <p:nvPr/>
        </p:nvSpPr>
        <p:spPr>
          <a:xfrm>
            <a:off x="8621157" y="4629967"/>
            <a:ext cx="3411806" cy="193646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-179388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79388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Arial" panose="020B0604020202020204" pitchFamily="34" charset="0"/>
              <a:buChar char="­"/>
              <a:defRPr lang="en-US" sz="18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-179388" algn="l" defTabSz="914400" rtl="0" eaLnBrk="1" latinLnBrk="0" hangingPunct="1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"/>
              <a:defRPr lang="en-US" sz="18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24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Arial" pitchFamily="34" charset="0"/>
              <a:buNone/>
              <a:defRPr lang="en-AU" sz="2000" b="1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b="1" dirty="0"/>
              <a:t>L1 speakers</a:t>
            </a:r>
          </a:p>
          <a:p>
            <a:pPr algn="ctr"/>
            <a:r>
              <a:rPr lang="en-AU" dirty="0"/>
              <a:t>USA	</a:t>
            </a:r>
          </a:p>
          <a:p>
            <a:pPr algn="ctr"/>
            <a:r>
              <a:rPr lang="en-AU" dirty="0"/>
              <a:t>Canada	</a:t>
            </a:r>
          </a:p>
          <a:p>
            <a:pPr algn="ctr"/>
            <a:r>
              <a:rPr lang="en-AU" dirty="0"/>
              <a:t>Australia	</a:t>
            </a:r>
          </a:p>
          <a:p>
            <a:pPr algn="ctr"/>
            <a:r>
              <a:rPr lang="en-AU" dirty="0"/>
              <a:t>Britain</a:t>
            </a:r>
          </a:p>
        </p:txBody>
      </p:sp>
      <p:pic>
        <p:nvPicPr>
          <p:cNvPr id="35" name="Picture 34" descr="A red and white flag with a leaf&#10;&#10;Description automatically generated">
            <a:extLst>
              <a:ext uri="{FF2B5EF4-FFF2-40B4-BE49-F238E27FC236}">
                <a16:creationId xmlns:a16="http://schemas.microsoft.com/office/drawing/2014/main" id="{C9D6F3A9-EAAB-6759-8DC2-B9BBDE06BFA9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5695" y="5205920"/>
            <a:ext cx="720843" cy="479688"/>
          </a:xfrm>
          <a:prstGeom prst="rect">
            <a:avLst/>
          </a:prstGeom>
        </p:spPr>
      </p:pic>
      <p:pic>
        <p:nvPicPr>
          <p:cNvPr id="33" name="Picture 32" descr="A flag with stars and stripes&#10;&#10;Description automatically generated">
            <a:extLst>
              <a:ext uri="{FF2B5EF4-FFF2-40B4-BE49-F238E27FC236}">
                <a16:creationId xmlns:a16="http://schemas.microsoft.com/office/drawing/2014/main" id="{53619296-9841-9360-C1FA-71979DC07DB3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8600" y="5031196"/>
            <a:ext cx="378323" cy="25318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7" name="Picture 36" descr="A flag with stars and a red white and blue flag&#10;&#10;Description automatically generated">
            <a:extLst>
              <a:ext uri="{FF2B5EF4-FFF2-40B4-BE49-F238E27FC236}">
                <a16:creationId xmlns:a16="http://schemas.microsoft.com/office/drawing/2014/main" id="{15C26B52-0A8E-373A-E929-CF0AF7787FD5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923" y="5755684"/>
            <a:ext cx="506362" cy="25318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9" name="Picture 38" descr="A flag with a cross with Great Britain in the background&#10;&#10;Description automatically generated">
            <a:extLst>
              <a:ext uri="{FF2B5EF4-FFF2-40B4-BE49-F238E27FC236}">
                <a16:creationId xmlns:a16="http://schemas.microsoft.com/office/drawing/2014/main" id="{05D34CE0-0B1A-A778-1BBA-F60CE4003FE3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0447" y="6151616"/>
            <a:ext cx="506362" cy="25318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46982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University of Queensland">
  <a:themeElements>
    <a:clrScheme name="UQ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1247A"/>
      </a:accent1>
      <a:accent2>
        <a:srgbClr val="E62645"/>
      </a:accent2>
      <a:accent3>
        <a:srgbClr val="00A2C7"/>
      </a:accent3>
      <a:accent4>
        <a:srgbClr val="EB602B"/>
      </a:accent4>
      <a:accent5>
        <a:srgbClr val="4085C6"/>
      </a:accent5>
      <a:accent6>
        <a:srgbClr val="2EA836"/>
      </a:accent6>
      <a:hlink>
        <a:srgbClr val="51247A"/>
      </a:hlink>
      <a:folHlink>
        <a:srgbClr val="51247A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Q PowerPoint Template v4.potx" id="{EB40B91F-2F7C-4628-893D-3539496D6C6A}" vid="{691CE4A2-4C6F-4895-A94C-37E246F52C87}"/>
    </a:ext>
  </a:extLst>
</a:theme>
</file>

<file path=ppt/theme/theme2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UQ PowerPoint template</Template>
  <TotalTime>4346</TotalTime>
  <Words>2817</Words>
  <Application>Microsoft Office PowerPoint</Application>
  <PresentationFormat>Widescreen</PresentationFormat>
  <Paragraphs>323</Paragraphs>
  <Slides>25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Courier New</vt:lpstr>
      <vt:lpstr>Franklin Gothic Medium</vt:lpstr>
      <vt:lpstr>Wingdings</vt:lpstr>
      <vt:lpstr>University of Queensland</vt:lpstr>
      <vt:lpstr>PowerPoint Presentation</vt:lpstr>
      <vt:lpstr>Introduction</vt:lpstr>
      <vt:lpstr>Introduction</vt:lpstr>
      <vt:lpstr>PowerPoint Presentation</vt:lpstr>
      <vt:lpstr>Background and Motivation</vt:lpstr>
      <vt:lpstr>Background and Motivation</vt:lpstr>
      <vt:lpstr>Background and Motivation</vt:lpstr>
      <vt:lpstr>Research Gaps | Research Questions</vt:lpstr>
      <vt:lpstr>Methodology (Data | Analysis)</vt:lpstr>
      <vt:lpstr>Methodology (Data | Analysis)</vt:lpstr>
      <vt:lpstr>Methodology (Data | Analysis)</vt:lpstr>
      <vt:lpstr>Methodology (Data | Analysis)</vt:lpstr>
      <vt:lpstr>Methodology (Data | Analysis)</vt:lpstr>
      <vt:lpstr>Results</vt:lpstr>
      <vt:lpstr>Results</vt:lpstr>
      <vt:lpstr>Results</vt:lpstr>
      <vt:lpstr>Results</vt:lpstr>
      <vt:lpstr>Results</vt:lpstr>
      <vt:lpstr>Results</vt:lpstr>
      <vt:lpstr>Discussion | Outlook</vt:lpstr>
      <vt:lpstr>Potential Applications</vt:lpstr>
      <vt:lpstr>PowerPoint Presentation</vt:lpstr>
      <vt:lpstr>References</vt:lpstr>
      <vt:lpstr>Data &amp; Software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小宮 裕基</dc:creator>
  <cp:lastModifiedBy>Martin Schweinberger</cp:lastModifiedBy>
  <cp:revision>83</cp:revision>
  <cp:lastPrinted>2022-06-13T07:27:25Z</cp:lastPrinted>
  <dcterms:created xsi:type="dcterms:W3CDTF">2022-04-26T23:20:44Z</dcterms:created>
  <dcterms:modified xsi:type="dcterms:W3CDTF">2024-11-13T11:34:10Z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f488380-630a-4f55-a077-a19445e3f360_Enabled">
    <vt:lpwstr>true</vt:lpwstr>
  </property>
  <property fmtid="{D5CDD505-2E9C-101B-9397-08002B2CF9AE}" pid="3" name="MSIP_Label_0f488380-630a-4f55-a077-a19445e3f360_SetDate">
    <vt:lpwstr>2023-05-10T09:13:51Z</vt:lpwstr>
  </property>
  <property fmtid="{D5CDD505-2E9C-101B-9397-08002B2CF9AE}" pid="4" name="MSIP_Label_0f488380-630a-4f55-a077-a19445e3f360_Method">
    <vt:lpwstr>Standard</vt:lpwstr>
  </property>
  <property fmtid="{D5CDD505-2E9C-101B-9397-08002B2CF9AE}" pid="5" name="MSIP_Label_0f488380-630a-4f55-a077-a19445e3f360_Name">
    <vt:lpwstr>OFFICIAL - INTERNAL</vt:lpwstr>
  </property>
  <property fmtid="{D5CDD505-2E9C-101B-9397-08002B2CF9AE}" pid="6" name="MSIP_Label_0f488380-630a-4f55-a077-a19445e3f360_SiteId">
    <vt:lpwstr>b6e377cf-9db3-46cb-91a2-fad9605bb15c</vt:lpwstr>
  </property>
  <property fmtid="{D5CDD505-2E9C-101B-9397-08002B2CF9AE}" pid="7" name="MSIP_Label_0f488380-630a-4f55-a077-a19445e3f360_ActionId">
    <vt:lpwstr>473e68cc-0358-4b64-b7b2-39a5018dca25</vt:lpwstr>
  </property>
  <property fmtid="{D5CDD505-2E9C-101B-9397-08002B2CF9AE}" pid="8" name="MSIP_Label_0f488380-630a-4f55-a077-a19445e3f360_ContentBits">
    <vt:lpwstr>0</vt:lpwstr>
  </property>
</Properties>
</file>