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0" r:id="rId4"/>
    <p:sldId id="265" r:id="rId5"/>
    <p:sldId id="266" r:id="rId6"/>
    <p:sldId id="261" r:id="rId7"/>
    <p:sldId id="257" r:id="rId8"/>
    <p:sldId id="259" r:id="rId9"/>
    <p:sldId id="262" r:id="rId10"/>
    <p:sldId id="258"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sk-SK"/>
              <a:t>Kliknutím upravte štýl predlohy nadpisu</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sk-SK"/>
              <a:t>Kliknutím upravte štýl predlohy podnadpisu</a:t>
            </a:r>
            <a:endParaRPr lang="en-US" dirty="0"/>
          </a:p>
        </p:txBody>
      </p:sp>
      <p:sp>
        <p:nvSpPr>
          <p:cNvPr id="4" name="Date Placeholder 3"/>
          <p:cNvSpPr>
            <a:spLocks noGrp="1"/>
          </p:cNvSpPr>
          <p:nvPr>
            <p:ph type="dt" sz="half" idx="10"/>
          </p:nvPr>
        </p:nvSpPr>
        <p:spPr/>
        <p:txBody>
          <a:bodyPr/>
          <a:lstStyle/>
          <a:p>
            <a:fld id="{965D782A-F632-43AB-9623-1FA815984C8D}" type="datetimeFigureOut">
              <a:rPr lang="sk-SK" smtClean="0"/>
              <a:t>23.01.2024</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DA7E440-1E94-46D0-8B2A-920D151734DA}" type="slidenum">
              <a:rPr lang="sk-SK" smtClean="0"/>
              <a:t>‹#›</a:t>
            </a:fld>
            <a:endParaRPr lang="sk-S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3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965D782A-F632-43AB-9623-1FA815984C8D}" type="datetimeFigureOut">
              <a:rPr lang="sk-SK" smtClean="0"/>
              <a:t>23.01.2024</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DA7E440-1E94-46D0-8B2A-920D151734DA}" type="slidenum">
              <a:rPr lang="sk-SK" smtClean="0"/>
              <a:t>‹#›</a:t>
            </a:fld>
            <a:endParaRPr lang="sk-SK"/>
          </a:p>
        </p:txBody>
      </p:sp>
    </p:spTree>
    <p:extLst>
      <p:ext uri="{BB962C8B-B14F-4D97-AF65-F5344CB8AC3E}">
        <p14:creationId xmlns:p14="http://schemas.microsoft.com/office/powerpoint/2010/main" val="366056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Zvislý nadpis a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965D782A-F632-43AB-9623-1FA815984C8D}" type="datetimeFigureOut">
              <a:rPr lang="sk-SK" smtClean="0"/>
              <a:t>23.01.2024</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DA7E440-1E94-46D0-8B2A-920D151734DA}" type="slidenum">
              <a:rPr lang="sk-SK" smtClean="0"/>
              <a:t>‹#›</a:t>
            </a:fld>
            <a:endParaRPr lang="sk-SK"/>
          </a:p>
        </p:txBody>
      </p:sp>
    </p:spTree>
    <p:extLst>
      <p:ext uri="{BB962C8B-B14F-4D97-AF65-F5344CB8AC3E}">
        <p14:creationId xmlns:p14="http://schemas.microsoft.com/office/powerpoint/2010/main" val="357947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sk-SK"/>
              <a:t>Kliknutím upravte štýl predlohy nadpisu</a:t>
            </a:r>
            <a:endParaRPr lang="en-US" dirty="0"/>
          </a:p>
        </p:txBody>
      </p:sp>
      <p:sp>
        <p:nvSpPr>
          <p:cNvPr id="3" name="Content Placeholder 2"/>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965D782A-F632-43AB-9623-1FA815984C8D}" type="datetimeFigureOut">
              <a:rPr lang="sk-SK" smtClean="0"/>
              <a:t>23.01.2024</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DA7E440-1E94-46D0-8B2A-920D151734DA}" type="slidenum">
              <a:rPr lang="sk-SK" smtClean="0"/>
              <a:t>‹#›</a:t>
            </a:fld>
            <a:endParaRPr lang="sk-SK"/>
          </a:p>
        </p:txBody>
      </p:sp>
    </p:spTree>
    <p:extLst>
      <p:ext uri="{BB962C8B-B14F-4D97-AF65-F5344CB8AC3E}">
        <p14:creationId xmlns:p14="http://schemas.microsoft.com/office/powerpoint/2010/main" val="335654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sk-SK"/>
              <a:t>Kliknutím upravte štýl predlohy nadpisu</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965D782A-F632-43AB-9623-1FA815984C8D}" type="datetimeFigureOut">
              <a:rPr lang="sk-SK" smtClean="0"/>
              <a:t>23.01.2024</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8DA7E440-1E94-46D0-8B2A-920D151734DA}" type="slidenum">
              <a:rPr lang="sk-SK" smtClean="0"/>
              <a:t>‹#›</a:t>
            </a:fld>
            <a:endParaRPr lang="sk-S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564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965D782A-F632-43AB-9623-1FA815984C8D}" type="datetimeFigureOut">
              <a:rPr lang="sk-SK" smtClean="0"/>
              <a:t>23.01.2024</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8DA7E440-1E94-46D0-8B2A-920D151734DA}" type="slidenum">
              <a:rPr lang="sk-SK" smtClean="0"/>
              <a:t>‹#›</a:t>
            </a:fld>
            <a:endParaRPr lang="sk-SK"/>
          </a:p>
        </p:txBody>
      </p:sp>
    </p:spTree>
    <p:extLst>
      <p:ext uri="{BB962C8B-B14F-4D97-AF65-F5344CB8AC3E}">
        <p14:creationId xmlns:p14="http://schemas.microsoft.com/office/powerpoint/2010/main" val="148243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sk-SK"/>
              <a:t>Kliknutím upravte štýl predlohy nadpisu</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Content Placeholder 3"/>
          <p:cNvSpPr>
            <a:spLocks noGrp="1"/>
          </p:cNvSpPr>
          <p:nvPr>
            <p:ph sz="half" idx="2"/>
          </p:nvPr>
        </p:nvSpPr>
        <p:spPr>
          <a:xfrm>
            <a:off x="1097280" y="2582334"/>
            <a:ext cx="4937760" cy="3378200"/>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Content Placeholder 5"/>
          <p:cNvSpPr>
            <a:spLocks noGrp="1"/>
          </p:cNvSpPr>
          <p:nvPr>
            <p:ph sz="quarter" idx="4"/>
          </p:nvPr>
        </p:nvSpPr>
        <p:spPr>
          <a:xfrm>
            <a:off x="6217920" y="2582334"/>
            <a:ext cx="4937760" cy="3378200"/>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965D782A-F632-43AB-9623-1FA815984C8D}" type="datetimeFigureOut">
              <a:rPr lang="sk-SK" smtClean="0"/>
              <a:t>23.01.2024</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8DA7E440-1E94-46D0-8B2A-920D151734DA}" type="slidenum">
              <a:rPr lang="sk-SK" smtClean="0"/>
              <a:t>‹#›</a:t>
            </a:fld>
            <a:endParaRPr lang="sk-SK"/>
          </a:p>
        </p:txBody>
      </p:sp>
    </p:spTree>
    <p:extLst>
      <p:ext uri="{BB962C8B-B14F-4D97-AF65-F5344CB8AC3E}">
        <p14:creationId xmlns:p14="http://schemas.microsoft.com/office/powerpoint/2010/main" val="51124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Date Placeholder 2"/>
          <p:cNvSpPr>
            <a:spLocks noGrp="1"/>
          </p:cNvSpPr>
          <p:nvPr>
            <p:ph type="dt" sz="half" idx="10"/>
          </p:nvPr>
        </p:nvSpPr>
        <p:spPr/>
        <p:txBody>
          <a:bodyPr/>
          <a:lstStyle/>
          <a:p>
            <a:fld id="{965D782A-F632-43AB-9623-1FA815984C8D}" type="datetimeFigureOut">
              <a:rPr lang="sk-SK" smtClean="0"/>
              <a:t>23.01.2024</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8DA7E440-1E94-46D0-8B2A-920D151734DA}" type="slidenum">
              <a:rPr lang="sk-SK" smtClean="0"/>
              <a:t>‹#›</a:t>
            </a:fld>
            <a:endParaRPr lang="sk-SK"/>
          </a:p>
        </p:txBody>
      </p:sp>
    </p:spTree>
    <p:extLst>
      <p:ext uri="{BB962C8B-B14F-4D97-AF65-F5344CB8AC3E}">
        <p14:creationId xmlns:p14="http://schemas.microsoft.com/office/powerpoint/2010/main" val="275575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5D782A-F632-43AB-9623-1FA815984C8D}" type="datetimeFigureOut">
              <a:rPr lang="sk-SK" smtClean="0"/>
              <a:t>23.01.2024</a:t>
            </a:fld>
            <a:endParaRPr lang="sk-SK"/>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sk-SK"/>
          </a:p>
        </p:txBody>
      </p:sp>
      <p:sp>
        <p:nvSpPr>
          <p:cNvPr id="9" name="Slide Number Placeholder 8"/>
          <p:cNvSpPr>
            <a:spLocks noGrp="1"/>
          </p:cNvSpPr>
          <p:nvPr>
            <p:ph type="sldNum" sz="quarter" idx="12"/>
          </p:nvPr>
        </p:nvSpPr>
        <p:spPr/>
        <p:txBody>
          <a:bodyPr/>
          <a:lstStyle/>
          <a:p>
            <a:fld id="{8DA7E440-1E94-46D0-8B2A-920D151734DA}" type="slidenum">
              <a:rPr lang="sk-SK" smtClean="0"/>
              <a:t>‹#›</a:t>
            </a:fld>
            <a:endParaRPr lang="sk-SK"/>
          </a:p>
        </p:txBody>
      </p:sp>
    </p:spTree>
    <p:extLst>
      <p:ext uri="{BB962C8B-B14F-4D97-AF65-F5344CB8AC3E}">
        <p14:creationId xmlns:p14="http://schemas.microsoft.com/office/powerpoint/2010/main" val="3929756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sk-SK"/>
              <a:t>Kliknutím upravte štýl predlohy nadpisu</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5D782A-F632-43AB-9623-1FA815984C8D}" type="datetimeFigureOut">
              <a:rPr lang="sk-SK" smtClean="0"/>
              <a:t>23.01.2024</a:t>
            </a:fld>
            <a:endParaRPr lang="sk-SK"/>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sk-SK"/>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DA7E440-1E94-46D0-8B2A-920D151734DA}" type="slidenum">
              <a:rPr lang="sk-SK" smtClean="0"/>
              <a:t>‹#›</a:t>
            </a:fld>
            <a:endParaRPr lang="sk-SK"/>
          </a:p>
        </p:txBody>
      </p:sp>
    </p:spTree>
    <p:extLst>
      <p:ext uri="{BB962C8B-B14F-4D97-AF65-F5344CB8AC3E}">
        <p14:creationId xmlns:p14="http://schemas.microsoft.com/office/powerpoint/2010/main" val="168705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a:t>Kliknutím na ikonu pridáte obrázok</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965D782A-F632-43AB-9623-1FA815984C8D}" type="datetimeFigureOut">
              <a:rPr lang="sk-SK" smtClean="0"/>
              <a:t>23.01.2024</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8DA7E440-1E94-46D0-8B2A-920D151734DA}" type="slidenum">
              <a:rPr lang="sk-SK" smtClean="0"/>
              <a:t>‹#›</a:t>
            </a:fld>
            <a:endParaRPr lang="sk-SK"/>
          </a:p>
        </p:txBody>
      </p:sp>
    </p:spTree>
    <p:extLst>
      <p:ext uri="{BB962C8B-B14F-4D97-AF65-F5344CB8AC3E}">
        <p14:creationId xmlns:p14="http://schemas.microsoft.com/office/powerpoint/2010/main" val="149720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sk-SK"/>
              <a:t>Kliknutím upravte štýl predlohy nadpisu</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5D782A-F632-43AB-9623-1FA815984C8D}" type="datetimeFigureOut">
              <a:rPr lang="sk-SK" smtClean="0"/>
              <a:t>23.01.2024</a:t>
            </a:fld>
            <a:endParaRPr lang="sk-SK"/>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sk-SK"/>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DA7E440-1E94-46D0-8B2A-920D151734DA}" type="slidenum">
              <a:rPr lang="sk-SK" smtClean="0"/>
              <a:t>‹#›</a:t>
            </a:fld>
            <a:endParaRPr lang="sk-SK"/>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109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797568B-1EFB-61E8-FA39-3B49125205EF}"/>
              </a:ext>
            </a:extLst>
          </p:cNvPr>
          <p:cNvSpPr>
            <a:spLocks noGrp="1"/>
          </p:cNvSpPr>
          <p:nvPr>
            <p:ph type="ctrTitle"/>
          </p:nvPr>
        </p:nvSpPr>
        <p:spPr>
          <a:xfrm>
            <a:off x="0" y="1122363"/>
            <a:ext cx="12192000" cy="1830562"/>
          </a:xfrm>
        </p:spPr>
        <p:txBody>
          <a:bodyPr>
            <a:normAutofit/>
          </a:bodyPr>
          <a:lstStyle/>
          <a:p>
            <a:r>
              <a:rPr lang="sk-SK" sz="4800" dirty="0"/>
              <a:t>Pred obhajoba diplomovej práce:</a:t>
            </a:r>
            <a:br>
              <a:rPr lang="sk-SK" sz="4800" dirty="0"/>
            </a:br>
            <a:r>
              <a:rPr lang="sk-SK" sz="3200" dirty="0"/>
              <a:t>Doručovanie nákladu vo vonkajšom prostredí</a:t>
            </a:r>
          </a:p>
        </p:txBody>
      </p:sp>
      <p:sp>
        <p:nvSpPr>
          <p:cNvPr id="3" name="Podnadpis 2">
            <a:extLst>
              <a:ext uri="{FF2B5EF4-FFF2-40B4-BE49-F238E27FC236}">
                <a16:creationId xmlns:a16="http://schemas.microsoft.com/office/drawing/2014/main" id="{92520D8C-5A19-7A56-704E-BCC87B507815}"/>
              </a:ext>
            </a:extLst>
          </p:cNvPr>
          <p:cNvSpPr>
            <a:spLocks noGrp="1"/>
          </p:cNvSpPr>
          <p:nvPr>
            <p:ph type="subTitle" idx="1"/>
          </p:nvPr>
        </p:nvSpPr>
        <p:spPr/>
        <p:txBody>
          <a:bodyPr/>
          <a:lstStyle/>
          <a:p>
            <a:r>
              <a:rPr lang="en-US" dirty="0"/>
              <a:t>Bc. Martin Slim</a:t>
            </a:r>
            <a:r>
              <a:rPr lang="sk-SK" dirty="0"/>
              <a:t>á</a:t>
            </a:r>
            <a:r>
              <a:rPr lang="en-US" dirty="0"/>
              <a:t>k</a:t>
            </a:r>
            <a:br>
              <a:rPr lang="sk-SK" dirty="0"/>
            </a:br>
            <a:r>
              <a:rPr lang="sk-SK" dirty="0"/>
              <a:t>Školiteľ: Mgr. Pavel Petrovič PhD.</a:t>
            </a:r>
          </a:p>
        </p:txBody>
      </p:sp>
    </p:spTree>
    <p:extLst>
      <p:ext uri="{BB962C8B-B14F-4D97-AF65-F5344CB8AC3E}">
        <p14:creationId xmlns:p14="http://schemas.microsoft.com/office/powerpoint/2010/main" val="3263373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FF39FC8-A1B6-0F53-211C-5C7BB06D9B40}"/>
              </a:ext>
            </a:extLst>
          </p:cNvPr>
          <p:cNvSpPr>
            <a:spLocks noGrp="1"/>
          </p:cNvSpPr>
          <p:nvPr>
            <p:ph type="title"/>
          </p:nvPr>
        </p:nvSpPr>
        <p:spPr/>
        <p:txBody>
          <a:bodyPr/>
          <a:lstStyle/>
          <a:p>
            <a:r>
              <a:rPr lang="sk-SK" dirty="0"/>
              <a:t>Implementácia a testovanie</a:t>
            </a:r>
          </a:p>
        </p:txBody>
      </p:sp>
      <p:sp>
        <p:nvSpPr>
          <p:cNvPr id="3" name="Zástupný objekt pre obsah 2">
            <a:extLst>
              <a:ext uri="{FF2B5EF4-FFF2-40B4-BE49-F238E27FC236}">
                <a16:creationId xmlns:a16="http://schemas.microsoft.com/office/drawing/2014/main" id="{F9E8182A-AC22-AF62-516B-CD7EB6A521C5}"/>
              </a:ext>
            </a:extLst>
          </p:cNvPr>
          <p:cNvSpPr>
            <a:spLocks noGrp="1"/>
          </p:cNvSpPr>
          <p:nvPr>
            <p:ph idx="1"/>
          </p:nvPr>
        </p:nvSpPr>
        <p:spPr/>
        <p:txBody>
          <a:bodyPr>
            <a:normAutofit/>
          </a:bodyPr>
          <a:lstStyle/>
          <a:p>
            <a:r>
              <a:rPr lang="sk-SK" dirty="0"/>
              <a:t>Ukážka algoritmu, obrázky, 3d model, ukážka z robota.</a:t>
            </a:r>
          </a:p>
          <a:p>
            <a:pPr marL="0" indent="0">
              <a:buNone/>
            </a:pPr>
            <a:endParaRPr lang="sk-SK" dirty="0"/>
          </a:p>
          <a:p>
            <a:pPr marL="0" indent="0">
              <a:buNone/>
            </a:pPr>
            <a:endParaRPr lang="sk-SK" dirty="0"/>
          </a:p>
          <a:p>
            <a:pPr marL="0" indent="0">
              <a:buNone/>
            </a:pPr>
            <a:endParaRPr lang="sk-SK" dirty="0"/>
          </a:p>
          <a:p>
            <a:pPr marL="0" indent="0">
              <a:buNone/>
            </a:pPr>
            <a:endParaRPr lang="sk-SK" dirty="0"/>
          </a:p>
          <a:p>
            <a:pPr marL="0" indent="0">
              <a:buNone/>
            </a:pPr>
            <a:r>
              <a:rPr lang="sk-SK" sz="1400" dirty="0"/>
              <a:t>3min</a:t>
            </a:r>
          </a:p>
          <a:p>
            <a:pPr marL="0" indent="0">
              <a:buNone/>
            </a:pPr>
            <a:r>
              <a:rPr lang="sk-SK" sz="1400" dirty="0"/>
              <a:t>Na obrázkoch vidíme vizualizáciu algoritmu na hľadanie cesty. Spravil som k tomu v </a:t>
            </a:r>
            <a:r>
              <a:rPr lang="sk-SK" sz="1400" dirty="0" err="1"/>
              <a:t>Pythone</a:t>
            </a:r>
            <a:r>
              <a:rPr lang="sk-SK" sz="1400" dirty="0"/>
              <a:t> aj druhý kód aby som to vedel lepšie testovať keďže na robotovi sa to robí náročne tak mám kód aj v C++ aj v </a:t>
            </a:r>
            <a:r>
              <a:rPr lang="sk-SK" sz="1400" dirty="0" err="1"/>
              <a:t>Pythone</a:t>
            </a:r>
            <a:r>
              <a:rPr lang="sk-SK" sz="1400" dirty="0"/>
              <a:t>. Na druhom obrázku je znázornený 3d model ktorý som vytvoril na držanie kamery zed mini v prednej časti robota ktorý by ho mal dostatočne ochrániť v prípade nárazu. Ďalší obrázok ukazuje </a:t>
            </a:r>
            <a:r>
              <a:rPr lang="sk-SK" sz="1400" dirty="0" err="1"/>
              <a:t>screenshot</a:t>
            </a:r>
            <a:r>
              <a:rPr lang="sk-SK" sz="1400" dirty="0"/>
              <a:t> ako algoritmus hľadá trasu priamo v hlavnom programe robota.</a:t>
            </a:r>
          </a:p>
        </p:txBody>
      </p:sp>
    </p:spTree>
    <p:extLst>
      <p:ext uri="{BB962C8B-B14F-4D97-AF65-F5344CB8AC3E}">
        <p14:creationId xmlns:p14="http://schemas.microsoft.com/office/powerpoint/2010/main" val="299894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FF39FC8-A1B6-0F53-211C-5C7BB06D9B40}"/>
              </a:ext>
            </a:extLst>
          </p:cNvPr>
          <p:cNvSpPr>
            <a:spLocks noGrp="1"/>
          </p:cNvSpPr>
          <p:nvPr>
            <p:ph type="title"/>
          </p:nvPr>
        </p:nvSpPr>
        <p:spPr/>
        <p:txBody>
          <a:bodyPr/>
          <a:lstStyle/>
          <a:p>
            <a:r>
              <a:rPr lang="en-US" dirty="0" err="1"/>
              <a:t>Prinos</a:t>
            </a:r>
            <a:r>
              <a:rPr lang="en-US" dirty="0"/>
              <a:t> </a:t>
            </a:r>
            <a:r>
              <a:rPr lang="en-US" dirty="0" err="1"/>
              <a:t>tejto</a:t>
            </a:r>
            <a:r>
              <a:rPr lang="en-US" dirty="0"/>
              <a:t> </a:t>
            </a:r>
            <a:r>
              <a:rPr lang="en-US" dirty="0" err="1"/>
              <a:t>prace</a:t>
            </a:r>
            <a:r>
              <a:rPr lang="sk-SK" dirty="0"/>
              <a:t>???</a:t>
            </a:r>
          </a:p>
        </p:txBody>
      </p:sp>
      <p:sp>
        <p:nvSpPr>
          <p:cNvPr id="3" name="Zástupný objekt pre obsah 2">
            <a:extLst>
              <a:ext uri="{FF2B5EF4-FFF2-40B4-BE49-F238E27FC236}">
                <a16:creationId xmlns:a16="http://schemas.microsoft.com/office/drawing/2014/main" id="{F9E8182A-AC22-AF62-516B-CD7EB6A521C5}"/>
              </a:ext>
            </a:extLst>
          </p:cNvPr>
          <p:cNvSpPr>
            <a:spLocks noGrp="1"/>
          </p:cNvSpPr>
          <p:nvPr>
            <p:ph idx="1"/>
          </p:nvPr>
        </p:nvSpPr>
        <p:spPr/>
        <p:txBody>
          <a:bodyPr>
            <a:normAutofit/>
          </a:bodyPr>
          <a:lstStyle/>
          <a:p>
            <a:r>
              <a:rPr lang="en-US" dirty="0"/>
              <a:t>V </a:t>
            </a:r>
            <a:r>
              <a:rPr lang="en-US" dirty="0" err="1"/>
              <a:t>tejto</a:t>
            </a:r>
            <a:r>
              <a:rPr lang="en-US" dirty="0"/>
              <a:t> </a:t>
            </a:r>
            <a:r>
              <a:rPr lang="en-US" dirty="0" err="1"/>
              <a:t>diplomovej</a:t>
            </a:r>
            <a:r>
              <a:rPr lang="en-US" dirty="0"/>
              <a:t> </a:t>
            </a:r>
            <a:r>
              <a:rPr lang="en-US" dirty="0" err="1"/>
              <a:t>praci</a:t>
            </a:r>
            <a:r>
              <a:rPr lang="en-US" dirty="0"/>
              <a:t> </a:t>
            </a:r>
            <a:r>
              <a:rPr lang="en-US" dirty="0" err="1"/>
              <a:t>som</a:t>
            </a:r>
            <a:r>
              <a:rPr lang="en-US" dirty="0"/>
              <a:t> </a:t>
            </a:r>
            <a:r>
              <a:rPr lang="en-US" dirty="0" err="1"/>
              <a:t>prispel</a:t>
            </a:r>
            <a:r>
              <a:rPr lang="en-US" dirty="0"/>
              <a:t>:</a:t>
            </a:r>
          </a:p>
          <a:p>
            <a:r>
              <a:rPr lang="en-US" dirty="0" err="1"/>
              <a:t>Prepojenim</a:t>
            </a:r>
            <a:r>
              <a:rPr lang="en-US" dirty="0"/>
              <a:t> </a:t>
            </a:r>
            <a:r>
              <a:rPr lang="en-US" dirty="0" err="1"/>
              <a:t>globalnej</a:t>
            </a:r>
            <a:r>
              <a:rPr lang="en-US" dirty="0"/>
              <a:t> a </a:t>
            </a:r>
            <a:r>
              <a:rPr lang="en-US" dirty="0" err="1"/>
              <a:t>lokalnej</a:t>
            </a:r>
            <a:r>
              <a:rPr lang="en-US" dirty="0"/>
              <a:t> </a:t>
            </a:r>
            <a:r>
              <a:rPr lang="en-US" dirty="0" err="1"/>
              <a:t>mapy</a:t>
            </a:r>
            <a:endParaRPr lang="en-US" dirty="0"/>
          </a:p>
          <a:p>
            <a:r>
              <a:rPr lang="en-US" dirty="0" err="1"/>
              <a:t>algoritmom</a:t>
            </a:r>
            <a:endParaRPr lang="en-US" dirty="0"/>
          </a:p>
          <a:p>
            <a:r>
              <a:rPr lang="en-US" dirty="0" err="1"/>
              <a:t>Novym</a:t>
            </a:r>
            <a:r>
              <a:rPr lang="en-US" dirty="0"/>
              <a:t> </a:t>
            </a:r>
            <a:r>
              <a:rPr lang="en-US" dirty="0" err="1"/>
              <a:t>senzorom</a:t>
            </a:r>
            <a:endParaRPr lang="en-US" dirty="0"/>
          </a:p>
          <a:p>
            <a:r>
              <a:rPr lang="en-US" dirty="0" err="1"/>
              <a:t>Vykreslovanim</a:t>
            </a:r>
            <a:endParaRPr lang="en-US" dirty="0"/>
          </a:p>
          <a:p>
            <a:r>
              <a:rPr lang="en-US" dirty="0"/>
              <a:t>1 </a:t>
            </a:r>
            <a:r>
              <a:rPr lang="en-US" dirty="0" err="1"/>
              <a:t>minuta</a:t>
            </a:r>
            <a:endParaRPr lang="en-US" dirty="0"/>
          </a:p>
          <a:p>
            <a:endParaRPr lang="en-US" dirty="0"/>
          </a:p>
          <a:p>
            <a:r>
              <a:rPr lang="en-US" dirty="0"/>
              <a:t>Tu </a:t>
            </a:r>
            <a:r>
              <a:rPr lang="en-US" dirty="0" err="1"/>
              <a:t>popisem</a:t>
            </a:r>
            <a:r>
              <a:rPr lang="en-US" dirty="0"/>
              <a:t> v com </a:t>
            </a:r>
            <a:r>
              <a:rPr lang="en-US" dirty="0" err="1"/>
              <a:t>praca</a:t>
            </a:r>
            <a:r>
              <a:rPr lang="en-US" dirty="0"/>
              <a:t> </a:t>
            </a:r>
            <a:r>
              <a:rPr lang="en-US" dirty="0" err="1"/>
              <a:t>prispela</a:t>
            </a:r>
            <a:r>
              <a:rPr lang="en-US" dirty="0"/>
              <a:t> a </a:t>
            </a:r>
            <a:r>
              <a:rPr lang="en-US" dirty="0" err="1"/>
              <a:t>ake</a:t>
            </a:r>
            <a:r>
              <a:rPr lang="en-US" dirty="0"/>
              <a:t> problem </a:t>
            </a:r>
            <a:r>
              <a:rPr lang="en-US" dirty="0" err="1"/>
              <a:t>riesi</a:t>
            </a:r>
            <a:r>
              <a:rPr lang="en-US" dirty="0"/>
              <a:t> a </a:t>
            </a:r>
            <a:r>
              <a:rPr lang="en-US" dirty="0" err="1"/>
              <a:t>preco</a:t>
            </a:r>
            <a:r>
              <a:rPr lang="en-US" dirty="0"/>
              <a:t> je to </a:t>
            </a:r>
            <a:r>
              <a:rPr lang="en-US" dirty="0" err="1"/>
              <a:t>hodne</a:t>
            </a:r>
            <a:r>
              <a:rPr lang="en-US" dirty="0"/>
              <a:t> </a:t>
            </a:r>
            <a:r>
              <a:rPr lang="en-US" dirty="0" err="1"/>
              <a:t>znamky</a:t>
            </a:r>
            <a:r>
              <a:rPr lang="en-US" dirty="0"/>
              <a:t> </a:t>
            </a:r>
            <a:r>
              <a:rPr lang="en-US" dirty="0" err="1"/>
              <a:t>inej</a:t>
            </a:r>
            <a:r>
              <a:rPr lang="en-US" dirty="0"/>
              <a:t> </a:t>
            </a:r>
            <a:r>
              <a:rPr lang="en-US" dirty="0" err="1"/>
              <a:t>ako</a:t>
            </a:r>
            <a:r>
              <a:rPr lang="en-US"/>
              <a:t> FX</a:t>
            </a:r>
            <a:endParaRPr lang="sk-SK" dirty="0"/>
          </a:p>
        </p:txBody>
      </p:sp>
    </p:spTree>
    <p:extLst>
      <p:ext uri="{BB962C8B-B14F-4D97-AF65-F5344CB8AC3E}">
        <p14:creationId xmlns:p14="http://schemas.microsoft.com/office/powerpoint/2010/main" val="3192512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FF39FC8-A1B6-0F53-211C-5C7BB06D9B40}"/>
              </a:ext>
            </a:extLst>
          </p:cNvPr>
          <p:cNvSpPr>
            <a:spLocks noGrp="1"/>
          </p:cNvSpPr>
          <p:nvPr>
            <p:ph type="title"/>
          </p:nvPr>
        </p:nvSpPr>
        <p:spPr/>
        <p:txBody>
          <a:bodyPr/>
          <a:lstStyle/>
          <a:p>
            <a:r>
              <a:rPr lang="en-US" dirty="0" err="1"/>
              <a:t>Zdroje</a:t>
            </a:r>
            <a:endParaRPr lang="sk-SK" dirty="0"/>
          </a:p>
        </p:txBody>
      </p:sp>
      <p:sp>
        <p:nvSpPr>
          <p:cNvPr id="3" name="Zástupný objekt pre obsah 2">
            <a:extLst>
              <a:ext uri="{FF2B5EF4-FFF2-40B4-BE49-F238E27FC236}">
                <a16:creationId xmlns:a16="http://schemas.microsoft.com/office/drawing/2014/main" id="{F9E8182A-AC22-AF62-516B-CD7EB6A521C5}"/>
              </a:ext>
            </a:extLst>
          </p:cNvPr>
          <p:cNvSpPr>
            <a:spLocks noGrp="1"/>
          </p:cNvSpPr>
          <p:nvPr>
            <p:ph idx="1"/>
          </p:nvPr>
        </p:nvSpPr>
        <p:spPr/>
        <p:txBody>
          <a:bodyPr/>
          <a:lstStyle/>
          <a:p>
            <a:r>
              <a:rPr lang="en-US" dirty="0" err="1"/>
              <a:t>Zdroje</a:t>
            </a:r>
            <a:endParaRPr lang="en-US" dirty="0"/>
          </a:p>
          <a:p>
            <a:r>
              <a:rPr lang="en-US" dirty="0" err="1"/>
              <a:t>Zdroje</a:t>
            </a:r>
            <a:endParaRPr lang="sk-SK" dirty="0"/>
          </a:p>
          <a:p>
            <a:r>
              <a:rPr lang="en-US" dirty="0" err="1"/>
              <a:t>Zdroje</a:t>
            </a:r>
            <a:endParaRPr lang="sk-SK" dirty="0"/>
          </a:p>
          <a:p>
            <a:endParaRPr lang="en-US" dirty="0"/>
          </a:p>
        </p:txBody>
      </p:sp>
    </p:spTree>
    <p:extLst>
      <p:ext uri="{BB962C8B-B14F-4D97-AF65-F5344CB8AC3E}">
        <p14:creationId xmlns:p14="http://schemas.microsoft.com/office/powerpoint/2010/main" val="261939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FF39FC8-A1B6-0F53-211C-5C7BB06D9B40}"/>
              </a:ext>
            </a:extLst>
          </p:cNvPr>
          <p:cNvSpPr>
            <a:spLocks noGrp="1"/>
          </p:cNvSpPr>
          <p:nvPr>
            <p:ph type="title"/>
          </p:nvPr>
        </p:nvSpPr>
        <p:spPr/>
        <p:txBody>
          <a:bodyPr/>
          <a:lstStyle/>
          <a:p>
            <a:r>
              <a:rPr lang="sk-SK" dirty="0"/>
              <a:t>Záver</a:t>
            </a:r>
          </a:p>
        </p:txBody>
      </p:sp>
      <p:sp>
        <p:nvSpPr>
          <p:cNvPr id="3" name="Zástupný objekt pre obsah 2">
            <a:extLst>
              <a:ext uri="{FF2B5EF4-FFF2-40B4-BE49-F238E27FC236}">
                <a16:creationId xmlns:a16="http://schemas.microsoft.com/office/drawing/2014/main" id="{F9E8182A-AC22-AF62-516B-CD7EB6A521C5}"/>
              </a:ext>
            </a:extLst>
          </p:cNvPr>
          <p:cNvSpPr>
            <a:spLocks noGrp="1"/>
          </p:cNvSpPr>
          <p:nvPr>
            <p:ph idx="1"/>
          </p:nvPr>
        </p:nvSpPr>
        <p:spPr/>
        <p:txBody>
          <a:bodyPr/>
          <a:lstStyle/>
          <a:p>
            <a:endParaRPr lang="sk-SK" dirty="0"/>
          </a:p>
          <a:p>
            <a:endParaRPr lang="sk-SK" dirty="0"/>
          </a:p>
          <a:p>
            <a:r>
              <a:rPr lang="sk-SK" dirty="0"/>
              <a:t>Ďakujem za pozornosť.</a:t>
            </a:r>
          </a:p>
        </p:txBody>
      </p:sp>
    </p:spTree>
    <p:extLst>
      <p:ext uri="{BB962C8B-B14F-4D97-AF65-F5344CB8AC3E}">
        <p14:creationId xmlns:p14="http://schemas.microsoft.com/office/powerpoint/2010/main" val="76490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75BC8C9-7258-8633-B298-041200EAF322}"/>
              </a:ext>
            </a:extLst>
          </p:cNvPr>
          <p:cNvSpPr>
            <a:spLocks noGrp="1"/>
          </p:cNvSpPr>
          <p:nvPr>
            <p:ph type="title"/>
          </p:nvPr>
        </p:nvSpPr>
        <p:spPr/>
        <p:txBody>
          <a:bodyPr/>
          <a:lstStyle/>
          <a:p>
            <a:r>
              <a:rPr lang="sk-SK" dirty="0"/>
              <a:t>V tejto diplomovej práci:</a:t>
            </a:r>
          </a:p>
        </p:txBody>
      </p:sp>
      <p:sp>
        <p:nvSpPr>
          <p:cNvPr id="3" name="Zástupný objekt pre obsah 2">
            <a:extLst>
              <a:ext uri="{FF2B5EF4-FFF2-40B4-BE49-F238E27FC236}">
                <a16:creationId xmlns:a16="http://schemas.microsoft.com/office/drawing/2014/main" id="{8EED04FB-BFC8-5AB0-7D30-ED9859AD1FE1}"/>
              </a:ext>
            </a:extLst>
          </p:cNvPr>
          <p:cNvSpPr>
            <a:spLocks noGrp="1"/>
          </p:cNvSpPr>
          <p:nvPr>
            <p:ph idx="1"/>
          </p:nvPr>
        </p:nvSpPr>
        <p:spPr/>
        <p:txBody>
          <a:bodyPr>
            <a:normAutofit/>
          </a:bodyPr>
          <a:lstStyle/>
          <a:p>
            <a:r>
              <a:rPr lang="sk-SK" dirty="0"/>
              <a:t>V tejto diplomovej práci si prejdeme doterajšie riešenie</a:t>
            </a:r>
          </a:p>
          <a:p>
            <a:r>
              <a:rPr lang="sk-SK" dirty="0"/>
              <a:t>Zadanie a ciele práce</a:t>
            </a:r>
          </a:p>
          <a:p>
            <a:r>
              <a:rPr lang="sk-SK" dirty="0"/>
              <a:t>Návrh riešenia</a:t>
            </a:r>
          </a:p>
          <a:p>
            <a:r>
              <a:rPr lang="sk-SK" dirty="0"/>
              <a:t>Aktuálne výsledky </a:t>
            </a:r>
          </a:p>
          <a:p>
            <a:pPr marL="0" indent="0">
              <a:buNone/>
            </a:pPr>
            <a:endParaRPr lang="sk-SK" dirty="0"/>
          </a:p>
          <a:p>
            <a:pPr marL="0" indent="0">
              <a:buNone/>
            </a:pPr>
            <a:r>
              <a:rPr lang="sk-SK" sz="1400" dirty="0"/>
              <a:t>0,5 min </a:t>
            </a:r>
          </a:p>
          <a:p>
            <a:pPr marL="0" indent="0">
              <a:buNone/>
            </a:pPr>
            <a:r>
              <a:rPr lang="sk-SK" sz="1400" dirty="0"/>
              <a:t>V mojej obhajobe diplomovej práce by som chcel spomenúť aký je doterajší stav a aká bola motivácia tejto diplomovej práce. Ciele aké chcem dosiahnuť a aj návrh riešenia ako by program mal byt realizovaný. Na záver ukážem aký je aktuálny stav/výsledky implementácie.</a:t>
            </a:r>
          </a:p>
        </p:txBody>
      </p:sp>
    </p:spTree>
    <p:extLst>
      <p:ext uri="{BB962C8B-B14F-4D97-AF65-F5344CB8AC3E}">
        <p14:creationId xmlns:p14="http://schemas.microsoft.com/office/powerpoint/2010/main" val="195374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75BC8C9-7258-8633-B298-041200EAF322}"/>
              </a:ext>
            </a:extLst>
          </p:cNvPr>
          <p:cNvSpPr>
            <a:spLocks noGrp="1"/>
          </p:cNvSpPr>
          <p:nvPr>
            <p:ph type="title"/>
          </p:nvPr>
        </p:nvSpPr>
        <p:spPr/>
        <p:txBody>
          <a:bodyPr/>
          <a:lstStyle/>
          <a:p>
            <a:r>
              <a:rPr lang="en-US" dirty="0" err="1"/>
              <a:t>Zadanie</a:t>
            </a:r>
            <a:r>
              <a:rPr lang="sk-SK" dirty="0"/>
              <a:t> diplomovej práce???????????</a:t>
            </a:r>
          </a:p>
        </p:txBody>
      </p:sp>
      <p:sp>
        <p:nvSpPr>
          <p:cNvPr id="3" name="Zástupný objekt pre obsah 2">
            <a:extLst>
              <a:ext uri="{FF2B5EF4-FFF2-40B4-BE49-F238E27FC236}">
                <a16:creationId xmlns:a16="http://schemas.microsoft.com/office/drawing/2014/main" id="{8EED04FB-BFC8-5AB0-7D30-ED9859AD1FE1}"/>
              </a:ext>
            </a:extLst>
          </p:cNvPr>
          <p:cNvSpPr>
            <a:spLocks noGrp="1"/>
          </p:cNvSpPr>
          <p:nvPr>
            <p:ph idx="1"/>
          </p:nvPr>
        </p:nvSpPr>
        <p:spPr/>
        <p:txBody>
          <a:bodyPr/>
          <a:lstStyle/>
          <a:p>
            <a:r>
              <a:rPr lang="en-US" dirty="0"/>
              <a:t>0,5 </a:t>
            </a:r>
            <a:r>
              <a:rPr lang="en-US" dirty="0" err="1"/>
              <a:t>minuta</a:t>
            </a:r>
            <a:r>
              <a:rPr lang="en-US" dirty="0"/>
              <a:t>.</a:t>
            </a:r>
            <a:endParaRPr lang="sk-SK" dirty="0"/>
          </a:p>
        </p:txBody>
      </p:sp>
    </p:spTree>
    <p:extLst>
      <p:ext uri="{BB962C8B-B14F-4D97-AF65-F5344CB8AC3E}">
        <p14:creationId xmlns:p14="http://schemas.microsoft.com/office/powerpoint/2010/main" val="419863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75BC8C9-7258-8633-B298-041200EAF322}"/>
              </a:ext>
            </a:extLst>
          </p:cNvPr>
          <p:cNvSpPr>
            <a:spLocks noGrp="1"/>
          </p:cNvSpPr>
          <p:nvPr>
            <p:ph type="title"/>
          </p:nvPr>
        </p:nvSpPr>
        <p:spPr/>
        <p:txBody>
          <a:bodyPr/>
          <a:lstStyle/>
          <a:p>
            <a:r>
              <a:rPr lang="sk-SK" dirty="0"/>
              <a:t>Smelý Zajko</a:t>
            </a:r>
          </a:p>
        </p:txBody>
      </p:sp>
      <p:sp>
        <p:nvSpPr>
          <p:cNvPr id="3" name="Zástupný objekt pre obsah 2">
            <a:extLst>
              <a:ext uri="{FF2B5EF4-FFF2-40B4-BE49-F238E27FC236}">
                <a16:creationId xmlns:a16="http://schemas.microsoft.com/office/drawing/2014/main" id="{8EED04FB-BFC8-5AB0-7D30-ED9859AD1FE1}"/>
              </a:ext>
            </a:extLst>
          </p:cNvPr>
          <p:cNvSpPr>
            <a:spLocks noGrp="1"/>
          </p:cNvSpPr>
          <p:nvPr>
            <p:ph idx="1"/>
          </p:nvPr>
        </p:nvSpPr>
        <p:spPr/>
        <p:txBody>
          <a:bodyPr>
            <a:normAutofit/>
          </a:bodyPr>
          <a:lstStyle/>
          <a:p>
            <a:r>
              <a:rPr lang="sk-SK" dirty="0"/>
              <a:t>Robot</a:t>
            </a:r>
          </a:p>
          <a:p>
            <a:r>
              <a:rPr lang="sk-SK" dirty="0"/>
              <a:t>Konštrukcia</a:t>
            </a:r>
          </a:p>
          <a:p>
            <a:endParaRPr lang="sk-SK" dirty="0"/>
          </a:p>
          <a:p>
            <a:r>
              <a:rPr lang="sk-SK" dirty="0"/>
              <a:t>0,5 </a:t>
            </a:r>
            <a:r>
              <a:rPr lang="sk-SK" dirty="0" err="1"/>
              <a:t>minuta</a:t>
            </a:r>
            <a:r>
              <a:rPr lang="sk-SK" dirty="0"/>
              <a:t>.</a:t>
            </a:r>
          </a:p>
          <a:p>
            <a:pPr marL="0" indent="0">
              <a:buNone/>
            </a:pPr>
            <a:r>
              <a:rPr lang="sk-SK" sz="1400" dirty="0"/>
              <a:t>Moja diplomová práca využíva robota Smelý Zajko. Robot vznikol v roku 2011 ako výsledok diplomovej prace a od tej doby na tom robotovi bolo spravených niekoľko diplomových prác, tou poslednou je diplomová práca Michala Fikára ktorý do robota doprogramoval lokálnu mapu ktorá pomohla robotovi navigovať sa v prostredí.</a:t>
            </a:r>
          </a:p>
          <a:p>
            <a:pPr marL="0" indent="0">
              <a:buNone/>
            </a:pPr>
            <a:r>
              <a:rPr lang="sk-SK" sz="1400" dirty="0"/>
              <a:t>Robot je poskladaný z hliníkových profilov a drevených dosiek. Poháňaný je dvoma hnacími kolesami a má tretie koleso v zadnej časti ktoré je nosné a všesmerové.</a:t>
            </a:r>
          </a:p>
        </p:txBody>
      </p:sp>
    </p:spTree>
    <p:extLst>
      <p:ext uri="{BB962C8B-B14F-4D97-AF65-F5344CB8AC3E}">
        <p14:creationId xmlns:p14="http://schemas.microsoft.com/office/powerpoint/2010/main" val="209933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75BC8C9-7258-8633-B298-041200EAF322}"/>
              </a:ext>
            </a:extLst>
          </p:cNvPr>
          <p:cNvSpPr>
            <a:spLocks noGrp="1"/>
          </p:cNvSpPr>
          <p:nvPr>
            <p:ph type="title"/>
          </p:nvPr>
        </p:nvSpPr>
        <p:spPr/>
        <p:txBody>
          <a:bodyPr/>
          <a:lstStyle/>
          <a:p>
            <a:r>
              <a:rPr lang="en-US" dirty="0"/>
              <a:t>Robotour</a:t>
            </a:r>
            <a:endParaRPr lang="sk-SK" dirty="0"/>
          </a:p>
        </p:txBody>
      </p:sp>
      <p:sp>
        <p:nvSpPr>
          <p:cNvPr id="3" name="Zástupný objekt pre obsah 2">
            <a:extLst>
              <a:ext uri="{FF2B5EF4-FFF2-40B4-BE49-F238E27FC236}">
                <a16:creationId xmlns:a16="http://schemas.microsoft.com/office/drawing/2014/main" id="{8EED04FB-BFC8-5AB0-7D30-ED9859AD1FE1}"/>
              </a:ext>
            </a:extLst>
          </p:cNvPr>
          <p:cNvSpPr>
            <a:spLocks noGrp="1"/>
          </p:cNvSpPr>
          <p:nvPr>
            <p:ph idx="1"/>
          </p:nvPr>
        </p:nvSpPr>
        <p:spPr/>
        <p:txBody>
          <a:bodyPr/>
          <a:lstStyle/>
          <a:p>
            <a:r>
              <a:rPr lang="sk-SK" dirty="0"/>
              <a:t>Čo je to za súťaž a kto sa môže zúčastniť ?</a:t>
            </a:r>
          </a:p>
          <a:p>
            <a:r>
              <a:rPr lang="sk-SK" dirty="0"/>
              <a:t>Úspechy zajka na súťaži</a:t>
            </a:r>
          </a:p>
          <a:p>
            <a:r>
              <a:rPr lang="sk-SK" dirty="0"/>
              <a:t>Moja účasť na súťaži</a:t>
            </a:r>
          </a:p>
          <a:p>
            <a:pPr marL="0" indent="0">
              <a:buNone/>
            </a:pPr>
            <a:endParaRPr lang="sk-SK" dirty="0"/>
          </a:p>
          <a:p>
            <a:pPr marL="0" indent="0">
              <a:buNone/>
            </a:pPr>
            <a:r>
              <a:rPr lang="sk-SK" sz="1400" dirty="0"/>
              <a:t>Súťaž robotour je hlavným cieľom vďaka ktorému bol zrealizovaný robot smelý zajko. Je to stimulujúca súťaž ktorá podporuje rozvoj autonómnej mobility robotov. Zúčastniť sa môže ktokoľvek ale väčšinou sú to tímy z univerzít a nadšenci.</a:t>
            </a:r>
          </a:p>
        </p:txBody>
      </p:sp>
    </p:spTree>
    <p:extLst>
      <p:ext uri="{BB962C8B-B14F-4D97-AF65-F5344CB8AC3E}">
        <p14:creationId xmlns:p14="http://schemas.microsoft.com/office/powerpoint/2010/main" val="352685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75BC8C9-7258-8633-B298-041200EAF322}"/>
              </a:ext>
            </a:extLst>
          </p:cNvPr>
          <p:cNvSpPr>
            <a:spLocks noGrp="1"/>
          </p:cNvSpPr>
          <p:nvPr>
            <p:ph type="title"/>
          </p:nvPr>
        </p:nvSpPr>
        <p:spPr/>
        <p:txBody>
          <a:bodyPr/>
          <a:lstStyle/>
          <a:p>
            <a:r>
              <a:rPr lang="sk-SK" dirty="0"/>
              <a:t>Doterajšie riešenie:</a:t>
            </a:r>
          </a:p>
        </p:txBody>
      </p:sp>
      <p:sp>
        <p:nvSpPr>
          <p:cNvPr id="3" name="Zástupný objekt pre obsah 2">
            <a:extLst>
              <a:ext uri="{FF2B5EF4-FFF2-40B4-BE49-F238E27FC236}">
                <a16:creationId xmlns:a16="http://schemas.microsoft.com/office/drawing/2014/main" id="{8EED04FB-BFC8-5AB0-7D30-ED9859AD1FE1}"/>
              </a:ext>
            </a:extLst>
          </p:cNvPr>
          <p:cNvSpPr>
            <a:spLocks noGrp="1"/>
          </p:cNvSpPr>
          <p:nvPr>
            <p:ph idx="1"/>
          </p:nvPr>
        </p:nvSpPr>
        <p:spPr/>
        <p:txBody>
          <a:bodyPr>
            <a:normAutofit fontScale="92500" lnSpcReduction="10000"/>
          </a:bodyPr>
          <a:lstStyle/>
          <a:p>
            <a:r>
              <a:rPr lang="sk-SK" dirty="0"/>
              <a:t>Lokálna mapa</a:t>
            </a:r>
          </a:p>
          <a:p>
            <a:r>
              <a:rPr lang="sk-SK" dirty="0"/>
              <a:t>Hľadanie smeru</a:t>
            </a:r>
          </a:p>
          <a:p>
            <a:r>
              <a:rPr lang="sk-SK" dirty="0"/>
              <a:t>Doterajšie problémy</a:t>
            </a:r>
          </a:p>
          <a:p>
            <a:r>
              <a:rPr lang="sk-SK" dirty="0"/>
              <a:t>Možné optimalizácie</a:t>
            </a:r>
          </a:p>
          <a:p>
            <a:pPr marL="0" indent="0">
              <a:buNone/>
            </a:pPr>
            <a:endParaRPr lang="sk-SK" dirty="0"/>
          </a:p>
          <a:p>
            <a:pPr marL="0" indent="0">
              <a:buNone/>
            </a:pPr>
            <a:r>
              <a:rPr lang="sk-SK" sz="1500" dirty="0"/>
              <a:t>Doterajšie riešenie ktoré bolo realizované na robotovi prinieslo lokálnu mapu ktorú budem využívať. Lokálna mapa pozostáva z 2 dvojrozmerných poli obsahujúcich dáta zo senzorov na ploche 12x12 metrov. </a:t>
            </a:r>
          </a:p>
          <a:p>
            <a:pPr marL="0" indent="0">
              <a:buNone/>
            </a:pPr>
            <a:r>
              <a:rPr lang="sk-SK" sz="1500" dirty="0"/>
              <a:t>Algoritmus ktorý hľadá smer ktorým má robot ísť je výsledkom dvoch menších algoritmov. Prvý vytvára koridory v radiálnom smere okolo robota z ktorých vyberie najlepší, následne druhý algoritmus vyhodnotí viacero paralelných koridorov ktoré vyhodnotia stred zjazdnej časti. </a:t>
            </a:r>
          </a:p>
          <a:p>
            <a:pPr marL="0" indent="0">
              <a:buNone/>
            </a:pPr>
            <a:r>
              <a:rPr lang="sk-SK" sz="1500" dirty="0"/>
              <a:t>Tento algoritmus mal niekoľko nedostatkov a robot často vyhodnotil trávu ako jedinú zjazdnú možnosť a išiel cez trávu. Často robota zachránil len nízko polozený lidar ktorý registruje trávu ako prekážku.</a:t>
            </a:r>
          </a:p>
          <a:p>
            <a:pPr marL="0" indent="0">
              <a:buNone/>
            </a:pPr>
            <a:r>
              <a:rPr lang="sk-SK" sz="1500" dirty="0"/>
              <a:t>Zlepšiť vykresľovanie, premazávanie a zapisovanie dát zo senzora aby bola rýchlejšia zmena mapy. Zamedziť duchom.</a:t>
            </a:r>
          </a:p>
        </p:txBody>
      </p:sp>
    </p:spTree>
    <p:extLst>
      <p:ext uri="{BB962C8B-B14F-4D97-AF65-F5344CB8AC3E}">
        <p14:creationId xmlns:p14="http://schemas.microsoft.com/office/powerpoint/2010/main" val="939402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75BC8C9-7258-8633-B298-041200EAF322}"/>
              </a:ext>
            </a:extLst>
          </p:cNvPr>
          <p:cNvSpPr>
            <a:spLocks noGrp="1"/>
          </p:cNvSpPr>
          <p:nvPr>
            <p:ph type="title"/>
          </p:nvPr>
        </p:nvSpPr>
        <p:spPr/>
        <p:txBody>
          <a:bodyPr/>
          <a:lstStyle/>
          <a:p>
            <a:r>
              <a:rPr lang="sk-SK" dirty="0"/>
              <a:t>Ciel práce</a:t>
            </a:r>
          </a:p>
        </p:txBody>
      </p:sp>
      <p:sp>
        <p:nvSpPr>
          <p:cNvPr id="3" name="Zástupný objekt pre obsah 2">
            <a:extLst>
              <a:ext uri="{FF2B5EF4-FFF2-40B4-BE49-F238E27FC236}">
                <a16:creationId xmlns:a16="http://schemas.microsoft.com/office/drawing/2014/main" id="{8EED04FB-BFC8-5AB0-7D30-ED9859AD1FE1}"/>
              </a:ext>
            </a:extLst>
          </p:cNvPr>
          <p:cNvSpPr>
            <a:spLocks noGrp="1"/>
          </p:cNvSpPr>
          <p:nvPr>
            <p:ph idx="1"/>
          </p:nvPr>
        </p:nvSpPr>
        <p:spPr/>
        <p:txBody>
          <a:bodyPr>
            <a:normAutofit/>
          </a:bodyPr>
          <a:lstStyle/>
          <a:p>
            <a:r>
              <a:rPr lang="sk-SK" dirty="0"/>
              <a:t>Zlepšiť algoritmus hľadania smeru prepojením globálnu a lokálnu mapu</a:t>
            </a:r>
          </a:p>
          <a:p>
            <a:r>
              <a:rPr lang="sk-SK" dirty="0"/>
              <a:t>Integrovať dáta z kamery Zed mini do robota.</a:t>
            </a:r>
          </a:p>
          <a:p>
            <a:r>
              <a:rPr lang="sk-SK" dirty="0"/>
              <a:t>Zlepšiť prehľadnosť vykresľovania </a:t>
            </a:r>
          </a:p>
          <a:p>
            <a:pPr marL="0" indent="0">
              <a:buNone/>
            </a:pPr>
            <a:endParaRPr lang="sk-SK" dirty="0"/>
          </a:p>
          <a:p>
            <a:endParaRPr lang="sk-SK" dirty="0"/>
          </a:p>
          <a:p>
            <a:pPr marL="0" indent="0">
              <a:buNone/>
            </a:pPr>
            <a:r>
              <a:rPr lang="sk-SK" sz="1400" dirty="0"/>
              <a:t>Cieľom prace je zdokonaliť navigáciu v lokálnej mape. Prepojenie lokálnej a globálnej mapy je veľmi užitočnou výhodou pre navigáciu a lokalizáciu v prostredí. Dopomôcť by mala aj kamera Zed mini ktorá poskytne hĺbkovú mapu prostredia a doplní tak dáta v lokálnej mape.</a:t>
            </a:r>
          </a:p>
        </p:txBody>
      </p:sp>
    </p:spTree>
    <p:extLst>
      <p:ext uri="{BB962C8B-B14F-4D97-AF65-F5344CB8AC3E}">
        <p14:creationId xmlns:p14="http://schemas.microsoft.com/office/powerpoint/2010/main" val="415968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75BC8C9-7258-8633-B298-041200EAF322}"/>
              </a:ext>
            </a:extLst>
          </p:cNvPr>
          <p:cNvSpPr>
            <a:spLocks noGrp="1"/>
          </p:cNvSpPr>
          <p:nvPr>
            <p:ph type="title"/>
          </p:nvPr>
        </p:nvSpPr>
        <p:spPr/>
        <p:txBody>
          <a:bodyPr/>
          <a:lstStyle/>
          <a:p>
            <a:r>
              <a:rPr lang="sk-SK" dirty="0"/>
              <a:t>Návrh riešenia: algoritmus</a:t>
            </a:r>
          </a:p>
        </p:txBody>
      </p:sp>
      <p:sp>
        <p:nvSpPr>
          <p:cNvPr id="3" name="Zástupný objekt pre obsah 2">
            <a:extLst>
              <a:ext uri="{FF2B5EF4-FFF2-40B4-BE49-F238E27FC236}">
                <a16:creationId xmlns:a16="http://schemas.microsoft.com/office/drawing/2014/main" id="{8EED04FB-BFC8-5AB0-7D30-ED9859AD1FE1}"/>
              </a:ext>
            </a:extLst>
          </p:cNvPr>
          <p:cNvSpPr>
            <a:spLocks noGrp="1"/>
          </p:cNvSpPr>
          <p:nvPr>
            <p:ph idx="1"/>
          </p:nvPr>
        </p:nvSpPr>
        <p:spPr/>
        <p:txBody>
          <a:bodyPr>
            <a:normAutofit fontScale="92500" lnSpcReduction="20000"/>
          </a:bodyPr>
          <a:lstStyle/>
          <a:p>
            <a:r>
              <a:rPr lang="sk-SK" dirty="0"/>
              <a:t>Generovanie priamok</a:t>
            </a:r>
          </a:p>
          <a:p>
            <a:r>
              <a:rPr lang="sk-SK" dirty="0"/>
              <a:t>Stredové body</a:t>
            </a:r>
          </a:p>
          <a:p>
            <a:r>
              <a:rPr lang="sk-SK" dirty="0"/>
              <a:t>Graf, kostra grafu, vyhľadávanie</a:t>
            </a:r>
          </a:p>
          <a:p>
            <a:r>
              <a:rPr lang="sk-SK" dirty="0"/>
              <a:t>Parametre ktoré používam na prepájanie grafu</a:t>
            </a:r>
          </a:p>
          <a:p>
            <a:pPr marL="0" indent="0">
              <a:buNone/>
            </a:pPr>
            <a:endParaRPr lang="sk-SK" dirty="0"/>
          </a:p>
          <a:p>
            <a:pPr marL="0" indent="0">
              <a:buNone/>
            </a:pPr>
            <a:endParaRPr lang="sk-SK" dirty="0"/>
          </a:p>
          <a:p>
            <a:pPr marL="0" indent="0">
              <a:buNone/>
            </a:pPr>
            <a:r>
              <a:rPr lang="sk-SK" sz="1400" dirty="0"/>
              <a:t>2 minúty</a:t>
            </a:r>
          </a:p>
          <a:p>
            <a:pPr marL="0" indent="0">
              <a:buNone/>
            </a:pPr>
            <a:r>
              <a:rPr lang="sk-SK" sz="1400" dirty="0"/>
              <a:t>Môj algoritmus je zo 4 hlavných časti. Prvou je generovanie priamok pomocou 2 bodov na hranách lokálnej mapy, tie body musia byť generované v súradniciach lokálnej mapy. Generujem náhodné alebo pravidelné priamky podlá potreby. Tieto priamky pretnú lokálnu mapu a vždy keď pretnú zjazdný a nezjazdný priestor tak vytvoria úsečku ktorej stredom je stredový bod. Tieto body vytriedim a vyfiltrujem z nich body ktoré sú moc blízko prekážky alebo sú veľmi vzdialene od robota. Tieto body spojím do grafu v ktorom spravím kostru grafu aby bol graf súvislý. Nájdem taký stredový bod ktorý je najbližší k cieľovej pozícii zaznačenej na okraji mapy a vypočítam trasu od robota cez stredové body až k cieľovému bodu najbližšie k cieľu. Na prehľadávanie grafu používam dijkstrov algoritmus ktorý nájde najkratšiu cestu vzhľadom na vzdialenosť. Algoritmus sa dá ľahko upraviť a dá sa v ňom nastaviť niekoľko parametrov na filtráciu nežiaducich bodov a na bezpečnosť ktoré držia robota ďalej od okrajov zjazdnej časti. Vďaka tomuto riešeniu navigujem robota k cieľu najkratšou cestou. </a:t>
            </a:r>
          </a:p>
        </p:txBody>
      </p:sp>
    </p:spTree>
    <p:extLst>
      <p:ext uri="{BB962C8B-B14F-4D97-AF65-F5344CB8AC3E}">
        <p14:creationId xmlns:p14="http://schemas.microsoft.com/office/powerpoint/2010/main" val="280950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75BC8C9-7258-8633-B298-041200EAF322}"/>
              </a:ext>
            </a:extLst>
          </p:cNvPr>
          <p:cNvSpPr>
            <a:spLocks noGrp="1"/>
          </p:cNvSpPr>
          <p:nvPr>
            <p:ph type="title"/>
          </p:nvPr>
        </p:nvSpPr>
        <p:spPr/>
        <p:txBody>
          <a:bodyPr/>
          <a:lstStyle/>
          <a:p>
            <a:r>
              <a:rPr lang="sk-SK" dirty="0"/>
              <a:t>Návrh riešenia: Zed mini</a:t>
            </a:r>
          </a:p>
        </p:txBody>
      </p:sp>
      <p:sp>
        <p:nvSpPr>
          <p:cNvPr id="3" name="Zástupný objekt pre obsah 2">
            <a:extLst>
              <a:ext uri="{FF2B5EF4-FFF2-40B4-BE49-F238E27FC236}">
                <a16:creationId xmlns:a16="http://schemas.microsoft.com/office/drawing/2014/main" id="{8EED04FB-BFC8-5AB0-7D30-ED9859AD1FE1}"/>
              </a:ext>
            </a:extLst>
          </p:cNvPr>
          <p:cNvSpPr>
            <a:spLocks noGrp="1"/>
          </p:cNvSpPr>
          <p:nvPr>
            <p:ph idx="1"/>
          </p:nvPr>
        </p:nvSpPr>
        <p:spPr/>
        <p:txBody>
          <a:bodyPr>
            <a:normAutofit/>
          </a:bodyPr>
          <a:lstStyle/>
          <a:p>
            <a:r>
              <a:rPr lang="sk-SK" dirty="0"/>
              <a:t>Potrebne úpravy</a:t>
            </a:r>
          </a:p>
          <a:p>
            <a:r>
              <a:rPr lang="sk-SK" dirty="0"/>
              <a:t>Integrácia hĺbkovej mapy</a:t>
            </a:r>
          </a:p>
          <a:p>
            <a:pPr marL="0" indent="0">
              <a:buNone/>
            </a:pPr>
            <a:endParaRPr lang="sk-SK" sz="4000" dirty="0"/>
          </a:p>
          <a:p>
            <a:pPr marL="0" indent="0">
              <a:buNone/>
            </a:pPr>
            <a:endParaRPr lang="sk-SK" dirty="0"/>
          </a:p>
          <a:p>
            <a:pPr marL="0" indent="0">
              <a:buNone/>
            </a:pPr>
            <a:r>
              <a:rPr lang="sk-SK" sz="1500" dirty="0"/>
              <a:t>1 minúta</a:t>
            </a:r>
          </a:p>
          <a:p>
            <a:pPr marL="0" indent="0">
              <a:buNone/>
            </a:pPr>
            <a:r>
              <a:rPr lang="sk-SK" sz="1500" dirty="0"/>
              <a:t>Lokálna mapa aktuálne trpí nedostatkom a to že neobsahuje údaje o výške objektov takže robota si často pomýli lavičku, zábradlie alebo priestor pod autom so šumom pretože neurónová sieť vidí chodník pod prekážkou ako zjazdnú plochu a lidar nemá údaje o výške prekážok. Hĺbková mapa prispeje k úplnosti lokálnej mapy vďaka zahrnutiu výšky prekážok. Dáta budú implementované do lokálnej mapy ako tretia zložka v ktorej bude zaznačený rozdiel vo výške bodov z hĺbkovej mapy. Tieto dáta nám ukážu negatívny rozdiel výšky medzi chodníkom a cestou aby robot nezišiel z obrubníka dole. To iste platí aj o zábradliach korte zaznačia výšku objektu do 2d plochy aby robot vedel že tam je prekážka. Vyrieši sa aj problém briezka ktorý lidar vidí ako prekážku.</a:t>
            </a:r>
          </a:p>
        </p:txBody>
      </p:sp>
    </p:spTree>
    <p:extLst>
      <p:ext uri="{BB962C8B-B14F-4D97-AF65-F5344CB8AC3E}">
        <p14:creationId xmlns:p14="http://schemas.microsoft.com/office/powerpoint/2010/main" val="3339372263"/>
      </p:ext>
    </p:extLst>
  </p:cSld>
  <p:clrMapOvr>
    <a:masterClrMapping/>
  </p:clrMapOvr>
</p:sld>
</file>

<file path=ppt/theme/theme1.xml><?xml version="1.0" encoding="utf-8"?>
<a:theme xmlns:a="http://schemas.openxmlformats.org/drawingml/2006/main" name="Retrospektíva">
  <a:themeElements>
    <a:clrScheme name="Retrospektí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ktí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í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223</TotalTime>
  <Words>937</Words>
  <Application>Microsoft Office PowerPoint</Application>
  <PresentationFormat>Širokouhlá</PresentationFormat>
  <Paragraphs>83</Paragraphs>
  <Slides>13</Slides>
  <Notes>0</Notes>
  <HiddenSlides>0</HiddenSlides>
  <MMClips>0</MMClips>
  <ScaleCrop>false</ScaleCrop>
  <HeadingPairs>
    <vt:vector size="6" baseType="variant">
      <vt:variant>
        <vt:lpstr>Použité písma</vt:lpstr>
      </vt:variant>
      <vt:variant>
        <vt:i4>2</vt:i4>
      </vt:variant>
      <vt:variant>
        <vt:lpstr>Motív</vt:lpstr>
      </vt:variant>
      <vt:variant>
        <vt:i4>1</vt:i4>
      </vt:variant>
      <vt:variant>
        <vt:lpstr>Nadpisy snímok</vt:lpstr>
      </vt:variant>
      <vt:variant>
        <vt:i4>13</vt:i4>
      </vt:variant>
    </vt:vector>
  </HeadingPairs>
  <TitlesOfParts>
    <vt:vector size="16" baseType="lpstr">
      <vt:lpstr>Calibri</vt:lpstr>
      <vt:lpstr>Calibri Light</vt:lpstr>
      <vt:lpstr>Retrospektíva</vt:lpstr>
      <vt:lpstr>Pred obhajoba diplomovej práce: Doručovanie nákladu vo vonkajšom prostredí</vt:lpstr>
      <vt:lpstr>V tejto diplomovej práci:</vt:lpstr>
      <vt:lpstr>Zadanie diplomovej práce???????????</vt:lpstr>
      <vt:lpstr>Smelý Zajko</vt:lpstr>
      <vt:lpstr>Robotour</vt:lpstr>
      <vt:lpstr>Doterajšie riešenie:</vt:lpstr>
      <vt:lpstr>Ciel práce</vt:lpstr>
      <vt:lpstr>Návrh riešenia: algoritmus</vt:lpstr>
      <vt:lpstr>Návrh riešenia: Zed mini</vt:lpstr>
      <vt:lpstr>Implementácia a testovanie</vt:lpstr>
      <vt:lpstr>Prinos tejto prace???</vt:lpstr>
      <vt:lpstr>Zdroje</vt:lpstr>
      <vt:lpstr>Záver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 obhajoba diplomovej práce</dc:title>
  <dc:creator>Slimák Martin</dc:creator>
  <cp:lastModifiedBy>Slimák Martin</cp:lastModifiedBy>
  <cp:revision>14</cp:revision>
  <dcterms:created xsi:type="dcterms:W3CDTF">2024-01-22T13:33:47Z</dcterms:created>
  <dcterms:modified xsi:type="dcterms:W3CDTF">2024-01-23T13:57:52Z</dcterms:modified>
</cp:coreProperties>
</file>