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7" r:id="rId3"/>
    <p:sldId id="265" r:id="rId4"/>
    <p:sldId id="266" r:id="rId5"/>
    <p:sldId id="261" r:id="rId6"/>
    <p:sldId id="257" r:id="rId7"/>
    <p:sldId id="259" r:id="rId8"/>
    <p:sldId id="262" r:id="rId9"/>
    <p:sldId id="258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1890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351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96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6669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6516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333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26875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76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4107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646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10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1683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500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4353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621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7028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D782A-F632-43AB-9623-1FA815984C8D}" type="datetimeFigureOut">
              <a:rPr lang="sk-SK" smtClean="0"/>
              <a:t>25.01.2024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A7E440-1E94-46D0-8B2A-920D151734D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1322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97568B-1EFB-61E8-FA39-3B491252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60" y="1122363"/>
            <a:ext cx="11780939" cy="1830562"/>
          </a:xfrm>
        </p:spPr>
        <p:txBody>
          <a:bodyPr>
            <a:normAutofit/>
          </a:bodyPr>
          <a:lstStyle/>
          <a:p>
            <a:r>
              <a:rPr lang="sk-SK" sz="4800" dirty="0" err="1"/>
              <a:t>Predobhajoba</a:t>
            </a:r>
            <a:r>
              <a:rPr lang="sk-SK" sz="4800" dirty="0"/>
              <a:t> diplomovej práce:</a:t>
            </a:r>
            <a:br>
              <a:rPr lang="sk-SK" sz="4800" dirty="0"/>
            </a:br>
            <a:r>
              <a:rPr lang="sk-SK" sz="3200" dirty="0"/>
              <a:t>Doručovanie nákladu vo vonkajšom prostredí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2520D8C-5A19-7A56-704E-BCC87B507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Bc</a:t>
            </a:r>
            <a:r>
              <a:rPr lang="en-US" dirty="0"/>
              <a:t>. Martin Slim</a:t>
            </a:r>
            <a:r>
              <a:rPr lang="sk-SK" dirty="0"/>
              <a:t>á</a:t>
            </a:r>
            <a:r>
              <a:rPr lang="en-US" dirty="0"/>
              <a:t>k</a:t>
            </a:r>
            <a:br>
              <a:rPr lang="sk-SK" dirty="0"/>
            </a:br>
            <a:r>
              <a:rPr lang="sk-SK" dirty="0"/>
              <a:t>Školiteľ: Mgr. Pavel Petrovič PhD.</a:t>
            </a:r>
          </a:p>
        </p:txBody>
      </p:sp>
    </p:spTree>
    <p:extLst>
      <p:ext uri="{BB962C8B-B14F-4D97-AF65-F5344CB8AC3E}">
        <p14:creationId xmlns:p14="http://schemas.microsoft.com/office/powerpoint/2010/main" val="3263373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F39FC8-A1B6-0F53-211C-5C7BB06D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Záver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E8182A-AC22-AF62-516B-CD7EB6A5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r>
              <a:rPr lang="sk-SK" dirty="0"/>
              <a:t>Ďakujem za pozornosť.</a:t>
            </a:r>
          </a:p>
        </p:txBody>
      </p:sp>
    </p:spTree>
    <p:extLst>
      <p:ext uri="{BB962C8B-B14F-4D97-AF65-F5344CB8AC3E}">
        <p14:creationId xmlns:p14="http://schemas.microsoft.com/office/powerpoint/2010/main" val="76490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5BC8C9-7258-8633-B298-041200EA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 tejto diplomovej práci: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ED04FB-BFC8-5AB0-7D30-ED9859AD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 tejto diplomovej práci si prejdeme doterajšie riešenie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Zadanie a ciele práce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Návrh riešenia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Aktuálne výsledky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5374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5BC8C9-7258-8633-B298-041200EA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sk-SK" dirty="0"/>
              <a:t>Smelý Zajko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ED04FB-BFC8-5AB0-7D30-ED9859AD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Robot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Vznik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Konštrukcia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Obrázok 4" descr="Obrázok, na ktorom je exteriér, strom, doprava, koleso&#10;&#10;Automaticky generovaný popis">
            <a:extLst>
              <a:ext uri="{FF2B5EF4-FFF2-40B4-BE49-F238E27FC236}">
                <a16:creationId xmlns:a16="http://schemas.microsoft.com/office/drawing/2014/main" id="{F741F436-8B06-F9AA-6AFE-A29F38159A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5" r="23497" b="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3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5BC8C9-7258-8633-B298-041200EA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Robotour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ED04FB-BFC8-5AB0-7D30-ED9859AD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Čo je to za súťaž a kto sa môže zúčastniť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Úspechy zajka na súťaži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Moja účasť na súťaži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268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5BC8C9-7258-8633-B298-041200EA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sk-SK" dirty="0"/>
              <a:t>Doterajšie riešenie: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ED04FB-BFC8-5AB0-7D30-ED9859AD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Lokálna mapa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Hľadanie smeru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Doterajšie problémy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Možné optimalizácie</a:t>
            </a:r>
          </a:p>
          <a:p>
            <a:pPr marL="0" indent="0">
              <a:buNone/>
            </a:pPr>
            <a:endParaRPr lang="sk-SK" sz="1100" dirty="0"/>
          </a:p>
        </p:txBody>
      </p:sp>
      <p:pic>
        <p:nvPicPr>
          <p:cNvPr id="5" name="Obrázok 4" descr="Obrázok, na ktorom je štvorec, pestrofarebnosť, snímka obrazovky, diagram&#10;&#10;Automaticky generovaný popis">
            <a:extLst>
              <a:ext uri="{FF2B5EF4-FFF2-40B4-BE49-F238E27FC236}">
                <a16:creationId xmlns:a16="http://schemas.microsoft.com/office/drawing/2014/main" id="{13A9CC96-4BC7-8E3E-8EE3-4F58D3169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816217"/>
            <a:ext cx="4020297" cy="2005898"/>
          </a:xfrm>
          <a:prstGeom prst="rect">
            <a:avLst/>
          </a:prstGeom>
        </p:spPr>
      </p:pic>
      <p:pic>
        <p:nvPicPr>
          <p:cNvPr id="7" name="Obrázok 6" descr="Obrázok, na ktorom je detské kresby, kresba, pestrofarebnosť, náčrt&#10;&#10;Automaticky generovaný popis">
            <a:extLst>
              <a:ext uri="{FF2B5EF4-FFF2-40B4-BE49-F238E27FC236}">
                <a16:creationId xmlns:a16="http://schemas.microsoft.com/office/drawing/2014/main" id="{A328F1FB-C52F-A8BA-97E6-8D54E22A5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79" y="3218101"/>
            <a:ext cx="2476136" cy="24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0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5BC8C9-7258-8633-B298-041200EA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Ciel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ED04FB-BFC8-5AB0-7D30-ED9859AD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Zlepšiť algoritmus hľadania smeru prepojením </a:t>
            </a:r>
            <a:r>
              <a:rPr lang="sk-SK" dirty="0" err="1"/>
              <a:t>globáln</a:t>
            </a:r>
            <a:r>
              <a:rPr lang="en-US" dirty="0" err="1"/>
              <a:t>ej</a:t>
            </a:r>
            <a:r>
              <a:rPr lang="sk-SK" dirty="0"/>
              <a:t> a </a:t>
            </a:r>
            <a:r>
              <a:rPr lang="sk-SK" dirty="0" err="1"/>
              <a:t>lokáln</a:t>
            </a:r>
            <a:r>
              <a:rPr lang="en-US" dirty="0" err="1"/>
              <a:t>ej</a:t>
            </a:r>
            <a:r>
              <a:rPr lang="sk-SK" dirty="0"/>
              <a:t> </a:t>
            </a:r>
            <a:r>
              <a:rPr lang="sk-SK" dirty="0" err="1"/>
              <a:t>map</a:t>
            </a:r>
            <a:r>
              <a:rPr lang="en-US" dirty="0"/>
              <a:t>y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Integrovať dáta z kamery Zed mini do robota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Zlepšiť prehľadnosť vykresľovania </a:t>
            </a:r>
          </a:p>
          <a:p>
            <a:pPr marL="0" indent="0">
              <a:buNone/>
            </a:pP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59683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5BC8C9-7258-8633-B298-041200EA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Návrh riešenia: algoritmus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ED04FB-BFC8-5AB0-7D30-ED9859AD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1800" dirty="0"/>
              <a:t>Generovanie priamok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dirty="0"/>
              <a:t>Stredové body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dirty="0"/>
              <a:t>Graf, kostra grafu, vyhľadávanie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800" dirty="0"/>
              <a:t>Parametre ktoré používam na prepájanie grafu</a:t>
            </a:r>
          </a:p>
          <a:p>
            <a:pPr marL="0" indent="0">
              <a:buNone/>
            </a:pPr>
            <a:endParaRPr lang="sk-SK" sz="800" dirty="0"/>
          </a:p>
          <a:p>
            <a:pPr marL="0" indent="0">
              <a:buNone/>
            </a:pPr>
            <a:endParaRPr lang="sk-SK" sz="800" dirty="0"/>
          </a:p>
        </p:txBody>
      </p:sp>
      <p:pic>
        <p:nvPicPr>
          <p:cNvPr id="17" name="Obrázok 16" descr="Obrázok, na ktorom je kresba, maľovanie, detské kresby, umenie&#10;&#10;Automaticky generovaný popis">
            <a:extLst>
              <a:ext uri="{FF2B5EF4-FFF2-40B4-BE49-F238E27FC236}">
                <a16:creationId xmlns:a16="http://schemas.microsoft.com/office/drawing/2014/main" id="{51EEC4E7-2810-F2FF-78D1-5DD7090057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r="24088" b="5"/>
          <a:stretch/>
        </p:blipFill>
        <p:spPr>
          <a:xfrm>
            <a:off x="1183017" y="1916318"/>
            <a:ext cx="2376058" cy="3471012"/>
          </a:xfrm>
          <a:prstGeom prst="rect">
            <a:avLst/>
          </a:prstGeom>
        </p:spPr>
      </p:pic>
      <p:pic>
        <p:nvPicPr>
          <p:cNvPr id="19" name="Obrázok 18" descr="Obrázok, na ktorom je kresba, detské kresby, náčrt, umenie&#10;&#10;Automaticky generovaný popis">
            <a:extLst>
              <a:ext uri="{FF2B5EF4-FFF2-40B4-BE49-F238E27FC236}">
                <a16:creationId xmlns:a16="http://schemas.microsoft.com/office/drawing/2014/main" id="{6DEBEB80-9C22-129F-D071-B7A75549BB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3" r="24186" b="5"/>
          <a:stretch/>
        </p:blipFill>
        <p:spPr>
          <a:xfrm>
            <a:off x="3719942" y="1916318"/>
            <a:ext cx="2376057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0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5BC8C9-7258-8633-B298-041200EAF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sk-SK" dirty="0"/>
              <a:t>Návrh riešenia: Zed mini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EED04FB-BFC8-5AB0-7D30-ED9859AD1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Potrebné úpravy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Integrácia dát hĺbkovej mapy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Tretí rozmer</a:t>
            </a:r>
          </a:p>
          <a:p>
            <a:pPr marL="0" indent="0">
              <a:buNone/>
            </a:pPr>
            <a:endParaRPr lang="sk-SK" sz="1400" dirty="0"/>
          </a:p>
          <a:p>
            <a:pPr marL="0" indent="0">
              <a:buNone/>
            </a:pPr>
            <a:endParaRPr lang="sk-SK" sz="1400" dirty="0"/>
          </a:p>
        </p:txBody>
      </p:sp>
      <p:pic>
        <p:nvPicPr>
          <p:cNvPr id="5" name="Obrázok 4" descr="Obrázok, na ktorom je optický nástroj, gadget, fotoaparáty a optika, fotoaparát&#10;&#10;Automaticky generovaný popis">
            <a:extLst>
              <a:ext uri="{FF2B5EF4-FFF2-40B4-BE49-F238E27FC236}">
                <a16:creationId xmlns:a16="http://schemas.microsoft.com/office/drawing/2014/main" id="{9D8C2A7D-823C-696A-CF72-CFCF36570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401990"/>
            <a:ext cx="4001315" cy="17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7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F39FC8-A1B6-0F53-211C-5C7BB06D9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Implementácia a testovanie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9E8182A-AC22-AF62-516B-CD7EB6A5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Testovanie</a:t>
            </a:r>
          </a:p>
          <a:p>
            <a:r>
              <a:rPr lang="sk-SK" dirty="0"/>
              <a:t>Aktuálne výsledky</a:t>
            </a:r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98942447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953</TotalTime>
  <Words>151</Words>
  <Application>Microsoft Office PowerPoint</Application>
  <PresentationFormat>Širokouhlá</PresentationFormat>
  <Paragraphs>40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Dym</vt:lpstr>
      <vt:lpstr>Predobhajoba diplomovej práce: Doručovanie nákladu vo vonkajšom prostredí</vt:lpstr>
      <vt:lpstr>V tejto diplomovej práci:</vt:lpstr>
      <vt:lpstr>Smelý Zajko</vt:lpstr>
      <vt:lpstr>Robotour</vt:lpstr>
      <vt:lpstr>Doterajšie riešenie:</vt:lpstr>
      <vt:lpstr>Ciel práce</vt:lpstr>
      <vt:lpstr>Návrh riešenia: algoritmus</vt:lpstr>
      <vt:lpstr>Návrh riešenia: Zed mini</vt:lpstr>
      <vt:lpstr>Implementácia a testovanie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 obhajoba diplomovej práce</dc:title>
  <dc:creator>Slimák Martin</dc:creator>
  <cp:lastModifiedBy>Slimák Martin</cp:lastModifiedBy>
  <cp:revision>18</cp:revision>
  <dcterms:created xsi:type="dcterms:W3CDTF">2024-01-22T13:33:47Z</dcterms:created>
  <dcterms:modified xsi:type="dcterms:W3CDTF">2024-01-26T06:23:11Z</dcterms:modified>
</cp:coreProperties>
</file>