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93C62-F1B5-484A-8B8A-58327F360D1D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C220-FE54-4B01-8853-5F7503EBA1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411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220-FE54-4B01-8853-5F7503EBA1B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32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3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92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3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4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34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61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2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9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5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63BA54-5019-4865-ADFB-59DCD6E03544}" type="datetimeFigureOut">
              <a:rPr lang="bg-BG" smtClean="0"/>
              <a:t>17.4.2024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8C2DC5-CA7A-4EB6-9106-566BC505B769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9AE0-A38F-B4E2-CB6C-2FFF07BD2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Български турист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C30C-0A2E-27C0-05EA-607914734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Мартин Стоименов (121221049), гр. 44, КСИ</a:t>
            </a:r>
          </a:p>
        </p:txBody>
      </p:sp>
    </p:spTree>
    <p:extLst>
      <p:ext uri="{BB962C8B-B14F-4D97-AF65-F5344CB8AC3E}">
        <p14:creationId xmlns:p14="http://schemas.microsoft.com/office/powerpoint/2010/main" val="250138808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217-B1F0-F80F-F2D7-F4FF4FDC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11057A19-71DF-8966-7B3D-58F9EA8A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4779"/>
            <a:ext cx="10058400" cy="4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503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E891B-AB66-65DA-EDED-4B786BCA4B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2145" y="2539134"/>
            <a:ext cx="4156075" cy="1450975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  <p:pic>
        <p:nvPicPr>
          <p:cNvPr id="5122" name="Picture 2" descr="Applause Gif - IceGif">
            <a:extLst>
              <a:ext uri="{FF2B5EF4-FFF2-40B4-BE49-F238E27FC236}">
                <a16:creationId xmlns:a16="http://schemas.microsoft.com/office/drawing/2014/main" id="{35C9F038-693F-8BF5-CC31-3C37432C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27" y="186810"/>
            <a:ext cx="6155624" cy="61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2020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F45C-B27D-B530-97FA-73F1CD6A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E6C6-10D7-CF8B-42D3-9B99BD4B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Списък с лични дестинации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Списък със 100-те национални туристически обекта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Посещаване на обекти по местоположение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Класация и точки за посещение</a:t>
            </a:r>
          </a:p>
        </p:txBody>
      </p:sp>
      <p:pic>
        <p:nvPicPr>
          <p:cNvPr id="5" name="Picture 4" descr="A heart drawn on a map&#10;&#10;Description automatically generated">
            <a:extLst>
              <a:ext uri="{FF2B5EF4-FFF2-40B4-BE49-F238E27FC236}">
                <a16:creationId xmlns:a16="http://schemas.microsoft.com/office/drawing/2014/main" id="{03B9CE92-345A-206D-D034-CF355EE46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31" y="3169087"/>
            <a:ext cx="4180949" cy="27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776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E70B-9BB5-E2CB-D3C0-8D200FBE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Съществуващи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AA49-670B-52AE-9F77-B0E32DA2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100 </a:t>
            </a:r>
            <a:r>
              <a:rPr lang="en-US" dirty="0"/>
              <a:t>places </a:t>
            </a:r>
            <a:r>
              <a:rPr lang="bg-BG" dirty="0"/>
              <a:t>– печати, близки дестинации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100 sites of Bulgaria</a:t>
            </a:r>
            <a:r>
              <a:rPr lang="bg-BG" dirty="0"/>
              <a:t> – информация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Опознай.</a:t>
            </a:r>
            <a:r>
              <a:rPr lang="en-US" dirty="0" err="1"/>
              <a:t>bg</a:t>
            </a:r>
            <a:r>
              <a:rPr lang="bg-BG" dirty="0"/>
              <a:t> - информация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Yettel</a:t>
            </a:r>
            <a:r>
              <a:rPr lang="en-US" dirty="0"/>
              <a:t> – </a:t>
            </a:r>
            <a:r>
              <a:rPr lang="bg-BG" dirty="0"/>
              <a:t>персонална туристическа книжка</a:t>
            </a:r>
          </a:p>
        </p:txBody>
      </p:sp>
      <p:pic>
        <p:nvPicPr>
          <p:cNvPr id="1026" name="Picture 2" descr="100 Places Bulgaria">
            <a:extLst>
              <a:ext uri="{FF2B5EF4-FFF2-40B4-BE49-F238E27FC236}">
                <a16:creationId xmlns:a16="http://schemas.microsoft.com/office/drawing/2014/main" id="{5C677DA5-D873-FC15-F4C4-796CF923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259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oznai BG - YouTube">
            <a:extLst>
              <a:ext uri="{FF2B5EF4-FFF2-40B4-BE49-F238E27FC236}">
                <a16:creationId xmlns:a16="http://schemas.microsoft.com/office/drawing/2014/main" id="{39AE3C22-96C3-DFB8-CCB0-D79DBE3C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68" y="37259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ettel Bulgaria – Приложения в Google Play">
            <a:extLst>
              <a:ext uri="{FF2B5EF4-FFF2-40B4-BE49-F238E27FC236}">
                <a16:creationId xmlns:a16="http://schemas.microsoft.com/office/drawing/2014/main" id="{66D25D2C-26B6-592D-96FA-37C7FB90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56" y="2219600"/>
            <a:ext cx="3649494" cy="36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6024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ECA2-9538-B2A6-5ACB-264F4DF4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CDD1-2336-49CB-575F-B3667F7E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Обхват на приложението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Съхранение на данните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Технология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</p:txBody>
      </p:sp>
      <p:pic>
        <p:nvPicPr>
          <p:cNvPr id="2052" name="Picture 4" descr="I Will Develop Your Android App, Android App Development,, 60% OFF">
            <a:extLst>
              <a:ext uri="{FF2B5EF4-FFF2-40B4-BE49-F238E27FC236}">
                <a16:creationId xmlns:a16="http://schemas.microsoft.com/office/drawing/2014/main" id="{B4B5FFD7-B03A-EC7E-D4AB-ECA52E18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81" y="1845734"/>
            <a:ext cx="6537096" cy="44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630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3477-9E25-D511-FDA2-2828F6E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99FF-60FC-6330-D632-C9D54F26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com.google.android.gms.location</a:t>
            </a:r>
            <a:r>
              <a:rPr lang="en-US" dirty="0"/>
              <a:t>, </a:t>
            </a:r>
            <a:r>
              <a:rPr lang="en-US" dirty="0" err="1"/>
              <a:t>android.location</a:t>
            </a:r>
            <a:endParaRPr lang="bg-BG" dirty="0"/>
          </a:p>
          <a:p>
            <a:r>
              <a:rPr lang="en-US" dirty="0" err="1"/>
              <a:t>android.gms.maps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 err="1"/>
              <a:t>com.google.android.material</a:t>
            </a:r>
            <a:endParaRPr lang="bg-BG" dirty="0"/>
          </a:p>
          <a:p>
            <a:r>
              <a:rPr lang="en-US" dirty="0" err="1"/>
              <a:t>com.google.firebase.firestore</a:t>
            </a:r>
            <a:endParaRPr lang="bg-BG" dirty="0"/>
          </a:p>
          <a:p>
            <a:r>
              <a:rPr lang="en-US" dirty="0"/>
              <a:t>java.net, android.net </a:t>
            </a:r>
            <a:endParaRPr lang="bg-BG" dirty="0"/>
          </a:p>
          <a:p>
            <a:r>
              <a:rPr lang="en-US" dirty="0" err="1"/>
              <a:t>androidx.biometric</a:t>
            </a:r>
            <a:endParaRPr lang="bg-BG" dirty="0"/>
          </a:p>
          <a:p>
            <a:r>
              <a:rPr lang="en-US" dirty="0" err="1"/>
              <a:t>bumptech.glide.Glide</a:t>
            </a:r>
            <a:endParaRPr lang="bg-BG" dirty="0"/>
          </a:p>
          <a:p>
            <a:r>
              <a:rPr lang="en-US" dirty="0" err="1"/>
              <a:t>com.google.android.gms.tasks</a:t>
            </a:r>
            <a:endParaRPr lang="bg-BG" dirty="0"/>
          </a:p>
          <a:p>
            <a:r>
              <a:rPr lang="en-US" dirty="0" err="1"/>
              <a:t>android.database.sqlite</a:t>
            </a:r>
            <a:endParaRPr lang="bg-BG" dirty="0"/>
          </a:p>
          <a:p>
            <a:r>
              <a:rPr lang="en-US" dirty="0" err="1"/>
              <a:t>java.security</a:t>
            </a:r>
            <a:endParaRPr lang="bg-BG" dirty="0"/>
          </a:p>
          <a:p>
            <a:r>
              <a:rPr lang="en-US" dirty="0" err="1"/>
              <a:t>androidx.cardview.widget</a:t>
            </a:r>
            <a:endParaRPr lang="bg-BG" dirty="0"/>
          </a:p>
        </p:txBody>
      </p:sp>
      <p:pic>
        <p:nvPicPr>
          <p:cNvPr id="4098" name="Picture 2" descr="Top 5 Libraries Every Android Developer Should Know (2014) | Infinum">
            <a:extLst>
              <a:ext uri="{FF2B5EF4-FFF2-40B4-BE49-F238E27FC236}">
                <a16:creationId xmlns:a16="http://schemas.microsoft.com/office/drawing/2014/main" id="{A01CF7CD-1016-AF1B-A62F-67C469B2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06" y="1866474"/>
            <a:ext cx="8570124" cy="37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2539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9ED-DE45-AA25-4564-82FA1B6D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15EE6-E86F-BB76-755C-957516034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Бизнес логика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444C-1B4C-3BD8-B5B0-34FADF708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Activities package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Adapters package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Callbacks package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DataBase</a:t>
            </a:r>
            <a:r>
              <a:rPr lang="en-US" dirty="0"/>
              <a:t> package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Helpers package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package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BE3C9-3C5C-D9E1-8927-097189196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355FA-D0C2-CA68-08A8-C789C0625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drawable resources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layout resources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menu resources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mipmap resources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values 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2989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606DE0-DA2C-9855-4110-57136555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1EF908-9687-2756-35BD-5AC03759FE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59502"/>
            <a:ext cx="1937750" cy="430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1E1F7-59AF-6F79-56B3-D2EDFA5A5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17" y="1859501"/>
            <a:ext cx="1937750" cy="431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119BC251-D020-A401-EF41-C2B0ACFA79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42" y="1859501"/>
            <a:ext cx="1938337" cy="430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C5ADB-3BE8-CE36-F54C-44F5CAE152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354" y="1859500"/>
            <a:ext cx="1937750" cy="430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859247-4A79-FBC3-E4FE-364EF1E891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20" y="1859500"/>
            <a:ext cx="1937750" cy="4309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31002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593B-644F-C132-4D41-97413100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1C039-5820-36F0-FD5F-B9D6D7A2E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847756"/>
            <a:ext cx="1938027" cy="430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19F24-03F9-7CEB-6827-5DB843319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32" y="1846301"/>
            <a:ext cx="1938027" cy="43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0C6C1-6085-DD92-F53E-2DE86DB19F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85" y="1846301"/>
            <a:ext cx="1939629" cy="43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6EC5B-C262-E344-1F66-CE2974EA59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0" y="1846195"/>
            <a:ext cx="1938027" cy="430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22547-9343-4B3B-779B-AB23544861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93" y="1847752"/>
            <a:ext cx="1939239" cy="4308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7EB3-8B82-794D-FD15-9CAE1257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Бъдещето на приложението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1F11-D43A-E426-98D7-6EE65BDF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В близост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Функция “запомни ме”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Автоматично вземане на информация от гугъл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Посещаване на мястото посредством снимка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Потребителска обратна връзка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Приложение за </a:t>
            </a:r>
            <a:r>
              <a:rPr lang="en-US" dirty="0"/>
              <a:t>iOS</a:t>
            </a:r>
            <a:endParaRPr lang="bg-BG" dirty="0"/>
          </a:p>
        </p:txBody>
      </p:sp>
      <p:pic>
        <p:nvPicPr>
          <p:cNvPr id="3074" name="Picture 2" descr="Future - Free technology icons">
            <a:extLst>
              <a:ext uri="{FF2B5EF4-FFF2-40B4-BE49-F238E27FC236}">
                <a16:creationId xmlns:a16="http://schemas.microsoft.com/office/drawing/2014/main" id="{03609B4B-DE80-FE9A-C4F1-5529415F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92" y="1866473"/>
            <a:ext cx="3981882" cy="39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9490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204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Retrospect</vt:lpstr>
      <vt:lpstr>Български турист</vt:lpstr>
      <vt:lpstr>Увод</vt:lpstr>
      <vt:lpstr>Съществуващи приложения</vt:lpstr>
      <vt:lpstr>Проектиране</vt:lpstr>
      <vt:lpstr>Използвани библиотеки</vt:lpstr>
      <vt:lpstr>Структура на проекта</vt:lpstr>
      <vt:lpstr>Потребителски интерфейс</vt:lpstr>
      <vt:lpstr>Потребителски интерфейс</vt:lpstr>
      <vt:lpstr>Бъдещето на приложението</vt:lpstr>
      <vt:lpstr>Заключение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Български турист</dc:title>
  <dc:creator>Martin Stoimenov</dc:creator>
  <cp:lastModifiedBy>Martin Stoimenov</cp:lastModifiedBy>
  <cp:revision>21</cp:revision>
  <dcterms:created xsi:type="dcterms:W3CDTF">2024-04-16T19:01:16Z</dcterms:created>
  <dcterms:modified xsi:type="dcterms:W3CDTF">2024-04-17T10:05:04Z</dcterms:modified>
</cp:coreProperties>
</file>