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080"/>
    <a:srgbClr val="FFB0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-27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A3BE-BB3C-4D79-B212-AF32D69E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93DCE-2D91-4D69-8D18-8EFD34AA4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8B52-60F0-4727-9299-7A834D12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F115-7868-437E-9A2E-E10768B8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DBA5-C864-491B-970E-D455265A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16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781-8C45-447E-9D8C-56098DDF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C6E4F-E4F5-471B-AB9F-672656CA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77FC-E6F4-41FC-AAB7-49718F63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B302-EFA3-4764-93A5-85645579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ED82-9DB2-4F99-95A9-147942D2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304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7AE59-A327-4C8A-BEDF-06487302A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624E4-D3EB-402A-8EFD-1797CE6E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1D10-4C1F-428D-87CB-F1F2A1D1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690B-281D-4341-B0E2-868F2EAD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9AC7-4355-4366-9F8D-DCD19766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6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ADF7-9B10-4B0C-85E0-10313445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760C-3394-43AF-93BF-C669AB8D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2A3F-2614-41D0-9BA7-AEE4CA83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1F863-7A2A-4846-A906-9E93F364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4EB6-F5B1-4D8C-9195-2F507FC0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52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07F1-0DC6-409E-8ADD-945A4EB0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EAB0-23E7-42A9-B50D-E9C04AF9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E04A-D690-4D27-9AF1-041A3479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6DEF-B295-46E3-A694-668B25D9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5A56-A7E9-4635-840B-24D7B32A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FA67-1A85-47F2-B8A1-B975F3FA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03E9-6E68-427C-A2F2-F23FEA28B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CBDD7-042B-4721-8078-C2E5B841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4A85F-69F8-4680-945A-F0371E6A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94AC-33A5-4EEB-9326-D46A25F3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7713-F726-435A-9EC4-F3E3F16C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39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95DD-6A9C-442E-8D91-369EE96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90856-6361-49BC-B65D-D7579BC0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8C5BF-CC54-449A-8444-3980E1C21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CEA2B-3955-4731-ABB0-86927996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D52D-4E2A-43C5-BB66-E5C9BD825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101A1-1D5E-48D1-801D-3E8D087F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56FD3-4D0C-4411-837D-FEDB1973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DADB8-FC09-4518-9451-5B20C2F9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90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B154-816A-444B-903E-75CD64A0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B7424-CBED-4ABC-818D-CDAF7232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9721A-6379-4DD4-B008-BA7EE1DE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71127-24E0-49A6-99A1-DA99E69B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999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FF147-08C9-42AB-9484-40CE91F2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7B462-F101-44FC-9358-1BB21B8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5DAB-6947-4C69-9689-5FFF6852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454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EE7C-4E76-48D0-9542-9E6BD51F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9C23-5CDA-4D45-A90E-F61DCB239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CED2-0EA5-4BF3-9B3F-C8893008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16E9D-2DCE-451B-98FB-90B3D465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9159-5BB0-48EB-879E-EF497C48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6EDA9-B628-4BCE-9DBA-BE9E5165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271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715C-ED48-45DF-9737-F0BB6802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6F380-A316-44D8-A970-EC2913287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5290D-69DE-468F-A32C-15EA1E867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911F-6BB5-44F8-8863-E57B15E6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205B6-52E5-45DB-83AE-BD7D2899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E5B93-0D0C-44FB-BB39-46EA809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04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C9D02-EDA8-4AEC-960C-C86F68E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61B2-742B-4BC7-84BE-89E2A42F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7FDA-A875-4D1D-8493-67CD3D12D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62C-2F9A-49E1-BB86-00ED012E1AD2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D63D-919B-4A9C-8160-D43F83612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18FA-8F98-44D0-A18E-86B36075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515B-AEBE-451C-9705-633556CD9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80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C6A2FEB-4B82-4284-911B-0FD068BB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778" y="4037408"/>
            <a:ext cx="857250" cy="7524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A7B428E-46EE-4ECB-86A3-6769E44EFF5F}"/>
              </a:ext>
            </a:extLst>
          </p:cNvPr>
          <p:cNvGrpSpPr/>
          <p:nvPr/>
        </p:nvGrpSpPr>
        <p:grpSpPr>
          <a:xfrm>
            <a:off x="5273459" y="2800350"/>
            <a:ext cx="1526018" cy="2256664"/>
            <a:chOff x="5273459" y="2800350"/>
            <a:chExt cx="1526018" cy="225666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C784817-4D86-46BF-8353-86D46690911D}"/>
                </a:ext>
              </a:extLst>
            </p:cNvPr>
            <p:cNvSpPr/>
            <p:nvPr/>
          </p:nvSpPr>
          <p:spPr>
            <a:xfrm>
              <a:off x="5273459" y="2801773"/>
              <a:ext cx="1468120" cy="2255241"/>
            </a:xfrm>
            <a:prstGeom prst="ellipse">
              <a:avLst/>
            </a:prstGeom>
            <a:solidFill>
              <a:srgbClr val="FFB030"/>
            </a:solidFill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329CE42-070F-4A8E-9C77-CF0062AC31B7}"/>
                </a:ext>
              </a:extLst>
            </p:cNvPr>
            <p:cNvGrpSpPr/>
            <p:nvPr/>
          </p:nvGrpSpPr>
          <p:grpSpPr>
            <a:xfrm>
              <a:off x="5331357" y="2800350"/>
              <a:ext cx="1468120" cy="2255241"/>
              <a:chOff x="4749799" y="1612902"/>
              <a:chExt cx="1498600" cy="3176985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C6A289-92C9-42CF-B583-142EA648D9CC}"/>
                  </a:ext>
                </a:extLst>
              </p:cNvPr>
              <p:cNvSpPr/>
              <p:nvPr/>
            </p:nvSpPr>
            <p:spPr>
              <a:xfrm>
                <a:off x="4749799" y="1612902"/>
                <a:ext cx="1498600" cy="3176985"/>
              </a:xfrm>
              <a:prstGeom prst="ellipse">
                <a:avLst/>
              </a:prstGeom>
              <a:solidFill>
                <a:srgbClr val="FFB03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17DFE7-05DD-4F68-858D-9DD2900066EF}"/>
                  </a:ext>
                </a:extLst>
              </p:cNvPr>
              <p:cNvSpPr/>
              <p:nvPr/>
            </p:nvSpPr>
            <p:spPr>
              <a:xfrm>
                <a:off x="5041899" y="1970482"/>
                <a:ext cx="914400" cy="2461820"/>
              </a:xfrm>
              <a:prstGeom prst="ellipse">
                <a:avLst/>
              </a:prstGeom>
              <a:solidFill>
                <a:srgbClr val="3020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30208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C55B2A-6C8F-40BF-976D-FEA1E07D43E5}"/>
                  </a:ext>
                </a:extLst>
              </p:cNvPr>
              <p:cNvSpPr txBox="1"/>
              <p:nvPr/>
            </p:nvSpPr>
            <p:spPr>
              <a:xfrm rot="16200000">
                <a:off x="4249954" y="2870203"/>
                <a:ext cx="1369030" cy="36933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hevron">
                  <a:avLst/>
                </a:prstTxWarp>
                <a:spAutoFit/>
              </a:bodyPr>
              <a:lstStyle/>
              <a:p>
                <a:r>
                  <a:rPr lang="bg-BG" dirty="0">
                    <a:ln w="19050">
                      <a:solidFill>
                        <a:srgbClr val="302080"/>
                      </a:solidFill>
                    </a:ln>
                    <a:solidFill>
                      <a:srgbClr val="FFB030"/>
                    </a:solidFill>
                  </a:rPr>
                  <a:t>Българската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B0B71AC-8DD6-48C5-A177-D80DAB7BD66D}"/>
                  </a:ext>
                </a:extLst>
              </p:cNvPr>
              <p:cNvSpPr txBox="1"/>
              <p:nvPr/>
            </p:nvSpPr>
            <p:spPr>
              <a:xfrm rot="5195123">
                <a:off x="5398792" y="2910868"/>
                <a:ext cx="1369030" cy="28800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hevron">
                  <a:avLst/>
                </a:prstTxWarp>
                <a:spAutoFit/>
              </a:bodyPr>
              <a:lstStyle/>
              <a:p>
                <a:r>
                  <a:rPr lang="bg-BG" dirty="0">
                    <a:ln w="19050">
                      <a:solidFill>
                        <a:srgbClr val="302080"/>
                      </a:solidFill>
                    </a:ln>
                    <a:solidFill>
                      <a:srgbClr val="FFB030"/>
                    </a:solidFill>
                  </a:rPr>
                  <a:t>Техника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0A0DDD-4154-40A2-BCEC-A037D1D37234}"/>
                  </a:ext>
                </a:extLst>
              </p:cNvPr>
              <p:cNvSpPr txBox="1"/>
              <p:nvPr/>
            </p:nvSpPr>
            <p:spPr>
              <a:xfrm>
                <a:off x="5023186" y="2110028"/>
                <a:ext cx="971552" cy="209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3000" dirty="0">
                    <a:ln>
                      <a:solidFill>
                        <a:srgbClr val="FFB030"/>
                      </a:solidFill>
                    </a:ln>
                    <a:solidFill>
                      <a:srgbClr val="302080"/>
                    </a:solidFill>
                  </a:rPr>
                  <a:t>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A55DEB-B6B6-4FFC-83C6-468F086033C1}"/>
                  </a:ext>
                </a:extLst>
              </p:cNvPr>
              <p:cNvSpPr txBox="1"/>
              <p:nvPr/>
            </p:nvSpPr>
            <p:spPr>
              <a:xfrm>
                <a:off x="5244002" y="3296118"/>
                <a:ext cx="518093" cy="64633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2000" dirty="0">
                    <a:ln>
                      <a:solidFill>
                        <a:srgbClr val="FFB030"/>
                      </a:solidFill>
                    </a:ln>
                    <a:solidFill>
                      <a:srgbClr val="302080"/>
                    </a:solidFill>
                  </a:rPr>
                  <a:t>XX</a:t>
                </a:r>
              </a:p>
              <a:p>
                <a:pPr algn="ctr"/>
                <a:r>
                  <a:rPr lang="bg-BG" sz="2000" dirty="0">
                    <a:ln>
                      <a:solidFill>
                        <a:srgbClr val="FFB030"/>
                      </a:solidFill>
                    </a:ln>
                    <a:solidFill>
                      <a:srgbClr val="302080"/>
                    </a:solidFill>
                  </a:rPr>
                  <a:t>век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5192B7-3EDD-49F7-B379-6D9B95EC935A}"/>
                  </a:ext>
                </a:extLst>
              </p:cNvPr>
              <p:cNvSpPr txBox="1"/>
              <p:nvPr/>
            </p:nvSpPr>
            <p:spPr>
              <a:xfrm>
                <a:off x="5224826" y="1970482"/>
                <a:ext cx="548548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2800" dirty="0">
                    <a:ln w="12700">
                      <a:solidFill>
                        <a:srgbClr val="FFB030"/>
                      </a:solidFill>
                    </a:ln>
                    <a:solidFill>
                      <a:srgbClr val="302080"/>
                    </a:solidFill>
                  </a:rPr>
                  <a:t>на</a:t>
                </a:r>
                <a:endParaRPr lang="bg-BG" dirty="0">
                  <a:ln w="12700">
                    <a:solidFill>
                      <a:srgbClr val="FFB030"/>
                    </a:solidFill>
                  </a:ln>
                  <a:solidFill>
                    <a:srgbClr val="302080"/>
                  </a:solidFill>
                </a:endParaRPr>
              </a:p>
            </p:txBody>
          </p:sp>
        </p:grp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4BA58C1-29ED-4863-A09A-2791466B6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42" y="1931577"/>
            <a:ext cx="2028458" cy="36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Stoimenov</dc:creator>
  <cp:lastModifiedBy>Martin Stoimenov</cp:lastModifiedBy>
  <cp:revision>3</cp:revision>
  <dcterms:created xsi:type="dcterms:W3CDTF">2022-03-14T16:35:23Z</dcterms:created>
  <dcterms:modified xsi:type="dcterms:W3CDTF">2022-03-18T17:29:39Z</dcterms:modified>
</cp:coreProperties>
</file>