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57B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4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4BA-AC65-4D7F-86C1-E99284842FEA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A4EE-240E-4632-86C1-0F8B4A6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4BA-AC65-4D7F-86C1-E99284842FEA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A4EE-240E-4632-86C1-0F8B4A6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4BA-AC65-4D7F-86C1-E99284842FEA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A4EE-240E-4632-86C1-0F8B4A6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2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4BA-AC65-4D7F-86C1-E99284842FEA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A4EE-240E-4632-86C1-0F8B4A6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4BA-AC65-4D7F-86C1-E99284842FEA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A4EE-240E-4632-86C1-0F8B4A6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6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4BA-AC65-4D7F-86C1-E99284842FEA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A4EE-240E-4632-86C1-0F8B4A6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1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4BA-AC65-4D7F-86C1-E99284842FEA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A4EE-240E-4632-86C1-0F8B4A6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5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4BA-AC65-4D7F-86C1-E99284842FEA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A4EE-240E-4632-86C1-0F8B4A6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9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4BA-AC65-4D7F-86C1-E99284842FEA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A4EE-240E-4632-86C1-0F8B4A6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0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4BA-AC65-4D7F-86C1-E99284842FEA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A4EE-240E-4632-86C1-0F8B4A6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4BA-AC65-4D7F-86C1-E99284842FEA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A4EE-240E-4632-86C1-0F8B4A6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0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E04BA-AC65-4D7F-86C1-E99284842FEA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A4EE-240E-4632-86C1-0F8B4A6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8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95400" y="2355850"/>
            <a:ext cx="9601200" cy="495300"/>
            <a:chOff x="1295400" y="3797300"/>
            <a:chExt cx="9601200" cy="495300"/>
          </a:xfrm>
        </p:grpSpPr>
        <p:sp>
          <p:nvSpPr>
            <p:cNvPr id="9" name="Rounded Rectangle 8"/>
            <p:cNvSpPr/>
            <p:nvPr/>
          </p:nvSpPr>
          <p:spPr>
            <a:xfrm>
              <a:off x="1295400" y="3797300"/>
              <a:ext cx="9601200" cy="495300"/>
            </a:xfrm>
            <a:prstGeom prst="roundRect">
              <a:avLst>
                <a:gd name="adj" fmla="val 50000"/>
              </a:avLst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Ubuntu" panose="020B0504030602030204" pitchFamily="34" charset="0"/>
                </a:rPr>
                <a:t>Designed and developed by                                                        team</a:t>
              </a:r>
              <a:endParaRPr lang="en-US" sz="2000" dirty="0">
                <a:solidFill>
                  <a:schemeClr val="tx1"/>
                </a:solidFill>
                <a:latin typeface="Ubuntu" panose="020B0504030602030204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828" y="3873483"/>
              <a:ext cx="3317228" cy="342934"/>
            </a:xfrm>
            <a:prstGeom prst="rect">
              <a:avLst/>
            </a:prstGeom>
          </p:spPr>
        </p:pic>
      </p:grpSp>
      <p:sp>
        <p:nvSpPr>
          <p:cNvPr id="7" name="Rounded Rectangle 6"/>
          <p:cNvSpPr/>
          <p:nvPr/>
        </p:nvSpPr>
        <p:spPr>
          <a:xfrm>
            <a:off x="1295400" y="2361730"/>
            <a:ext cx="9601200" cy="4953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Ubuntu" panose="020B0504030602030204" pitchFamily="34" charset="0"/>
              </a:rPr>
              <a:t>An online payment system for a telecom</a:t>
            </a:r>
            <a:endParaRPr lang="en-US" sz="2400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95400" y="2146300"/>
            <a:ext cx="9601200" cy="914400"/>
          </a:xfrm>
          <a:prstGeom prst="roundRect">
            <a:avLst>
              <a:gd name="adj" fmla="val 50000"/>
            </a:avLst>
          </a:prstGeom>
          <a:solidFill>
            <a:srgbClr val="57B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Ubuntu" panose="020B0504030602030204" pitchFamily="34" charset="0"/>
              </a:rPr>
              <a:t>SPIDER-ONE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4779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0.1194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2090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0393" y="152399"/>
            <a:ext cx="11868859" cy="890279"/>
          </a:xfrm>
          <a:prstGeom prst="roundRect">
            <a:avLst>
              <a:gd name="adj" fmla="val 50000"/>
            </a:avLst>
          </a:prstGeom>
          <a:solidFill>
            <a:srgbClr val="57B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Ubuntu" panose="020B0504030602030204" pitchFamily="34" charset="0"/>
              </a:rPr>
              <a:t>Project outline</a:t>
            </a:r>
            <a:endParaRPr lang="en-US" sz="40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73" r="61720" b="23103"/>
          <a:stretch/>
        </p:blipFill>
        <p:spPr>
          <a:xfrm>
            <a:off x="10327330" y="3194050"/>
            <a:ext cx="1659240" cy="665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20" y="3196874"/>
            <a:ext cx="1677233" cy="491676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160394" y="2851939"/>
            <a:ext cx="1744606" cy="112236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6700" y="2570955"/>
            <a:ext cx="1536700" cy="54292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Security</a:t>
            </a:r>
            <a:endParaRPr lang="en-US" sz="2400" dirty="0"/>
          </a:p>
        </p:txBody>
      </p:sp>
      <p:sp>
        <p:nvSpPr>
          <p:cNvPr id="31" name="Rounded Rectangle 30"/>
          <p:cNvSpPr/>
          <p:nvPr/>
        </p:nvSpPr>
        <p:spPr>
          <a:xfrm>
            <a:off x="10284647" y="2845593"/>
            <a:ext cx="1744606" cy="112236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388600" y="2570954"/>
            <a:ext cx="1536700" cy="54292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Config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endCxn id="2" idx="1"/>
          </p:cNvCxnSpPr>
          <p:nvPr/>
        </p:nvCxnSpPr>
        <p:spPr>
          <a:xfrm flipV="1">
            <a:off x="1803400" y="2832889"/>
            <a:ext cx="3393361" cy="953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" idx="3"/>
          </p:cNvCxnSpPr>
          <p:nvPr/>
        </p:nvCxnSpPr>
        <p:spPr>
          <a:xfrm>
            <a:off x="7096839" y="2832889"/>
            <a:ext cx="3291761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723" y="6219428"/>
            <a:ext cx="1676400" cy="41826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577" y="6219428"/>
            <a:ext cx="1723258" cy="459323"/>
          </a:xfrm>
          <a:prstGeom prst="rect">
            <a:avLst/>
          </a:prstGeom>
        </p:spPr>
      </p:pic>
      <p:sp>
        <p:nvSpPr>
          <p:cNvPr id="44" name="Rounded Rectangle 43"/>
          <p:cNvSpPr/>
          <p:nvPr/>
        </p:nvSpPr>
        <p:spPr>
          <a:xfrm>
            <a:off x="3352799" y="6186058"/>
            <a:ext cx="2129604" cy="486976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734997" y="6192901"/>
            <a:ext cx="2129604" cy="486976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403850" y="6157097"/>
            <a:ext cx="1384300" cy="54292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Data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761" y="2647515"/>
            <a:ext cx="1900078" cy="370747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374900" y="3325809"/>
            <a:ext cx="2139950" cy="69532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Admin controllers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5343525" y="4525162"/>
            <a:ext cx="1504950" cy="54292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Services</a:t>
            </a:r>
            <a:endParaRPr lang="en-US" sz="2400" dirty="0"/>
          </a:p>
        </p:txBody>
      </p:sp>
      <p:sp>
        <p:nvSpPr>
          <p:cNvPr id="19" name="Curved Left Arrow 18"/>
          <p:cNvSpPr/>
          <p:nvPr/>
        </p:nvSpPr>
        <p:spPr>
          <a:xfrm>
            <a:off x="4517374" y="1868487"/>
            <a:ext cx="845851" cy="2060573"/>
          </a:xfrm>
          <a:prstGeom prst="curvedLeftArrow">
            <a:avLst>
              <a:gd name="adj1" fmla="val 25000"/>
              <a:gd name="adj2" fmla="val 50000"/>
              <a:gd name="adj3" fmla="val 506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374901" y="1595005"/>
            <a:ext cx="2235200" cy="85927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Admin</a:t>
            </a:r>
            <a:endParaRPr lang="en-US" sz="2400" b="1" dirty="0"/>
          </a:p>
        </p:txBody>
      </p:sp>
      <p:sp>
        <p:nvSpPr>
          <p:cNvPr id="21" name="Left-Up Arrow 20"/>
          <p:cNvSpPr/>
          <p:nvPr/>
        </p:nvSpPr>
        <p:spPr>
          <a:xfrm rot="5400000">
            <a:off x="3904453" y="3469482"/>
            <a:ext cx="887418" cy="1990725"/>
          </a:xfrm>
          <a:prstGeom prst="leftUpArrow">
            <a:avLst>
              <a:gd name="adj1" fmla="val 8017"/>
              <a:gd name="adj2" fmla="val 12263"/>
              <a:gd name="adj3" fmla="val 25000"/>
            </a:avLst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>
            <a:off x="5969000" y="5068087"/>
            <a:ext cx="241300" cy="1089010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106987" y="5341129"/>
            <a:ext cx="1997075" cy="54292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Repository</a:t>
            </a:r>
            <a:endParaRPr lang="en-US" sz="2400" dirty="0"/>
          </a:p>
        </p:txBody>
      </p:sp>
      <p:sp>
        <p:nvSpPr>
          <p:cNvPr id="24" name="Rounded Rectangle 23"/>
          <p:cNvSpPr/>
          <p:nvPr/>
        </p:nvSpPr>
        <p:spPr>
          <a:xfrm>
            <a:off x="7600950" y="3325808"/>
            <a:ext cx="2139950" cy="695325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Client controllers</a:t>
            </a:r>
            <a:endParaRPr lang="en-US" sz="2400" dirty="0"/>
          </a:p>
        </p:txBody>
      </p:sp>
      <p:sp>
        <p:nvSpPr>
          <p:cNvPr id="27" name="Left-Up Arrow 26"/>
          <p:cNvSpPr/>
          <p:nvPr/>
        </p:nvSpPr>
        <p:spPr>
          <a:xfrm rot="16200000" flipH="1">
            <a:off x="7368182" y="3488332"/>
            <a:ext cx="887418" cy="1953019"/>
          </a:xfrm>
          <a:prstGeom prst="leftUpArrow">
            <a:avLst>
              <a:gd name="adj1" fmla="val 8017"/>
              <a:gd name="adj2" fmla="val 12263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rved Left Arrow 31"/>
          <p:cNvSpPr/>
          <p:nvPr/>
        </p:nvSpPr>
        <p:spPr>
          <a:xfrm flipH="1">
            <a:off x="6930374" y="1878012"/>
            <a:ext cx="671225" cy="2060573"/>
          </a:xfrm>
          <a:prstGeom prst="curvedLeftArrow">
            <a:avLst>
              <a:gd name="adj1" fmla="val 25000"/>
              <a:gd name="adj2" fmla="val 50000"/>
              <a:gd name="adj3" fmla="val 506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562850" y="1589150"/>
            <a:ext cx="2178050" cy="85242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Client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5334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  <p:bldP spid="13" grpId="0" animBg="1"/>
      <p:bldP spid="31" grpId="0" animBg="1"/>
      <p:bldP spid="14" grpId="0" animBg="1"/>
      <p:bldP spid="44" grpId="0" animBg="1"/>
      <p:bldP spid="45" grpId="0" animBg="1"/>
      <p:bldP spid="4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32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0393" y="152399"/>
            <a:ext cx="11868860" cy="6547623"/>
            <a:chOff x="160393" y="152399"/>
            <a:chExt cx="11868860" cy="6547623"/>
          </a:xfrm>
        </p:grpSpPr>
        <p:sp>
          <p:nvSpPr>
            <p:cNvPr id="4" name="Rounded Rectangle 3"/>
            <p:cNvSpPr/>
            <p:nvPr/>
          </p:nvSpPr>
          <p:spPr>
            <a:xfrm>
              <a:off x="160393" y="152399"/>
              <a:ext cx="11868859" cy="890279"/>
            </a:xfrm>
            <a:prstGeom prst="roundRect">
              <a:avLst>
                <a:gd name="adj" fmla="val 50000"/>
              </a:avLst>
            </a:prstGeom>
            <a:solidFill>
              <a:srgbClr val="57B8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Ubuntu" panose="020B0504030602030204" pitchFamily="34" charset="0"/>
                </a:rPr>
                <a:t>Project outline</a:t>
              </a:r>
              <a:endParaRPr lang="en-US" sz="4000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273" r="61720" b="23103"/>
            <a:stretch/>
          </p:blipFill>
          <p:spPr>
            <a:xfrm>
              <a:off x="10327330" y="3194050"/>
              <a:ext cx="1659240" cy="665157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720" y="3196874"/>
              <a:ext cx="1677233" cy="491676"/>
            </a:xfrm>
            <a:prstGeom prst="rect">
              <a:avLst/>
            </a:prstGeom>
          </p:spPr>
        </p:pic>
        <p:sp>
          <p:nvSpPr>
            <p:cNvPr id="30" name="Rounded Rectangle 29"/>
            <p:cNvSpPr/>
            <p:nvPr/>
          </p:nvSpPr>
          <p:spPr>
            <a:xfrm>
              <a:off x="160394" y="2851939"/>
              <a:ext cx="1744606" cy="1122363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66700" y="2570955"/>
              <a:ext cx="1536700" cy="5429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Ubuntu" panose="020B0504030602030204" pitchFamily="34" charset="0"/>
                </a:rPr>
                <a:t>Security</a:t>
              </a:r>
              <a:endParaRPr lang="en-US" sz="24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0284647" y="2845593"/>
              <a:ext cx="1744606" cy="1122363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88600" y="2570954"/>
              <a:ext cx="1536700" cy="5429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chemeClr val="bg1"/>
                  </a:solidFill>
                  <a:latin typeface="Ubuntu" panose="020B0504030602030204" pitchFamily="34" charset="0"/>
                </a:rPr>
                <a:t>Config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>
              <a:endCxn id="2" idx="1"/>
            </p:cNvCxnSpPr>
            <p:nvPr/>
          </p:nvCxnSpPr>
          <p:spPr>
            <a:xfrm flipV="1">
              <a:off x="1803400" y="2832889"/>
              <a:ext cx="3393361" cy="953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" idx="3"/>
            </p:cNvCxnSpPr>
            <p:nvPr/>
          </p:nvCxnSpPr>
          <p:spPr>
            <a:xfrm>
              <a:off x="7096839" y="2832889"/>
              <a:ext cx="329176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1723" y="6219428"/>
              <a:ext cx="1676400" cy="418262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3577" y="6219428"/>
              <a:ext cx="1723258" cy="459323"/>
            </a:xfrm>
            <a:prstGeom prst="rect">
              <a:avLst/>
            </a:prstGeom>
          </p:spPr>
        </p:pic>
        <p:sp>
          <p:nvSpPr>
            <p:cNvPr id="44" name="Rounded Rectangle 43"/>
            <p:cNvSpPr/>
            <p:nvPr/>
          </p:nvSpPr>
          <p:spPr>
            <a:xfrm>
              <a:off x="3352799" y="6186058"/>
              <a:ext cx="2129604" cy="486976"/>
            </a:xfrm>
            <a:prstGeom prst="roundRect">
              <a:avLst>
                <a:gd name="adj" fmla="val 5000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734997" y="6192901"/>
              <a:ext cx="2129604" cy="486976"/>
            </a:xfrm>
            <a:prstGeom prst="roundRect">
              <a:avLst>
                <a:gd name="adj" fmla="val 5000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403850" y="6157097"/>
              <a:ext cx="1384300" cy="54292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Ubuntu" panose="020B0504030602030204" pitchFamily="34" charset="0"/>
                </a:rPr>
                <a:t>Data</a:t>
              </a:r>
              <a:endParaRPr lang="en-US" sz="2400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761" y="2647515"/>
              <a:ext cx="1900078" cy="37074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2374900" y="3325809"/>
              <a:ext cx="2139950" cy="69532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Ubuntu" panose="020B0504030602030204" pitchFamily="34" charset="0"/>
                </a:rPr>
                <a:t>Admin controllers</a:t>
              </a:r>
              <a:endParaRPr lang="en-US" sz="24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343525" y="4525162"/>
              <a:ext cx="1504950" cy="54292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Ubuntu" panose="020B0504030602030204" pitchFamily="34" charset="0"/>
                </a:rPr>
                <a:t>Services</a:t>
              </a:r>
              <a:endParaRPr lang="en-US" sz="2400" dirty="0"/>
            </a:p>
          </p:txBody>
        </p:sp>
        <p:sp>
          <p:nvSpPr>
            <p:cNvPr id="19" name="Curved Left Arrow 18"/>
            <p:cNvSpPr/>
            <p:nvPr/>
          </p:nvSpPr>
          <p:spPr>
            <a:xfrm>
              <a:off x="4517374" y="1868487"/>
              <a:ext cx="845851" cy="2060573"/>
            </a:xfrm>
            <a:prstGeom prst="curvedLeftArrow">
              <a:avLst>
                <a:gd name="adj1" fmla="val 25000"/>
                <a:gd name="adj2" fmla="val 50000"/>
                <a:gd name="adj3" fmla="val 5065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374901" y="1595005"/>
              <a:ext cx="2235200" cy="85927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Ubuntu" panose="020B0504030602030204" pitchFamily="34" charset="0"/>
                </a:rPr>
                <a:t>Admin</a:t>
              </a:r>
              <a:endParaRPr lang="en-US" sz="2400" b="1" dirty="0"/>
            </a:p>
          </p:txBody>
        </p:sp>
        <p:sp>
          <p:nvSpPr>
            <p:cNvPr id="21" name="Left-Up Arrow 20"/>
            <p:cNvSpPr/>
            <p:nvPr/>
          </p:nvSpPr>
          <p:spPr>
            <a:xfrm rot="5400000">
              <a:off x="3904453" y="3469482"/>
              <a:ext cx="887418" cy="1990725"/>
            </a:xfrm>
            <a:prstGeom prst="leftUpArrow">
              <a:avLst>
                <a:gd name="adj1" fmla="val 8017"/>
                <a:gd name="adj2" fmla="val 12263"/>
                <a:gd name="adj3" fmla="val 25000"/>
              </a:avLst>
            </a:prstGeom>
            <a:no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/>
            <p:cNvSpPr/>
            <p:nvPr/>
          </p:nvSpPr>
          <p:spPr>
            <a:xfrm>
              <a:off x="5969000" y="5068087"/>
              <a:ext cx="241300" cy="1089010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106987" y="5341129"/>
              <a:ext cx="1997075" cy="54292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Ubuntu" panose="020B0504030602030204" pitchFamily="34" charset="0"/>
                </a:rPr>
                <a:t>Repository</a:t>
              </a:r>
              <a:endParaRPr lang="en-US" sz="24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600950" y="3325808"/>
              <a:ext cx="2139950" cy="69532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Ubuntu" panose="020B0504030602030204" pitchFamily="34" charset="0"/>
                </a:rPr>
                <a:t>Client controllers</a:t>
              </a:r>
              <a:endParaRPr lang="en-US" sz="2400" dirty="0"/>
            </a:p>
          </p:txBody>
        </p:sp>
        <p:sp>
          <p:nvSpPr>
            <p:cNvPr id="27" name="Left-Up Arrow 26"/>
            <p:cNvSpPr/>
            <p:nvPr/>
          </p:nvSpPr>
          <p:spPr>
            <a:xfrm rot="16200000" flipH="1">
              <a:off x="7368182" y="3488332"/>
              <a:ext cx="887418" cy="1953019"/>
            </a:xfrm>
            <a:prstGeom prst="leftUpArrow">
              <a:avLst>
                <a:gd name="adj1" fmla="val 8017"/>
                <a:gd name="adj2" fmla="val 12263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rved Left Arrow 31"/>
            <p:cNvSpPr/>
            <p:nvPr/>
          </p:nvSpPr>
          <p:spPr>
            <a:xfrm flipH="1">
              <a:off x="6930374" y="1878012"/>
              <a:ext cx="671225" cy="2060573"/>
            </a:xfrm>
            <a:prstGeom prst="curvedLeftArrow">
              <a:avLst>
                <a:gd name="adj1" fmla="val 25000"/>
                <a:gd name="adj2" fmla="val 50000"/>
                <a:gd name="adj3" fmla="val 5065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562850" y="1589150"/>
              <a:ext cx="2178050" cy="852423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Ubuntu" panose="020B0504030602030204" pitchFamily="34" charset="0"/>
                </a:rPr>
                <a:t>Client</a:t>
              </a:r>
              <a:endParaRPr lang="en-US" sz="2400" b="1" dirty="0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1285875"/>
            <a:ext cx="75247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6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39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Ubuntu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Ivanov</dc:creator>
  <cp:lastModifiedBy>Martin Ivanov</cp:lastModifiedBy>
  <cp:revision>21</cp:revision>
  <dcterms:created xsi:type="dcterms:W3CDTF">2018-09-08T10:43:22Z</dcterms:created>
  <dcterms:modified xsi:type="dcterms:W3CDTF">2018-09-09T08:10:21Z</dcterms:modified>
</cp:coreProperties>
</file>