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57B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>
        <p:scale>
          <a:sx n="80" d="100"/>
          <a:sy n="80" d="100"/>
        </p:scale>
        <p:origin x="1980" y="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2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6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1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5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9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04BA-AC65-4D7F-86C1-E99284842FEA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0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E04BA-AC65-4D7F-86C1-E99284842FEA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A4EE-240E-4632-86C1-0F8B4A6C7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8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295400" y="2146300"/>
            <a:ext cx="9601200" cy="914400"/>
          </a:xfrm>
          <a:prstGeom prst="roundRect">
            <a:avLst>
              <a:gd name="adj" fmla="val 50000"/>
            </a:avLst>
          </a:prstGeom>
          <a:solidFill>
            <a:srgbClr val="57B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Ubuntu" panose="020B0504030602030204" pitchFamily="34" charset="0"/>
              </a:rPr>
              <a:t>SPIDER-ONE</a:t>
            </a:r>
            <a:endParaRPr lang="en-US" sz="4800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3175000"/>
            <a:ext cx="9601200" cy="4953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Ubuntu" panose="020B0504030602030204" pitchFamily="34" charset="0"/>
              </a:rPr>
              <a:t>An online payment system for a telecom</a:t>
            </a:r>
            <a:endParaRPr lang="en-US" sz="2400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95400" y="3797300"/>
            <a:ext cx="9601200" cy="4953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Ubuntu" panose="020B0504030602030204" pitchFamily="34" charset="0"/>
              </a:rPr>
              <a:t>Designed and developed by                                                        team</a:t>
            </a:r>
            <a:endParaRPr lang="en-US" sz="2000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28" y="3873483"/>
            <a:ext cx="3317228" cy="34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9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393" y="152399"/>
            <a:ext cx="11868859" cy="890279"/>
          </a:xfrm>
          <a:prstGeom prst="roundRect">
            <a:avLst>
              <a:gd name="adj" fmla="val 50000"/>
            </a:avLst>
          </a:prstGeom>
          <a:solidFill>
            <a:srgbClr val="57B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Project outline</a:t>
            </a:r>
            <a:endParaRPr lang="en-US" sz="4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3" r="61720" b="23103"/>
          <a:stretch/>
        </p:blipFill>
        <p:spPr>
          <a:xfrm>
            <a:off x="10327330" y="3194050"/>
            <a:ext cx="1659240" cy="665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0" y="3196874"/>
            <a:ext cx="1677233" cy="491676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160394" y="2832889"/>
            <a:ext cx="1744606" cy="11223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6700" y="2570955"/>
            <a:ext cx="1536700" cy="54292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Security</a:t>
            </a:r>
            <a:endParaRPr lang="en-US" sz="2400" dirty="0"/>
          </a:p>
        </p:txBody>
      </p:sp>
      <p:sp>
        <p:nvSpPr>
          <p:cNvPr id="31" name="Rounded Rectangle 30"/>
          <p:cNvSpPr/>
          <p:nvPr/>
        </p:nvSpPr>
        <p:spPr>
          <a:xfrm>
            <a:off x="10284647" y="2845593"/>
            <a:ext cx="1744606" cy="11223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388600" y="2570954"/>
            <a:ext cx="1536700" cy="54292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Config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803400" y="2842417"/>
            <a:ext cx="3733800" cy="1"/>
          </a:xfrm>
          <a:prstGeom prst="straightConnector1">
            <a:avLst/>
          </a:prstGeom>
          <a:ln w="38100">
            <a:solidFill>
              <a:schemeClr val="tx1">
                <a:alpha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54800" y="2832889"/>
            <a:ext cx="3733800" cy="1"/>
          </a:xfrm>
          <a:prstGeom prst="straightConnector1">
            <a:avLst/>
          </a:prstGeom>
          <a:ln w="38100">
            <a:solidFill>
              <a:schemeClr val="tx1">
                <a:alpha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23" y="6219428"/>
            <a:ext cx="1676400" cy="41826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77" y="6219428"/>
            <a:ext cx="1723258" cy="459323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3352799" y="6186058"/>
            <a:ext cx="2129604" cy="4869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734997" y="6192901"/>
            <a:ext cx="2129604" cy="4869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403850" y="6157097"/>
            <a:ext cx="1384300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Data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2374900" y="3325809"/>
            <a:ext cx="2139950" cy="6953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Admin controllers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5343525" y="4525162"/>
            <a:ext cx="1504950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Services</a:t>
            </a:r>
            <a:endParaRPr lang="en-US" sz="2400" dirty="0"/>
          </a:p>
        </p:txBody>
      </p:sp>
      <p:sp>
        <p:nvSpPr>
          <p:cNvPr id="19" name="Curved Left Arrow 18"/>
          <p:cNvSpPr/>
          <p:nvPr/>
        </p:nvSpPr>
        <p:spPr>
          <a:xfrm>
            <a:off x="4514850" y="1906587"/>
            <a:ext cx="1089025" cy="2060573"/>
          </a:xfrm>
          <a:prstGeom prst="curvedLeftArrow">
            <a:avLst>
              <a:gd name="adj1" fmla="val 25000"/>
              <a:gd name="adj2" fmla="val 50000"/>
              <a:gd name="adj3" fmla="val 506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74901" y="1595005"/>
            <a:ext cx="2235200" cy="85927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Admin</a:t>
            </a:r>
            <a:endParaRPr lang="en-US" sz="2400" b="1" dirty="0"/>
          </a:p>
        </p:txBody>
      </p:sp>
      <p:sp>
        <p:nvSpPr>
          <p:cNvPr id="21" name="Left-Up Arrow 20"/>
          <p:cNvSpPr/>
          <p:nvPr/>
        </p:nvSpPr>
        <p:spPr>
          <a:xfrm rot="5400000">
            <a:off x="3904453" y="3469482"/>
            <a:ext cx="887418" cy="1990725"/>
          </a:xfrm>
          <a:prstGeom prst="leftUpArrow">
            <a:avLst>
              <a:gd name="adj1" fmla="val 8017"/>
              <a:gd name="adj2" fmla="val 12263"/>
              <a:gd name="adj3" fmla="val 25000"/>
            </a:avLst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5969000" y="5068087"/>
            <a:ext cx="241300" cy="108901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600950" y="3325808"/>
            <a:ext cx="2139950" cy="695325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Client controllers</a:t>
            </a:r>
            <a:endParaRPr lang="en-US" sz="2400" dirty="0"/>
          </a:p>
        </p:txBody>
      </p:sp>
      <p:sp>
        <p:nvSpPr>
          <p:cNvPr id="24" name="Curved Right Arrow 23"/>
          <p:cNvSpPr/>
          <p:nvPr/>
        </p:nvSpPr>
        <p:spPr>
          <a:xfrm>
            <a:off x="6581775" y="1906588"/>
            <a:ext cx="1019175" cy="2048664"/>
          </a:xfrm>
          <a:prstGeom prst="curvedRightArrow">
            <a:avLst>
              <a:gd name="adj1" fmla="val 25000"/>
              <a:gd name="adj2" fmla="val 50000"/>
              <a:gd name="adj3" fmla="val 474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562850" y="1589150"/>
            <a:ext cx="2178050" cy="85242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Client</a:t>
            </a:r>
            <a:endParaRPr lang="en-US" sz="2400" b="1" dirty="0"/>
          </a:p>
        </p:txBody>
      </p:sp>
      <p:sp>
        <p:nvSpPr>
          <p:cNvPr id="26" name="Left-Up Arrow 25"/>
          <p:cNvSpPr/>
          <p:nvPr/>
        </p:nvSpPr>
        <p:spPr>
          <a:xfrm rot="16200000" flipH="1">
            <a:off x="7368182" y="3488332"/>
            <a:ext cx="887418" cy="1953019"/>
          </a:xfrm>
          <a:prstGeom prst="leftUpArrow">
            <a:avLst>
              <a:gd name="adj1" fmla="val 8017"/>
              <a:gd name="adj2" fmla="val 12263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537200" y="2505868"/>
            <a:ext cx="1117600" cy="6731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Ubuntu" panose="020B0504030602030204" pitchFamily="34" charset="0"/>
              </a:rPr>
              <a:t>API</a:t>
            </a:r>
            <a:endParaRPr lang="en-US" sz="3600" dirty="0"/>
          </a:p>
        </p:txBody>
      </p:sp>
      <p:sp>
        <p:nvSpPr>
          <p:cNvPr id="27" name="Rounded Rectangle 26"/>
          <p:cNvSpPr/>
          <p:nvPr/>
        </p:nvSpPr>
        <p:spPr>
          <a:xfrm>
            <a:off x="5106987" y="5341129"/>
            <a:ext cx="1997075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Repository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618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393" y="152399"/>
            <a:ext cx="11868859" cy="890279"/>
          </a:xfrm>
          <a:prstGeom prst="roundRect">
            <a:avLst>
              <a:gd name="adj" fmla="val 50000"/>
            </a:avLst>
          </a:prstGeom>
          <a:solidFill>
            <a:srgbClr val="57B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Project outline</a:t>
            </a:r>
            <a:endParaRPr lang="en-US" sz="4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3" r="61720" b="23103"/>
          <a:stretch/>
        </p:blipFill>
        <p:spPr>
          <a:xfrm>
            <a:off x="10327330" y="3194050"/>
            <a:ext cx="1659240" cy="665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0" y="3196874"/>
            <a:ext cx="1677233" cy="491676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160394" y="2851939"/>
            <a:ext cx="1744606" cy="11223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6700" y="2570955"/>
            <a:ext cx="1536700" cy="54292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Security</a:t>
            </a:r>
            <a:endParaRPr lang="en-US" sz="2400" dirty="0"/>
          </a:p>
        </p:txBody>
      </p:sp>
      <p:sp>
        <p:nvSpPr>
          <p:cNvPr id="31" name="Rounded Rectangle 30"/>
          <p:cNvSpPr/>
          <p:nvPr/>
        </p:nvSpPr>
        <p:spPr>
          <a:xfrm>
            <a:off x="10284647" y="2845593"/>
            <a:ext cx="1744606" cy="11223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388600" y="2570954"/>
            <a:ext cx="1536700" cy="54292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Config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endCxn id="2" idx="1"/>
          </p:cNvCxnSpPr>
          <p:nvPr/>
        </p:nvCxnSpPr>
        <p:spPr>
          <a:xfrm flipV="1">
            <a:off x="1803400" y="2832889"/>
            <a:ext cx="3393361" cy="953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3"/>
          </p:cNvCxnSpPr>
          <p:nvPr/>
        </p:nvCxnSpPr>
        <p:spPr>
          <a:xfrm>
            <a:off x="7096839" y="2832889"/>
            <a:ext cx="329176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23" y="6219428"/>
            <a:ext cx="1676400" cy="41826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77" y="6219428"/>
            <a:ext cx="1723258" cy="459323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3352799" y="6186058"/>
            <a:ext cx="2129604" cy="4869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734997" y="6192901"/>
            <a:ext cx="2129604" cy="4869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403850" y="6157097"/>
            <a:ext cx="1384300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Data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761" y="2647515"/>
            <a:ext cx="1900078" cy="370747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374900" y="3325809"/>
            <a:ext cx="2139950" cy="6953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Admin controllers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5343525" y="4525162"/>
            <a:ext cx="1504950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Services</a:t>
            </a:r>
            <a:endParaRPr lang="en-US" sz="2400" dirty="0"/>
          </a:p>
        </p:txBody>
      </p:sp>
      <p:sp>
        <p:nvSpPr>
          <p:cNvPr id="19" name="Curved Left Arrow 18"/>
          <p:cNvSpPr/>
          <p:nvPr/>
        </p:nvSpPr>
        <p:spPr>
          <a:xfrm>
            <a:off x="4517374" y="1868487"/>
            <a:ext cx="845851" cy="2060573"/>
          </a:xfrm>
          <a:prstGeom prst="curvedLeftArrow">
            <a:avLst>
              <a:gd name="adj1" fmla="val 25000"/>
              <a:gd name="adj2" fmla="val 50000"/>
              <a:gd name="adj3" fmla="val 506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74901" y="1595005"/>
            <a:ext cx="2235200" cy="85927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Admin</a:t>
            </a:r>
            <a:endParaRPr lang="en-US" sz="2400" b="1" dirty="0"/>
          </a:p>
        </p:txBody>
      </p:sp>
      <p:sp>
        <p:nvSpPr>
          <p:cNvPr id="21" name="Left-Up Arrow 20"/>
          <p:cNvSpPr/>
          <p:nvPr/>
        </p:nvSpPr>
        <p:spPr>
          <a:xfrm rot="5400000">
            <a:off x="3904453" y="3469482"/>
            <a:ext cx="887418" cy="1990725"/>
          </a:xfrm>
          <a:prstGeom prst="leftUpArrow">
            <a:avLst>
              <a:gd name="adj1" fmla="val 8017"/>
              <a:gd name="adj2" fmla="val 12263"/>
              <a:gd name="adj3" fmla="val 25000"/>
            </a:avLst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5969000" y="5068087"/>
            <a:ext cx="241300" cy="108901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106987" y="5341129"/>
            <a:ext cx="1997075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Repository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7600950" y="3325808"/>
            <a:ext cx="2139950" cy="695325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Client controllers</a:t>
            </a:r>
            <a:endParaRPr lang="en-US" sz="2400" dirty="0"/>
          </a:p>
        </p:txBody>
      </p:sp>
      <p:sp>
        <p:nvSpPr>
          <p:cNvPr id="27" name="Left-Up Arrow 26"/>
          <p:cNvSpPr/>
          <p:nvPr/>
        </p:nvSpPr>
        <p:spPr>
          <a:xfrm rot="16200000" flipH="1">
            <a:off x="7368182" y="3488332"/>
            <a:ext cx="887418" cy="1953019"/>
          </a:xfrm>
          <a:prstGeom prst="leftUpArrow">
            <a:avLst>
              <a:gd name="adj1" fmla="val 8017"/>
              <a:gd name="adj2" fmla="val 12263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rved Left Arrow 31"/>
          <p:cNvSpPr/>
          <p:nvPr/>
        </p:nvSpPr>
        <p:spPr>
          <a:xfrm flipH="1">
            <a:off x="6930374" y="1878012"/>
            <a:ext cx="671225" cy="2060573"/>
          </a:xfrm>
          <a:prstGeom prst="curvedLeftArrow">
            <a:avLst>
              <a:gd name="adj1" fmla="val 25000"/>
              <a:gd name="adj2" fmla="val 50000"/>
              <a:gd name="adj3" fmla="val 506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562850" y="1589150"/>
            <a:ext cx="2178050" cy="85242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Client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5334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13" grpId="0" animBg="1"/>
      <p:bldP spid="31" grpId="0" animBg="1"/>
      <p:bldP spid="14" grpId="0" animBg="1"/>
      <p:bldP spid="44" grpId="0" animBg="1"/>
      <p:bldP spid="45" grpId="0" animBg="1"/>
      <p:bldP spid="4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32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1285875"/>
            <a:ext cx="7524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393" y="152399"/>
            <a:ext cx="11868859" cy="890279"/>
          </a:xfrm>
          <a:prstGeom prst="roundRect">
            <a:avLst>
              <a:gd name="adj" fmla="val 50000"/>
            </a:avLst>
          </a:prstGeom>
          <a:solidFill>
            <a:srgbClr val="57B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Project outline</a:t>
            </a:r>
            <a:endParaRPr lang="en-US" sz="4000" dirty="0"/>
          </a:p>
        </p:txBody>
      </p:sp>
      <p:sp>
        <p:nvSpPr>
          <p:cNvPr id="10" name="Rounded Rectangle 9"/>
          <p:cNvSpPr/>
          <p:nvPr/>
        </p:nvSpPr>
        <p:spPr>
          <a:xfrm>
            <a:off x="2374900" y="3611559"/>
            <a:ext cx="2139950" cy="6953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Admin controllers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7600950" y="3611558"/>
            <a:ext cx="2139950" cy="695325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Client controllers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5343525" y="4810912"/>
            <a:ext cx="1504950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Services</a:t>
            </a:r>
            <a:endParaRPr lang="en-US" sz="2400" dirty="0"/>
          </a:p>
        </p:txBody>
      </p:sp>
      <p:sp>
        <p:nvSpPr>
          <p:cNvPr id="18" name="Curved Left Arrow 17"/>
          <p:cNvSpPr/>
          <p:nvPr/>
        </p:nvSpPr>
        <p:spPr>
          <a:xfrm>
            <a:off x="4514850" y="2192337"/>
            <a:ext cx="1089025" cy="2060573"/>
          </a:xfrm>
          <a:prstGeom prst="curvedLeftArrow">
            <a:avLst>
              <a:gd name="adj1" fmla="val 25000"/>
              <a:gd name="adj2" fmla="val 50000"/>
              <a:gd name="adj3" fmla="val 506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74901" y="1880755"/>
            <a:ext cx="2235200" cy="85927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Admin</a:t>
            </a:r>
            <a:endParaRPr lang="en-US" sz="2400" b="1" dirty="0"/>
          </a:p>
        </p:txBody>
      </p:sp>
      <p:sp>
        <p:nvSpPr>
          <p:cNvPr id="19" name="Curved Right Arrow 18"/>
          <p:cNvSpPr/>
          <p:nvPr/>
        </p:nvSpPr>
        <p:spPr>
          <a:xfrm>
            <a:off x="6581775" y="2192338"/>
            <a:ext cx="1019175" cy="2048664"/>
          </a:xfrm>
          <a:prstGeom prst="curvedRightArrow">
            <a:avLst>
              <a:gd name="adj1" fmla="val 25000"/>
              <a:gd name="adj2" fmla="val 50000"/>
              <a:gd name="adj3" fmla="val 474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62850" y="1874900"/>
            <a:ext cx="2178050" cy="85242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Client</a:t>
            </a:r>
            <a:endParaRPr lang="en-US" sz="2400" b="1" dirty="0"/>
          </a:p>
        </p:txBody>
      </p:sp>
      <p:sp>
        <p:nvSpPr>
          <p:cNvPr id="21" name="Left-Up Arrow 20"/>
          <p:cNvSpPr/>
          <p:nvPr/>
        </p:nvSpPr>
        <p:spPr>
          <a:xfrm rot="5400000">
            <a:off x="3904453" y="3755232"/>
            <a:ext cx="887418" cy="1990725"/>
          </a:xfrm>
          <a:prstGeom prst="leftUpArrow">
            <a:avLst>
              <a:gd name="adj1" fmla="val 8017"/>
              <a:gd name="adj2" fmla="val 12263"/>
              <a:gd name="adj3" fmla="val 25000"/>
            </a:avLst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Up Arrow 21"/>
          <p:cNvSpPr/>
          <p:nvPr/>
        </p:nvSpPr>
        <p:spPr>
          <a:xfrm rot="16200000" flipH="1">
            <a:off x="7368182" y="3774082"/>
            <a:ext cx="887418" cy="1953019"/>
          </a:xfrm>
          <a:prstGeom prst="leftUpArrow">
            <a:avLst>
              <a:gd name="adj1" fmla="val 8017"/>
              <a:gd name="adj2" fmla="val 12263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5969000" y="5353837"/>
            <a:ext cx="241300" cy="80326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3" idx="3"/>
          </p:cNvCxnSpPr>
          <p:nvPr/>
        </p:nvCxnSpPr>
        <p:spPr>
          <a:xfrm flipV="1">
            <a:off x="1803400" y="3128167"/>
            <a:ext cx="3733800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654800" y="3118639"/>
            <a:ext cx="3733800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3" r="61720" b="23103"/>
          <a:stretch/>
        </p:blipFill>
        <p:spPr>
          <a:xfrm>
            <a:off x="10327330" y="3479800"/>
            <a:ext cx="1659240" cy="665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0" y="3482624"/>
            <a:ext cx="1677233" cy="491676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160394" y="3118639"/>
            <a:ext cx="1744606" cy="11223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6700" y="2856705"/>
            <a:ext cx="1536700" cy="54292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Security</a:t>
            </a:r>
            <a:endParaRPr lang="en-US" sz="2400" dirty="0"/>
          </a:p>
        </p:txBody>
      </p:sp>
      <p:sp>
        <p:nvSpPr>
          <p:cNvPr id="31" name="Rounded Rectangle 30"/>
          <p:cNvSpPr/>
          <p:nvPr/>
        </p:nvSpPr>
        <p:spPr>
          <a:xfrm>
            <a:off x="10284647" y="3131343"/>
            <a:ext cx="1744606" cy="11223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388600" y="2856704"/>
            <a:ext cx="1536700" cy="54292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Config</a:t>
            </a:r>
            <a:endParaRPr lang="en-US" sz="24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23" y="6219428"/>
            <a:ext cx="1676400" cy="4182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77" y="6219428"/>
            <a:ext cx="1723258" cy="459323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3352799" y="6186058"/>
            <a:ext cx="2129604" cy="4869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734997" y="6192901"/>
            <a:ext cx="2129604" cy="4869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03850" y="6157097"/>
            <a:ext cx="1384300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Data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537200" y="2791618"/>
            <a:ext cx="1117600" cy="6731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Ubuntu" panose="020B0504030602030204" pitchFamily="34" charset="0"/>
              </a:rPr>
              <a:t>API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470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393" y="152399"/>
            <a:ext cx="11868859" cy="890279"/>
          </a:xfrm>
          <a:prstGeom prst="roundRect">
            <a:avLst>
              <a:gd name="adj" fmla="val 50000"/>
            </a:avLst>
          </a:prstGeom>
          <a:solidFill>
            <a:srgbClr val="57B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Project outline</a:t>
            </a:r>
            <a:endParaRPr lang="en-US" sz="4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3" r="61720" b="23103"/>
          <a:stretch/>
        </p:blipFill>
        <p:spPr>
          <a:xfrm>
            <a:off x="10327330" y="3194050"/>
            <a:ext cx="1659240" cy="665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0" y="3196874"/>
            <a:ext cx="1677233" cy="491676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160394" y="2832889"/>
            <a:ext cx="1744606" cy="11223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6700" y="2570955"/>
            <a:ext cx="1536700" cy="54292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Security</a:t>
            </a:r>
            <a:endParaRPr lang="en-US" sz="2400" dirty="0"/>
          </a:p>
        </p:txBody>
      </p:sp>
      <p:sp>
        <p:nvSpPr>
          <p:cNvPr id="31" name="Rounded Rectangle 30"/>
          <p:cNvSpPr/>
          <p:nvPr/>
        </p:nvSpPr>
        <p:spPr>
          <a:xfrm>
            <a:off x="10284647" y="2845593"/>
            <a:ext cx="1744606" cy="11223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388600" y="2570954"/>
            <a:ext cx="1536700" cy="54292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Config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537200" y="2505868"/>
            <a:ext cx="1117600" cy="6731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Ubuntu" panose="020B0504030602030204" pitchFamily="34" charset="0"/>
              </a:rPr>
              <a:t>API</a:t>
            </a:r>
            <a:endParaRPr lang="en-US" sz="3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803400" y="2842417"/>
            <a:ext cx="3733800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54800" y="2832889"/>
            <a:ext cx="3733800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23" y="6219428"/>
            <a:ext cx="1676400" cy="41826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77" y="6219428"/>
            <a:ext cx="1723258" cy="459323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3352799" y="6186058"/>
            <a:ext cx="2129604" cy="4869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734997" y="6192901"/>
            <a:ext cx="2129604" cy="4869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403850" y="6157097"/>
            <a:ext cx="1384300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304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13" grpId="0" animBg="1"/>
      <p:bldP spid="31" grpId="0" animBg="1"/>
      <p:bldP spid="14" grpId="0" animBg="1"/>
      <p:bldP spid="5" grpId="0" animBg="1"/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393" y="152399"/>
            <a:ext cx="11868859" cy="890279"/>
          </a:xfrm>
          <a:prstGeom prst="roundRect">
            <a:avLst>
              <a:gd name="adj" fmla="val 50000"/>
            </a:avLst>
          </a:prstGeom>
          <a:solidFill>
            <a:srgbClr val="57B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Project outline</a:t>
            </a:r>
            <a:endParaRPr lang="en-US" sz="4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3" r="61720" b="23103"/>
          <a:stretch/>
        </p:blipFill>
        <p:spPr>
          <a:xfrm>
            <a:off x="10327330" y="3194050"/>
            <a:ext cx="1659240" cy="665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0" y="3196874"/>
            <a:ext cx="1677233" cy="491676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160394" y="2832889"/>
            <a:ext cx="1744606" cy="11223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6700" y="2570955"/>
            <a:ext cx="1536700" cy="54292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Security</a:t>
            </a:r>
            <a:endParaRPr lang="en-US" sz="2400" dirty="0"/>
          </a:p>
        </p:txBody>
      </p:sp>
      <p:sp>
        <p:nvSpPr>
          <p:cNvPr id="31" name="Rounded Rectangle 30"/>
          <p:cNvSpPr/>
          <p:nvPr/>
        </p:nvSpPr>
        <p:spPr>
          <a:xfrm>
            <a:off x="10284647" y="2845593"/>
            <a:ext cx="1744606" cy="11223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388600" y="2570954"/>
            <a:ext cx="1536700" cy="54292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Config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803400" y="2842417"/>
            <a:ext cx="3733800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54800" y="2832889"/>
            <a:ext cx="3733800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23" y="6219428"/>
            <a:ext cx="1676400" cy="41826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77" y="6219428"/>
            <a:ext cx="1723258" cy="459323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3352799" y="6186058"/>
            <a:ext cx="2129604" cy="4869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734997" y="6192901"/>
            <a:ext cx="2129604" cy="4869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403850" y="6157097"/>
            <a:ext cx="1384300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Data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2374900" y="3325809"/>
            <a:ext cx="2139950" cy="6953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Admin controllers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5343525" y="4525162"/>
            <a:ext cx="1504950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Services</a:t>
            </a:r>
            <a:endParaRPr lang="en-US" sz="2400" dirty="0"/>
          </a:p>
        </p:txBody>
      </p:sp>
      <p:sp>
        <p:nvSpPr>
          <p:cNvPr id="19" name="Curved Left Arrow 18"/>
          <p:cNvSpPr/>
          <p:nvPr/>
        </p:nvSpPr>
        <p:spPr>
          <a:xfrm>
            <a:off x="4514850" y="1906587"/>
            <a:ext cx="1089025" cy="2060573"/>
          </a:xfrm>
          <a:prstGeom prst="curvedLeftArrow">
            <a:avLst>
              <a:gd name="adj1" fmla="val 25000"/>
              <a:gd name="adj2" fmla="val 50000"/>
              <a:gd name="adj3" fmla="val 506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74901" y="1595005"/>
            <a:ext cx="2235200" cy="85927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Admin</a:t>
            </a:r>
            <a:endParaRPr lang="en-US" sz="2400" b="1" dirty="0"/>
          </a:p>
        </p:txBody>
      </p:sp>
      <p:sp>
        <p:nvSpPr>
          <p:cNvPr id="21" name="Left-Up Arrow 20"/>
          <p:cNvSpPr/>
          <p:nvPr/>
        </p:nvSpPr>
        <p:spPr>
          <a:xfrm rot="5400000">
            <a:off x="3904453" y="3469482"/>
            <a:ext cx="887418" cy="1990725"/>
          </a:xfrm>
          <a:prstGeom prst="leftUpArrow">
            <a:avLst>
              <a:gd name="adj1" fmla="val 8017"/>
              <a:gd name="adj2" fmla="val 12263"/>
              <a:gd name="adj3" fmla="val 25000"/>
            </a:avLst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5969000" y="5068087"/>
            <a:ext cx="241300" cy="108901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537200" y="2505868"/>
            <a:ext cx="1117600" cy="6731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Ubuntu" panose="020B0504030602030204" pitchFamily="34" charset="0"/>
              </a:rPr>
              <a:t>API</a:t>
            </a:r>
            <a:endParaRPr lang="en-US" sz="3600" dirty="0"/>
          </a:p>
        </p:txBody>
      </p:sp>
      <p:sp>
        <p:nvSpPr>
          <p:cNvPr id="23" name="Rounded Rectangle 22"/>
          <p:cNvSpPr/>
          <p:nvPr/>
        </p:nvSpPr>
        <p:spPr>
          <a:xfrm>
            <a:off x="5106987" y="5341129"/>
            <a:ext cx="1997075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Repository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899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393" y="152399"/>
            <a:ext cx="11868859" cy="890279"/>
          </a:xfrm>
          <a:prstGeom prst="roundRect">
            <a:avLst>
              <a:gd name="adj" fmla="val 50000"/>
            </a:avLst>
          </a:prstGeom>
          <a:solidFill>
            <a:srgbClr val="57B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Project outline</a:t>
            </a:r>
            <a:endParaRPr lang="en-US" sz="4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3" r="61720" b="23103"/>
          <a:stretch/>
        </p:blipFill>
        <p:spPr>
          <a:xfrm>
            <a:off x="10327330" y="3194050"/>
            <a:ext cx="1659240" cy="665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0" y="3196874"/>
            <a:ext cx="1677233" cy="491676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160394" y="2832889"/>
            <a:ext cx="1744606" cy="11223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6700" y="2570955"/>
            <a:ext cx="1536700" cy="54292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Security</a:t>
            </a:r>
            <a:endParaRPr lang="en-US" sz="2400" dirty="0"/>
          </a:p>
        </p:txBody>
      </p:sp>
      <p:sp>
        <p:nvSpPr>
          <p:cNvPr id="31" name="Rounded Rectangle 30"/>
          <p:cNvSpPr/>
          <p:nvPr/>
        </p:nvSpPr>
        <p:spPr>
          <a:xfrm>
            <a:off x="10284647" y="2845593"/>
            <a:ext cx="1744606" cy="11223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388600" y="2570954"/>
            <a:ext cx="1536700" cy="54292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Config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803400" y="2842417"/>
            <a:ext cx="3733800" cy="1"/>
          </a:xfrm>
          <a:prstGeom prst="straightConnector1">
            <a:avLst/>
          </a:prstGeom>
          <a:ln w="38100">
            <a:solidFill>
              <a:schemeClr val="tx1">
                <a:alpha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54800" y="2832889"/>
            <a:ext cx="3733800" cy="1"/>
          </a:xfrm>
          <a:prstGeom prst="straightConnector1">
            <a:avLst/>
          </a:prstGeom>
          <a:ln w="38100">
            <a:solidFill>
              <a:schemeClr val="tx1">
                <a:alpha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23" y="6219428"/>
            <a:ext cx="1676400" cy="41826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77" y="6219428"/>
            <a:ext cx="1723258" cy="459323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3352799" y="6186058"/>
            <a:ext cx="2129604" cy="4869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734997" y="6192901"/>
            <a:ext cx="2129604" cy="4869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403850" y="6157097"/>
            <a:ext cx="1384300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Data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2374900" y="3325809"/>
            <a:ext cx="2139950" cy="6953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Admin controllers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5343525" y="4525162"/>
            <a:ext cx="1504950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Services</a:t>
            </a:r>
            <a:endParaRPr lang="en-US" sz="2400" dirty="0"/>
          </a:p>
        </p:txBody>
      </p:sp>
      <p:sp>
        <p:nvSpPr>
          <p:cNvPr id="19" name="Curved Left Arrow 18"/>
          <p:cNvSpPr/>
          <p:nvPr/>
        </p:nvSpPr>
        <p:spPr>
          <a:xfrm>
            <a:off x="4514850" y="1906587"/>
            <a:ext cx="1089025" cy="2060573"/>
          </a:xfrm>
          <a:prstGeom prst="curvedLeftArrow">
            <a:avLst>
              <a:gd name="adj1" fmla="val 25000"/>
              <a:gd name="adj2" fmla="val 50000"/>
              <a:gd name="adj3" fmla="val 506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74901" y="1595005"/>
            <a:ext cx="2235200" cy="85927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Admin</a:t>
            </a:r>
            <a:endParaRPr lang="en-US" sz="2400" b="1" dirty="0"/>
          </a:p>
        </p:txBody>
      </p:sp>
      <p:sp>
        <p:nvSpPr>
          <p:cNvPr id="21" name="Left-Up Arrow 20"/>
          <p:cNvSpPr/>
          <p:nvPr/>
        </p:nvSpPr>
        <p:spPr>
          <a:xfrm rot="5400000">
            <a:off x="3904453" y="3469482"/>
            <a:ext cx="887418" cy="1990725"/>
          </a:xfrm>
          <a:prstGeom prst="leftUpArrow">
            <a:avLst>
              <a:gd name="adj1" fmla="val 8017"/>
              <a:gd name="adj2" fmla="val 12263"/>
              <a:gd name="adj3" fmla="val 25000"/>
            </a:avLst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5969000" y="5068087"/>
            <a:ext cx="241300" cy="108901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600950" y="3325808"/>
            <a:ext cx="2139950" cy="695325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Client controllers</a:t>
            </a:r>
            <a:endParaRPr lang="en-US" sz="2400" dirty="0"/>
          </a:p>
        </p:txBody>
      </p:sp>
      <p:sp>
        <p:nvSpPr>
          <p:cNvPr id="24" name="Curved Right Arrow 23"/>
          <p:cNvSpPr/>
          <p:nvPr/>
        </p:nvSpPr>
        <p:spPr>
          <a:xfrm>
            <a:off x="6581775" y="1906588"/>
            <a:ext cx="1019175" cy="2048664"/>
          </a:xfrm>
          <a:prstGeom prst="curvedRightArrow">
            <a:avLst>
              <a:gd name="adj1" fmla="val 25000"/>
              <a:gd name="adj2" fmla="val 50000"/>
              <a:gd name="adj3" fmla="val 474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562850" y="1589150"/>
            <a:ext cx="2178050" cy="85242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Client</a:t>
            </a:r>
            <a:endParaRPr lang="en-US" sz="2400" b="1" dirty="0"/>
          </a:p>
        </p:txBody>
      </p:sp>
      <p:sp>
        <p:nvSpPr>
          <p:cNvPr id="26" name="Left-Up Arrow 25"/>
          <p:cNvSpPr/>
          <p:nvPr/>
        </p:nvSpPr>
        <p:spPr>
          <a:xfrm rot="16200000" flipH="1">
            <a:off x="7368182" y="3488332"/>
            <a:ext cx="887418" cy="1953019"/>
          </a:xfrm>
          <a:prstGeom prst="leftUpArrow">
            <a:avLst>
              <a:gd name="adj1" fmla="val 8017"/>
              <a:gd name="adj2" fmla="val 12263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537200" y="2505868"/>
            <a:ext cx="1117600" cy="6731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Ubuntu" panose="020B0504030602030204" pitchFamily="34" charset="0"/>
              </a:rPr>
              <a:t>API</a:t>
            </a:r>
            <a:endParaRPr lang="en-US" sz="3600" dirty="0"/>
          </a:p>
        </p:txBody>
      </p:sp>
      <p:sp>
        <p:nvSpPr>
          <p:cNvPr id="27" name="Rounded Rectangle 26"/>
          <p:cNvSpPr/>
          <p:nvPr/>
        </p:nvSpPr>
        <p:spPr>
          <a:xfrm>
            <a:off x="5106987" y="5341129"/>
            <a:ext cx="1997075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Repository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69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393" y="152399"/>
            <a:ext cx="11868859" cy="890279"/>
          </a:xfrm>
          <a:prstGeom prst="roundRect">
            <a:avLst>
              <a:gd name="adj" fmla="val 50000"/>
            </a:avLst>
          </a:prstGeom>
          <a:solidFill>
            <a:srgbClr val="57B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Project outline</a:t>
            </a:r>
            <a:endParaRPr lang="en-US" sz="4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3" r="61720" b="23103"/>
          <a:stretch/>
        </p:blipFill>
        <p:spPr>
          <a:xfrm>
            <a:off x="10327330" y="3194050"/>
            <a:ext cx="1659240" cy="665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0" y="3196874"/>
            <a:ext cx="1677233" cy="491676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160394" y="2832889"/>
            <a:ext cx="1744606" cy="11223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6700" y="2570955"/>
            <a:ext cx="1536700" cy="54292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Security</a:t>
            </a:r>
            <a:endParaRPr lang="en-US" sz="2400" dirty="0"/>
          </a:p>
        </p:txBody>
      </p:sp>
      <p:sp>
        <p:nvSpPr>
          <p:cNvPr id="31" name="Rounded Rectangle 30"/>
          <p:cNvSpPr/>
          <p:nvPr/>
        </p:nvSpPr>
        <p:spPr>
          <a:xfrm>
            <a:off x="10284647" y="2845593"/>
            <a:ext cx="1744606" cy="11223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388600" y="2570954"/>
            <a:ext cx="1536700" cy="54292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Config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endCxn id="2" idx="1"/>
          </p:cNvCxnSpPr>
          <p:nvPr/>
        </p:nvCxnSpPr>
        <p:spPr>
          <a:xfrm flipV="1">
            <a:off x="1803400" y="2832889"/>
            <a:ext cx="3393361" cy="953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3"/>
          </p:cNvCxnSpPr>
          <p:nvPr/>
        </p:nvCxnSpPr>
        <p:spPr>
          <a:xfrm>
            <a:off x="7096839" y="2832889"/>
            <a:ext cx="329176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23" y="6219428"/>
            <a:ext cx="1676400" cy="41826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77" y="6219428"/>
            <a:ext cx="1723258" cy="459323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3352799" y="6186058"/>
            <a:ext cx="2129604" cy="4869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734997" y="6192901"/>
            <a:ext cx="2129604" cy="4869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403850" y="6157097"/>
            <a:ext cx="1384300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Data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761" y="2647515"/>
            <a:ext cx="1900078" cy="3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13" grpId="0" animBg="1"/>
      <p:bldP spid="31" grpId="0" animBg="1"/>
      <p:bldP spid="14" grpId="0" animBg="1"/>
      <p:bldP spid="44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393" y="152399"/>
            <a:ext cx="11868859" cy="890279"/>
          </a:xfrm>
          <a:prstGeom prst="roundRect">
            <a:avLst>
              <a:gd name="adj" fmla="val 50000"/>
            </a:avLst>
          </a:prstGeom>
          <a:solidFill>
            <a:srgbClr val="57B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Project outline</a:t>
            </a:r>
            <a:endParaRPr lang="en-US" sz="40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73" r="61720" b="23103"/>
          <a:stretch/>
        </p:blipFill>
        <p:spPr>
          <a:xfrm>
            <a:off x="10327330" y="3194050"/>
            <a:ext cx="1659240" cy="665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0" y="3196874"/>
            <a:ext cx="1677233" cy="491676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160394" y="2832889"/>
            <a:ext cx="1744606" cy="11223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6700" y="2570955"/>
            <a:ext cx="1536700" cy="54292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Security</a:t>
            </a:r>
            <a:endParaRPr lang="en-US" sz="2400" dirty="0"/>
          </a:p>
        </p:txBody>
      </p:sp>
      <p:sp>
        <p:nvSpPr>
          <p:cNvPr id="31" name="Rounded Rectangle 30"/>
          <p:cNvSpPr/>
          <p:nvPr/>
        </p:nvSpPr>
        <p:spPr>
          <a:xfrm>
            <a:off x="10284647" y="2845593"/>
            <a:ext cx="1744606" cy="11223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388600" y="2570954"/>
            <a:ext cx="1536700" cy="54292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Config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803400" y="2842417"/>
            <a:ext cx="3733800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54800" y="2832889"/>
            <a:ext cx="3733800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23" y="6219428"/>
            <a:ext cx="1676400" cy="41826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77" y="6219428"/>
            <a:ext cx="1723258" cy="459323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3352799" y="6186058"/>
            <a:ext cx="2129604" cy="4869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734997" y="6192901"/>
            <a:ext cx="2129604" cy="48697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403850" y="6157097"/>
            <a:ext cx="1384300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Data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2374900" y="3325809"/>
            <a:ext cx="2139950" cy="6953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Admin controllers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5343525" y="4525162"/>
            <a:ext cx="1504950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Services</a:t>
            </a:r>
            <a:endParaRPr lang="en-US" sz="2400" dirty="0"/>
          </a:p>
        </p:txBody>
      </p:sp>
      <p:sp>
        <p:nvSpPr>
          <p:cNvPr id="19" name="Curved Left Arrow 18"/>
          <p:cNvSpPr/>
          <p:nvPr/>
        </p:nvSpPr>
        <p:spPr>
          <a:xfrm>
            <a:off x="4514850" y="1906587"/>
            <a:ext cx="1089025" cy="2060573"/>
          </a:xfrm>
          <a:prstGeom prst="curvedLeftArrow">
            <a:avLst>
              <a:gd name="adj1" fmla="val 25000"/>
              <a:gd name="adj2" fmla="val 50000"/>
              <a:gd name="adj3" fmla="val 506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74901" y="1595005"/>
            <a:ext cx="2235200" cy="85927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Admin</a:t>
            </a:r>
            <a:endParaRPr lang="en-US" sz="2400" b="1" dirty="0"/>
          </a:p>
        </p:txBody>
      </p:sp>
      <p:sp>
        <p:nvSpPr>
          <p:cNvPr id="21" name="Left-Up Arrow 20"/>
          <p:cNvSpPr/>
          <p:nvPr/>
        </p:nvSpPr>
        <p:spPr>
          <a:xfrm rot="5400000">
            <a:off x="3904453" y="3469482"/>
            <a:ext cx="887418" cy="1990725"/>
          </a:xfrm>
          <a:prstGeom prst="leftUpArrow">
            <a:avLst>
              <a:gd name="adj1" fmla="val 8017"/>
              <a:gd name="adj2" fmla="val 12263"/>
              <a:gd name="adj3" fmla="val 25000"/>
            </a:avLst>
          </a:pr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5969000" y="5068087"/>
            <a:ext cx="241300" cy="108901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537200" y="2505868"/>
            <a:ext cx="1117600" cy="6731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Ubuntu" panose="020B0504030602030204" pitchFamily="34" charset="0"/>
              </a:rPr>
              <a:t>API</a:t>
            </a:r>
            <a:endParaRPr lang="en-US" sz="3600" dirty="0"/>
          </a:p>
        </p:txBody>
      </p:sp>
      <p:sp>
        <p:nvSpPr>
          <p:cNvPr id="23" name="Rounded Rectangle 22"/>
          <p:cNvSpPr/>
          <p:nvPr/>
        </p:nvSpPr>
        <p:spPr>
          <a:xfrm>
            <a:off x="5106987" y="5341129"/>
            <a:ext cx="1997075" cy="54292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</a:rPr>
              <a:t>Repository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46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100</Words>
  <Application>Microsoft Office PowerPoint</Application>
  <PresentationFormat>Widescreen</PresentationFormat>
  <Paragraphs>72</Paragraphs>
  <Slides>10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Ivanov</dc:creator>
  <cp:lastModifiedBy>Martin Ivanov</cp:lastModifiedBy>
  <cp:revision>15</cp:revision>
  <dcterms:created xsi:type="dcterms:W3CDTF">2018-09-08T10:43:22Z</dcterms:created>
  <dcterms:modified xsi:type="dcterms:W3CDTF">2018-09-08T13:45:10Z</dcterms:modified>
</cp:coreProperties>
</file>