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1" r:id="rId9"/>
    <p:sldId id="265" r:id="rId10"/>
    <p:sldId id="266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A1704-F59E-4F34-8B6F-3E07F7EDAAE8}" v="191" dt="2023-06-21T22:23:1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SUEUR" userId="7f12ef80dd8f0a6b" providerId="LiveId" clId="{77EA1704-F59E-4F34-8B6F-3E07F7EDAAE8}"/>
    <pc:docChg chg="undo redo custSel addSld delSld modSld sldOrd">
      <pc:chgData name="Martin SUEUR" userId="7f12ef80dd8f0a6b" providerId="LiveId" clId="{77EA1704-F59E-4F34-8B6F-3E07F7EDAAE8}" dt="2023-06-21T22:23:13.820" v="2755"/>
      <pc:docMkLst>
        <pc:docMk/>
      </pc:docMkLst>
      <pc:sldChg chg="modTransition">
        <pc:chgData name="Martin SUEUR" userId="7f12ef80dd8f0a6b" providerId="LiveId" clId="{77EA1704-F59E-4F34-8B6F-3E07F7EDAAE8}" dt="2023-06-21T20:08:46.799" v="274"/>
        <pc:sldMkLst>
          <pc:docMk/>
          <pc:sldMk cId="4102507842" sldId="256"/>
        </pc:sldMkLst>
      </pc:sldChg>
      <pc:sldChg chg="addSp modSp mod modTransition">
        <pc:chgData name="Martin SUEUR" userId="7f12ef80dd8f0a6b" providerId="LiveId" clId="{77EA1704-F59E-4F34-8B6F-3E07F7EDAAE8}" dt="2023-06-21T20:09:15.259" v="282"/>
        <pc:sldMkLst>
          <pc:docMk/>
          <pc:sldMk cId="4159985528" sldId="257"/>
        </pc:sldMkLst>
        <pc:spChg chg="mod">
          <ac:chgData name="Martin SUEUR" userId="7f12ef80dd8f0a6b" providerId="LiveId" clId="{77EA1704-F59E-4F34-8B6F-3E07F7EDAAE8}" dt="2023-06-20T16:20:27.644" v="18" actId="2711"/>
          <ac:spMkLst>
            <pc:docMk/>
            <pc:sldMk cId="4159985528" sldId="257"/>
            <ac:spMk id="8" creationId="{A3B865A6-9305-C696-4840-D5F7E82D0716}"/>
          </ac:spMkLst>
        </pc:spChg>
        <pc:spChg chg="mod">
          <ac:chgData name="Martin SUEUR" userId="7f12ef80dd8f0a6b" providerId="LiveId" clId="{77EA1704-F59E-4F34-8B6F-3E07F7EDAAE8}" dt="2023-06-20T16:30:45.584" v="62" actId="14100"/>
          <ac:spMkLst>
            <pc:docMk/>
            <pc:sldMk cId="4159985528" sldId="257"/>
            <ac:spMk id="9" creationId="{5E262EFF-E1AE-FE52-ADAA-D06ABA8A41CE}"/>
          </ac:spMkLst>
        </pc:spChg>
        <pc:spChg chg="mod">
          <ac:chgData name="Martin SUEUR" userId="7f12ef80dd8f0a6b" providerId="LiveId" clId="{77EA1704-F59E-4F34-8B6F-3E07F7EDAAE8}" dt="2023-06-20T16:18:23.255" v="7" actId="1076"/>
          <ac:spMkLst>
            <pc:docMk/>
            <pc:sldMk cId="4159985528" sldId="257"/>
            <ac:spMk id="10" creationId="{DC24AF26-FA8E-BEAC-89D8-1CF46C5B217F}"/>
          </ac:spMkLst>
        </pc:spChg>
        <pc:spChg chg="mod">
          <ac:chgData name="Martin SUEUR" userId="7f12ef80dd8f0a6b" providerId="LiveId" clId="{77EA1704-F59E-4F34-8B6F-3E07F7EDAAE8}" dt="2023-06-20T16:20:47.694" v="20"/>
          <ac:spMkLst>
            <pc:docMk/>
            <pc:sldMk cId="4159985528" sldId="257"/>
            <ac:spMk id="15" creationId="{00BF254A-EA47-E638-D218-438CE06ECB96}"/>
          </ac:spMkLst>
        </pc:spChg>
        <pc:spChg chg="add mod">
          <ac:chgData name="Martin SUEUR" userId="7f12ef80dd8f0a6b" providerId="LiveId" clId="{77EA1704-F59E-4F34-8B6F-3E07F7EDAAE8}" dt="2023-06-20T16:27:49.578" v="56" actId="1076"/>
          <ac:spMkLst>
            <pc:docMk/>
            <pc:sldMk cId="4159985528" sldId="257"/>
            <ac:spMk id="20" creationId="{4AD7716B-006C-F511-B1D4-D7F47739CADD}"/>
          </ac:spMkLst>
        </pc:spChg>
        <pc:grpChg chg="mod">
          <ac:chgData name="Martin SUEUR" userId="7f12ef80dd8f0a6b" providerId="LiveId" clId="{77EA1704-F59E-4F34-8B6F-3E07F7EDAAE8}" dt="2023-06-20T16:18:11.193" v="5" actId="14100"/>
          <ac:grpSpMkLst>
            <pc:docMk/>
            <pc:sldMk cId="4159985528" sldId="257"/>
            <ac:grpSpMk id="19" creationId="{A4FC74F9-ED9C-6B85-1614-08DC47DA8591}"/>
          </ac:grpSpMkLst>
        </pc:grpChg>
      </pc:sldChg>
      <pc:sldChg chg="addSp delSp modSp new mod setBg">
        <pc:chgData name="Martin SUEUR" userId="7f12ef80dd8f0a6b" providerId="LiveId" clId="{77EA1704-F59E-4F34-8B6F-3E07F7EDAAE8}" dt="2023-06-21T20:32:07.143" v="534"/>
        <pc:sldMkLst>
          <pc:docMk/>
          <pc:sldMk cId="545690205" sldId="258"/>
        </pc:sldMkLst>
        <pc:spChg chg="del">
          <ac:chgData name="Martin SUEUR" userId="7f12ef80dd8f0a6b" providerId="LiveId" clId="{77EA1704-F59E-4F34-8B6F-3E07F7EDAAE8}" dt="2023-06-20T16:28:24.494" v="60" actId="478"/>
          <ac:spMkLst>
            <pc:docMk/>
            <pc:sldMk cId="545690205" sldId="258"/>
            <ac:spMk id="2" creationId="{1FBD05A0-C11F-48F9-29BC-27FD689EE471}"/>
          </ac:spMkLst>
        </pc:spChg>
        <pc:spChg chg="del">
          <ac:chgData name="Martin SUEUR" userId="7f12ef80dd8f0a6b" providerId="LiveId" clId="{77EA1704-F59E-4F34-8B6F-3E07F7EDAAE8}" dt="2023-06-20T16:28:22.262" v="59" actId="478"/>
          <ac:spMkLst>
            <pc:docMk/>
            <pc:sldMk cId="545690205" sldId="258"/>
            <ac:spMk id="3" creationId="{2CE36FF8-1E1A-460F-A814-0C53C97B540A}"/>
          </ac:spMkLst>
        </pc:spChg>
        <pc:spChg chg="add del mod">
          <ac:chgData name="Martin SUEUR" userId="7f12ef80dd8f0a6b" providerId="LiveId" clId="{77EA1704-F59E-4F34-8B6F-3E07F7EDAAE8}" dt="2023-06-21T20:32:07.143" v="534"/>
          <ac:spMkLst>
            <pc:docMk/>
            <pc:sldMk cId="545690205" sldId="258"/>
            <ac:spMk id="6" creationId="{8F7D7B39-326B-54CD-C9CD-A94215BAEF34}"/>
          </ac:spMkLst>
        </pc:spChg>
        <pc:picChg chg="add del mod">
          <ac:chgData name="Martin SUEUR" userId="7f12ef80dd8f0a6b" providerId="LiveId" clId="{77EA1704-F59E-4F34-8B6F-3E07F7EDAAE8}" dt="2023-06-21T20:23:00.305" v="434" actId="478"/>
          <ac:picMkLst>
            <pc:docMk/>
            <pc:sldMk cId="545690205" sldId="258"/>
            <ac:picMk id="3" creationId="{9B5594F2-597D-E4CE-8B50-11D2A589574C}"/>
          </ac:picMkLst>
        </pc:picChg>
        <pc:picChg chg="add del mod">
          <ac:chgData name="Martin SUEUR" userId="7f12ef80dd8f0a6b" providerId="LiveId" clId="{77EA1704-F59E-4F34-8B6F-3E07F7EDAAE8}" dt="2023-06-20T16:38:35.244" v="78" actId="478"/>
          <ac:picMkLst>
            <pc:docMk/>
            <pc:sldMk cId="545690205" sldId="258"/>
            <ac:picMk id="5" creationId="{28FCEDDA-85CA-3558-D482-820331FB9E9C}"/>
          </ac:picMkLst>
        </pc:picChg>
        <pc:picChg chg="add">
          <ac:chgData name="Martin SUEUR" userId="7f12ef80dd8f0a6b" providerId="LiveId" clId="{77EA1704-F59E-4F34-8B6F-3E07F7EDAAE8}" dt="2023-06-21T20:23:01.797" v="435" actId="22"/>
          <ac:picMkLst>
            <pc:docMk/>
            <pc:sldMk cId="545690205" sldId="258"/>
            <ac:picMk id="5" creationId="{DDE614C0-D5AF-53E7-97AF-00CFBEB1F7D3}"/>
          </ac:picMkLst>
        </pc:picChg>
      </pc:sldChg>
      <pc:sldChg chg="addSp modSp add mod">
        <pc:chgData name="Martin SUEUR" userId="7f12ef80dd8f0a6b" providerId="LiveId" clId="{77EA1704-F59E-4F34-8B6F-3E07F7EDAAE8}" dt="2023-06-21T17:38:16.121" v="168" actId="1076"/>
        <pc:sldMkLst>
          <pc:docMk/>
          <pc:sldMk cId="164190233" sldId="259"/>
        </pc:sldMkLst>
        <pc:spChg chg="add mod ord">
          <ac:chgData name="Martin SUEUR" userId="7f12ef80dd8f0a6b" providerId="LiveId" clId="{77EA1704-F59E-4F34-8B6F-3E07F7EDAAE8}" dt="2023-06-21T17:38:16.121" v="168" actId="1076"/>
          <ac:spMkLst>
            <pc:docMk/>
            <pc:sldMk cId="164190233" sldId="259"/>
            <ac:spMk id="2" creationId="{E47B8767-A7E5-41C4-F02F-556DECDAEFC1}"/>
          </ac:spMkLst>
        </pc:spChg>
        <pc:grpChg chg="add mod">
          <ac:chgData name="Martin SUEUR" userId="7f12ef80dd8f0a6b" providerId="LiveId" clId="{77EA1704-F59E-4F34-8B6F-3E07F7EDAAE8}" dt="2023-06-20T17:18:35.429" v="166" actId="14100"/>
          <ac:grpSpMkLst>
            <pc:docMk/>
            <pc:sldMk cId="164190233" sldId="259"/>
            <ac:grpSpMk id="7" creationId="{D3C2FA49-EAD2-C548-E5AE-9CBE2C4C3451}"/>
          </ac:grpSpMkLst>
        </pc:grpChg>
        <pc:picChg chg="add mod modCrop">
          <ac:chgData name="Martin SUEUR" userId="7f12ef80dd8f0a6b" providerId="LiveId" clId="{77EA1704-F59E-4F34-8B6F-3E07F7EDAAE8}" dt="2023-06-20T17:19:44.641" v="167" actId="732"/>
          <ac:picMkLst>
            <pc:docMk/>
            <pc:sldMk cId="164190233" sldId="259"/>
            <ac:picMk id="4" creationId="{E0D7C87A-B1CA-AED9-EAE9-CD7CBD7583C4}"/>
          </ac:picMkLst>
        </pc:picChg>
        <pc:picChg chg="add mod modCrop">
          <ac:chgData name="Martin SUEUR" userId="7f12ef80dd8f0a6b" providerId="LiveId" clId="{77EA1704-F59E-4F34-8B6F-3E07F7EDAAE8}" dt="2023-06-20T17:17:44.902" v="156" actId="164"/>
          <ac:picMkLst>
            <pc:docMk/>
            <pc:sldMk cId="164190233" sldId="259"/>
            <ac:picMk id="6" creationId="{1AAAEFCC-68D8-D927-38D1-9A702FE04479}"/>
          </ac:picMkLst>
        </pc:picChg>
      </pc:sldChg>
      <pc:sldChg chg="new del">
        <pc:chgData name="Martin SUEUR" userId="7f12ef80dd8f0a6b" providerId="LiveId" clId="{77EA1704-F59E-4F34-8B6F-3E07F7EDAAE8}" dt="2023-06-20T16:40:12.890" v="80" actId="47"/>
        <pc:sldMkLst>
          <pc:docMk/>
          <pc:sldMk cId="1495165267" sldId="259"/>
        </pc:sldMkLst>
      </pc:sldChg>
      <pc:sldChg chg="delSp modSp add mod">
        <pc:chgData name="Martin SUEUR" userId="7f12ef80dd8f0a6b" providerId="LiveId" clId="{77EA1704-F59E-4F34-8B6F-3E07F7EDAAE8}" dt="2023-06-21T17:39:09.073" v="175" actId="14100"/>
        <pc:sldMkLst>
          <pc:docMk/>
          <pc:sldMk cId="1703392856" sldId="260"/>
        </pc:sldMkLst>
        <pc:spChg chg="ord">
          <ac:chgData name="Martin SUEUR" userId="7f12ef80dd8f0a6b" providerId="LiveId" clId="{77EA1704-F59E-4F34-8B6F-3E07F7EDAAE8}" dt="2023-06-21T17:39:01.808" v="174" actId="166"/>
          <ac:spMkLst>
            <pc:docMk/>
            <pc:sldMk cId="1703392856" sldId="260"/>
            <ac:spMk id="2" creationId="{E47B8767-A7E5-41C4-F02F-556DECDAEFC1}"/>
          </ac:spMkLst>
        </pc:spChg>
        <pc:grpChg chg="del">
          <ac:chgData name="Martin SUEUR" userId="7f12ef80dd8f0a6b" providerId="LiveId" clId="{77EA1704-F59E-4F34-8B6F-3E07F7EDAAE8}" dt="2023-06-21T17:38:31.937" v="170" actId="478"/>
          <ac:grpSpMkLst>
            <pc:docMk/>
            <pc:sldMk cId="1703392856" sldId="260"/>
            <ac:grpSpMk id="7" creationId="{D3C2FA49-EAD2-C548-E5AE-9CBE2C4C3451}"/>
          </ac:grpSpMkLst>
        </pc:grpChg>
        <pc:picChg chg="mod topLvl">
          <ac:chgData name="Martin SUEUR" userId="7f12ef80dd8f0a6b" providerId="LiveId" clId="{77EA1704-F59E-4F34-8B6F-3E07F7EDAAE8}" dt="2023-06-21T17:39:09.073" v="175" actId="14100"/>
          <ac:picMkLst>
            <pc:docMk/>
            <pc:sldMk cId="1703392856" sldId="260"/>
            <ac:picMk id="4" creationId="{E0D7C87A-B1CA-AED9-EAE9-CD7CBD7583C4}"/>
          </ac:picMkLst>
        </pc:picChg>
        <pc:picChg chg="del topLvl">
          <ac:chgData name="Martin SUEUR" userId="7f12ef80dd8f0a6b" providerId="LiveId" clId="{77EA1704-F59E-4F34-8B6F-3E07F7EDAAE8}" dt="2023-06-21T17:38:31.937" v="170" actId="478"/>
          <ac:picMkLst>
            <pc:docMk/>
            <pc:sldMk cId="1703392856" sldId="260"/>
            <ac:picMk id="6" creationId="{1AAAEFCC-68D8-D927-38D1-9A702FE04479}"/>
          </ac:picMkLst>
        </pc:picChg>
      </pc:sldChg>
      <pc:sldChg chg="addSp delSp modSp add mod">
        <pc:chgData name="Martin SUEUR" userId="7f12ef80dd8f0a6b" providerId="LiveId" clId="{77EA1704-F59E-4F34-8B6F-3E07F7EDAAE8}" dt="2023-06-21T20:48:04.174" v="1657" actId="1076"/>
        <pc:sldMkLst>
          <pc:docMk/>
          <pc:sldMk cId="1166212271" sldId="261"/>
        </pc:sldMkLst>
        <pc:spChg chg="del">
          <ac:chgData name="Martin SUEUR" userId="7f12ef80dd8f0a6b" providerId="LiveId" clId="{77EA1704-F59E-4F34-8B6F-3E07F7EDAAE8}" dt="2023-06-21T19:46:12.571" v="180" actId="478"/>
          <ac:spMkLst>
            <pc:docMk/>
            <pc:sldMk cId="1166212271" sldId="261"/>
            <ac:spMk id="2" creationId="{E47B8767-A7E5-41C4-F02F-556DECDAEFC1}"/>
          </ac:spMkLst>
        </pc:spChg>
        <pc:spChg chg="add mod">
          <ac:chgData name="Martin SUEUR" userId="7f12ef80dd8f0a6b" providerId="LiveId" clId="{77EA1704-F59E-4F34-8B6F-3E07F7EDAAE8}" dt="2023-06-21T20:48:04.174" v="1657" actId="1076"/>
          <ac:spMkLst>
            <pc:docMk/>
            <pc:sldMk cId="1166212271" sldId="261"/>
            <ac:spMk id="9" creationId="{8658054F-F761-0ADD-0712-801018369034}"/>
          </ac:spMkLst>
        </pc:spChg>
        <pc:picChg chg="del">
          <ac:chgData name="Martin SUEUR" userId="7f12ef80dd8f0a6b" providerId="LiveId" clId="{77EA1704-F59E-4F34-8B6F-3E07F7EDAAE8}" dt="2023-06-21T19:46:10.369" v="179" actId="478"/>
          <ac:picMkLst>
            <pc:docMk/>
            <pc:sldMk cId="1166212271" sldId="261"/>
            <ac:picMk id="4" creationId="{E0D7C87A-B1CA-AED9-EAE9-CD7CBD7583C4}"/>
          </ac:picMkLst>
        </pc:picChg>
        <pc:picChg chg="add mod modCrop">
          <ac:chgData name="Martin SUEUR" userId="7f12ef80dd8f0a6b" providerId="LiveId" clId="{77EA1704-F59E-4F34-8B6F-3E07F7EDAAE8}" dt="2023-06-21T19:54:57.994" v="229" actId="1076"/>
          <ac:picMkLst>
            <pc:docMk/>
            <pc:sldMk cId="1166212271" sldId="261"/>
            <ac:picMk id="5" creationId="{5232D060-5C01-73F6-1987-766CFE661573}"/>
          </ac:picMkLst>
        </pc:picChg>
        <pc:picChg chg="add mod ord modCrop">
          <ac:chgData name="Martin SUEUR" userId="7f12ef80dd8f0a6b" providerId="LiveId" clId="{77EA1704-F59E-4F34-8B6F-3E07F7EDAAE8}" dt="2023-06-21T19:55:11.754" v="231" actId="1076"/>
          <ac:picMkLst>
            <pc:docMk/>
            <pc:sldMk cId="1166212271" sldId="261"/>
            <ac:picMk id="7" creationId="{9D2DBC63-672C-66DA-469A-B47AF4A5541F}"/>
          </ac:picMkLst>
        </pc:picChg>
        <pc:picChg chg="add mod">
          <ac:chgData name="Martin SUEUR" userId="7f12ef80dd8f0a6b" providerId="LiveId" clId="{77EA1704-F59E-4F34-8B6F-3E07F7EDAAE8}" dt="2023-06-21T19:54:00.537" v="212" actId="571"/>
          <ac:picMkLst>
            <pc:docMk/>
            <pc:sldMk cId="1166212271" sldId="261"/>
            <ac:picMk id="8" creationId="{0B9D1E33-A08F-DDEF-D5D4-46A4D4CA3FD9}"/>
          </ac:picMkLst>
        </pc:picChg>
        <pc:cxnChg chg="add mod">
          <ac:chgData name="Martin SUEUR" userId="7f12ef80dd8f0a6b" providerId="LiveId" clId="{77EA1704-F59E-4F34-8B6F-3E07F7EDAAE8}" dt="2023-06-21T19:56:37.044" v="272" actId="14100"/>
          <ac:cxnSpMkLst>
            <pc:docMk/>
            <pc:sldMk cId="1166212271" sldId="261"/>
            <ac:cxnSpMk id="11" creationId="{96F1BA5C-06C9-AC5D-7421-EB5E5AF62254}"/>
          </ac:cxnSpMkLst>
        </pc:cxnChg>
      </pc:sldChg>
      <pc:sldChg chg="new del">
        <pc:chgData name="Martin SUEUR" userId="7f12ef80dd8f0a6b" providerId="LiveId" clId="{77EA1704-F59E-4F34-8B6F-3E07F7EDAAE8}" dt="2023-06-21T19:46:04.921" v="177" actId="47"/>
        <pc:sldMkLst>
          <pc:docMk/>
          <pc:sldMk cId="2814778064" sldId="261"/>
        </pc:sldMkLst>
      </pc:sldChg>
      <pc:sldChg chg="addSp delSp modSp add mod">
        <pc:chgData name="Martin SUEUR" userId="7f12ef80dd8f0a6b" providerId="LiveId" clId="{77EA1704-F59E-4F34-8B6F-3E07F7EDAAE8}" dt="2023-06-21T22:23:13.820" v="2755"/>
        <pc:sldMkLst>
          <pc:docMk/>
          <pc:sldMk cId="4087178365" sldId="262"/>
        </pc:sldMkLst>
        <pc:spChg chg="add mod">
          <ac:chgData name="Martin SUEUR" userId="7f12ef80dd8f0a6b" providerId="LiveId" clId="{77EA1704-F59E-4F34-8B6F-3E07F7EDAAE8}" dt="2023-06-21T20:31:00.403" v="521" actId="1076"/>
          <ac:spMkLst>
            <pc:docMk/>
            <pc:sldMk cId="4087178365" sldId="262"/>
            <ac:spMk id="8" creationId="{376CAB10-2931-2D8B-72D8-57174353F4DA}"/>
          </ac:spMkLst>
        </pc:spChg>
        <pc:grpChg chg="add mod">
          <ac:chgData name="Martin SUEUR" userId="7f12ef80dd8f0a6b" providerId="LiveId" clId="{77EA1704-F59E-4F34-8B6F-3E07F7EDAAE8}" dt="2023-06-21T20:31:15.553" v="522" actId="1076"/>
          <ac:grpSpMkLst>
            <pc:docMk/>
            <pc:sldMk cId="4087178365" sldId="262"/>
            <ac:grpSpMk id="11" creationId="{E78FECED-6824-70A5-AB75-3708AC01B638}"/>
          </ac:grpSpMkLst>
        </pc:grpChg>
        <pc:picChg chg="add del">
          <ac:chgData name="Martin SUEUR" userId="7f12ef80dd8f0a6b" providerId="LiveId" clId="{77EA1704-F59E-4F34-8B6F-3E07F7EDAAE8}" dt="2023-06-21T20:25:22.977" v="439" actId="22"/>
          <ac:picMkLst>
            <pc:docMk/>
            <pc:sldMk cId="4087178365" sldId="262"/>
            <ac:picMk id="3" creationId="{3178C8E9-12AD-A0DD-093F-B3D5A392DF64}"/>
          </ac:picMkLst>
        </pc:picChg>
        <pc:picChg chg="del">
          <ac:chgData name="Martin SUEUR" userId="7f12ef80dd8f0a6b" providerId="LiveId" clId="{77EA1704-F59E-4F34-8B6F-3E07F7EDAAE8}" dt="2023-06-21T20:25:18.151" v="437" actId="478"/>
          <ac:picMkLst>
            <pc:docMk/>
            <pc:sldMk cId="4087178365" sldId="262"/>
            <ac:picMk id="5" creationId="{DDE614C0-D5AF-53E7-97AF-00CFBEB1F7D3}"/>
          </ac:picMkLst>
        </pc:picChg>
        <pc:picChg chg="add del mod">
          <ac:chgData name="Martin SUEUR" userId="7f12ef80dd8f0a6b" providerId="LiveId" clId="{77EA1704-F59E-4F34-8B6F-3E07F7EDAAE8}" dt="2023-06-21T20:25:48.382" v="447" actId="478"/>
          <ac:picMkLst>
            <pc:docMk/>
            <pc:sldMk cId="4087178365" sldId="262"/>
            <ac:picMk id="6" creationId="{E8D783B6-B068-BA14-0678-266D5D865D18}"/>
          </ac:picMkLst>
        </pc:picChg>
        <pc:picChg chg="add del mod">
          <ac:chgData name="Martin SUEUR" userId="7f12ef80dd8f0a6b" providerId="LiveId" clId="{77EA1704-F59E-4F34-8B6F-3E07F7EDAAE8}" dt="2023-06-21T20:32:18.849" v="535" actId="478"/>
          <ac:picMkLst>
            <pc:docMk/>
            <pc:sldMk cId="4087178365" sldId="262"/>
            <ac:picMk id="7" creationId="{25B760C9-9468-FEAB-FC52-DB51576F60EE}"/>
          </ac:picMkLst>
        </pc:picChg>
        <pc:picChg chg="add mod">
          <ac:chgData name="Martin SUEUR" userId="7f12ef80dd8f0a6b" providerId="LiveId" clId="{77EA1704-F59E-4F34-8B6F-3E07F7EDAAE8}" dt="2023-06-21T20:30:44.724" v="513" actId="164"/>
          <ac:picMkLst>
            <pc:docMk/>
            <pc:sldMk cId="4087178365" sldId="262"/>
            <ac:picMk id="10" creationId="{F401D642-F40F-6AF1-8DD4-D7B69A947ABC}"/>
          </ac:picMkLst>
        </pc:picChg>
        <pc:picChg chg="add mod ord">
          <ac:chgData name="Martin SUEUR" userId="7f12ef80dd8f0a6b" providerId="LiveId" clId="{77EA1704-F59E-4F34-8B6F-3E07F7EDAAE8}" dt="2023-06-21T22:23:13.820" v="2755"/>
          <ac:picMkLst>
            <pc:docMk/>
            <pc:sldMk cId="4087178365" sldId="262"/>
            <ac:picMk id="12" creationId="{D8BDAFD1-B3A2-FF4F-76ED-4EC86E5C8D39}"/>
          </ac:picMkLst>
        </pc:picChg>
      </pc:sldChg>
      <pc:sldChg chg="new del">
        <pc:chgData name="Martin SUEUR" userId="7f12ef80dd8f0a6b" providerId="LiveId" clId="{77EA1704-F59E-4F34-8B6F-3E07F7EDAAE8}" dt="2023-06-21T20:32:25.488" v="537" actId="47"/>
        <pc:sldMkLst>
          <pc:docMk/>
          <pc:sldMk cId="3236482160" sldId="263"/>
        </pc:sldMkLst>
      </pc:sldChg>
      <pc:sldChg chg="addSp delSp modSp add mod">
        <pc:chgData name="Martin SUEUR" userId="7f12ef80dd8f0a6b" providerId="LiveId" clId="{77EA1704-F59E-4F34-8B6F-3E07F7EDAAE8}" dt="2023-06-21T20:44:06.376" v="1582" actId="20577"/>
        <pc:sldMkLst>
          <pc:docMk/>
          <pc:sldMk cId="3711130346" sldId="263"/>
        </pc:sldMkLst>
        <pc:spChg chg="add mod">
          <ac:chgData name="Martin SUEUR" userId="7f12ef80dd8f0a6b" providerId="LiveId" clId="{77EA1704-F59E-4F34-8B6F-3E07F7EDAAE8}" dt="2023-06-21T20:34:30.227" v="650" actId="1076"/>
          <ac:spMkLst>
            <pc:docMk/>
            <pc:sldMk cId="3711130346" sldId="263"/>
            <ac:spMk id="2" creationId="{0D0CE1A8-ED96-BCE9-B9CD-012D48F9DCFA}"/>
          </ac:spMkLst>
        </pc:spChg>
        <pc:spChg chg="mod">
          <ac:chgData name="Martin SUEUR" userId="7f12ef80dd8f0a6b" providerId="LiveId" clId="{77EA1704-F59E-4F34-8B6F-3E07F7EDAAE8}" dt="2023-06-21T20:32:30.333" v="539" actId="6549"/>
          <ac:spMkLst>
            <pc:docMk/>
            <pc:sldMk cId="3711130346" sldId="263"/>
            <ac:spMk id="8" creationId="{376CAB10-2931-2D8B-72D8-57174353F4DA}"/>
          </ac:spMkLst>
        </pc:spChg>
        <pc:spChg chg="add mod">
          <ac:chgData name="Martin SUEUR" userId="7f12ef80dd8f0a6b" providerId="LiveId" clId="{77EA1704-F59E-4F34-8B6F-3E07F7EDAAE8}" dt="2023-06-21T20:44:06.376" v="1582" actId="20577"/>
          <ac:spMkLst>
            <pc:docMk/>
            <pc:sldMk cId="3711130346" sldId="263"/>
            <ac:spMk id="9" creationId="{D215C6E9-56DC-F3F2-3AFE-FBC77BCFC21D}"/>
          </ac:spMkLst>
        </pc:spChg>
        <pc:spChg chg="add mod">
          <ac:chgData name="Martin SUEUR" userId="7f12ef80dd8f0a6b" providerId="LiveId" clId="{77EA1704-F59E-4F34-8B6F-3E07F7EDAAE8}" dt="2023-06-21T20:38:39.509" v="1230" actId="33524"/>
          <ac:spMkLst>
            <pc:docMk/>
            <pc:sldMk cId="3711130346" sldId="263"/>
            <ac:spMk id="12" creationId="{0DD5FCB3-BF76-3C0C-E8ED-9C2A8BA2379C}"/>
          </ac:spMkLst>
        </pc:spChg>
        <pc:spChg chg="add mod">
          <ac:chgData name="Martin SUEUR" userId="7f12ef80dd8f0a6b" providerId="LiveId" clId="{77EA1704-F59E-4F34-8B6F-3E07F7EDAAE8}" dt="2023-06-21T20:42:49.030" v="1386" actId="20577"/>
          <ac:spMkLst>
            <pc:docMk/>
            <pc:sldMk cId="3711130346" sldId="263"/>
            <ac:spMk id="13" creationId="{E2B423E1-C78F-601B-3653-DB6D3EC12C71}"/>
          </ac:spMkLst>
        </pc:spChg>
        <pc:spChg chg="add del mod">
          <ac:chgData name="Martin SUEUR" userId="7f12ef80dd8f0a6b" providerId="LiveId" clId="{77EA1704-F59E-4F34-8B6F-3E07F7EDAAE8}" dt="2023-06-21T20:40:03.750" v="1340" actId="478"/>
          <ac:spMkLst>
            <pc:docMk/>
            <pc:sldMk cId="3711130346" sldId="263"/>
            <ac:spMk id="14" creationId="{A03B08EB-92A8-6B36-6886-217695010BC8}"/>
          </ac:spMkLst>
        </pc:spChg>
        <pc:spChg chg="add mod">
          <ac:chgData name="Martin SUEUR" userId="7f12ef80dd8f0a6b" providerId="LiveId" clId="{77EA1704-F59E-4F34-8B6F-3E07F7EDAAE8}" dt="2023-06-21T20:43:04.261" v="1389" actId="1076"/>
          <ac:spMkLst>
            <pc:docMk/>
            <pc:sldMk cId="3711130346" sldId="263"/>
            <ac:spMk id="15" creationId="{E62A18A8-FB62-F694-9569-8BA2D82BCA3D}"/>
          </ac:spMkLst>
        </pc:spChg>
        <pc:grpChg chg="del">
          <ac:chgData name="Martin SUEUR" userId="7f12ef80dd8f0a6b" providerId="LiveId" clId="{77EA1704-F59E-4F34-8B6F-3E07F7EDAAE8}" dt="2023-06-21T20:32:32.350" v="540" actId="478"/>
          <ac:grpSpMkLst>
            <pc:docMk/>
            <pc:sldMk cId="3711130346" sldId="263"/>
            <ac:grpSpMk id="11" creationId="{E78FECED-6824-70A5-AB75-3708AC01B638}"/>
          </ac:grpSpMkLst>
        </pc:grpChg>
        <pc:cxnChg chg="add del mod">
          <ac:chgData name="Martin SUEUR" userId="7f12ef80dd8f0a6b" providerId="LiveId" clId="{77EA1704-F59E-4F34-8B6F-3E07F7EDAAE8}" dt="2023-06-21T20:34:21.741" v="648" actId="478"/>
          <ac:cxnSpMkLst>
            <pc:docMk/>
            <pc:sldMk cId="3711130346" sldId="263"/>
            <ac:cxnSpMk id="4" creationId="{E098FC1F-76EE-E8BC-6231-39A3302EFA6D}"/>
          </ac:cxnSpMkLst>
        </pc:cxnChg>
        <pc:cxnChg chg="add mod">
          <ac:chgData name="Martin SUEUR" userId="7f12ef80dd8f0a6b" providerId="LiveId" clId="{77EA1704-F59E-4F34-8B6F-3E07F7EDAAE8}" dt="2023-06-21T20:34:21.992" v="649"/>
          <ac:cxnSpMkLst>
            <pc:docMk/>
            <pc:sldMk cId="3711130346" sldId="263"/>
            <ac:cxnSpMk id="7" creationId="{82E923D4-177E-94B8-B9F9-8342B9C44562}"/>
          </ac:cxnSpMkLst>
        </pc:cxnChg>
      </pc:sldChg>
      <pc:sldChg chg="modSp add del mod ord">
        <pc:chgData name="Martin SUEUR" userId="7f12ef80dd8f0a6b" providerId="LiveId" clId="{77EA1704-F59E-4F34-8B6F-3E07F7EDAAE8}" dt="2023-06-21T20:47:40.458" v="1625" actId="47"/>
        <pc:sldMkLst>
          <pc:docMk/>
          <pc:sldMk cId="1163737451" sldId="264"/>
        </pc:sldMkLst>
        <pc:spChg chg="mod">
          <ac:chgData name="Martin SUEUR" userId="7f12ef80dd8f0a6b" providerId="LiveId" clId="{77EA1704-F59E-4F34-8B6F-3E07F7EDAAE8}" dt="2023-06-21T20:47:23.538" v="1623" actId="1076"/>
          <ac:spMkLst>
            <pc:docMk/>
            <pc:sldMk cId="1163737451" sldId="264"/>
            <ac:spMk id="2" creationId="{0D0CE1A8-ED96-BCE9-B9CD-012D48F9DCFA}"/>
          </ac:spMkLst>
        </pc:spChg>
      </pc:sldChg>
      <pc:sldChg chg="add del setBg">
        <pc:chgData name="Martin SUEUR" userId="7f12ef80dd8f0a6b" providerId="LiveId" clId="{77EA1704-F59E-4F34-8B6F-3E07F7EDAAE8}" dt="2023-06-21T20:46:47.841" v="1588" actId="47"/>
        <pc:sldMkLst>
          <pc:docMk/>
          <pc:sldMk cId="1605070820" sldId="264"/>
        </pc:sldMkLst>
      </pc:sldChg>
      <pc:sldChg chg="new del">
        <pc:chgData name="Martin SUEUR" userId="7f12ef80dd8f0a6b" providerId="LiveId" clId="{77EA1704-F59E-4F34-8B6F-3E07F7EDAAE8}" dt="2023-06-21T20:46:42.369" v="1586" actId="47"/>
        <pc:sldMkLst>
          <pc:docMk/>
          <pc:sldMk cId="1631104613" sldId="264"/>
        </pc:sldMkLst>
      </pc:sldChg>
      <pc:sldChg chg="new del">
        <pc:chgData name="Martin SUEUR" userId="7f12ef80dd8f0a6b" providerId="LiveId" clId="{77EA1704-F59E-4F34-8B6F-3E07F7EDAAE8}" dt="2023-06-21T20:46:36.589" v="1584" actId="47"/>
        <pc:sldMkLst>
          <pc:docMk/>
          <pc:sldMk cId="3258469905" sldId="264"/>
        </pc:sldMkLst>
      </pc:sldChg>
      <pc:sldChg chg="addSp delSp modSp add mod">
        <pc:chgData name="Martin SUEUR" userId="7f12ef80dd8f0a6b" providerId="LiveId" clId="{77EA1704-F59E-4F34-8B6F-3E07F7EDAAE8}" dt="2023-06-21T20:52:51.244" v="1972" actId="20577"/>
        <pc:sldMkLst>
          <pc:docMk/>
          <pc:sldMk cId="483637376" sldId="265"/>
        </pc:sldMkLst>
        <pc:spChg chg="add mod">
          <ac:chgData name="Martin SUEUR" userId="7f12ef80dd8f0a6b" providerId="LiveId" clId="{77EA1704-F59E-4F34-8B6F-3E07F7EDAAE8}" dt="2023-06-21T20:51:28.592" v="1804" actId="20577"/>
          <ac:spMkLst>
            <pc:docMk/>
            <pc:sldMk cId="483637376" sldId="265"/>
            <ac:spMk id="2" creationId="{78DE17A9-1709-434D-2EDC-B027F8C40F48}"/>
          </ac:spMkLst>
        </pc:spChg>
        <pc:spChg chg="add mod">
          <ac:chgData name="Martin SUEUR" userId="7f12ef80dd8f0a6b" providerId="LiveId" clId="{77EA1704-F59E-4F34-8B6F-3E07F7EDAAE8}" dt="2023-06-21T20:52:51.244" v="1972" actId="20577"/>
          <ac:spMkLst>
            <pc:docMk/>
            <pc:sldMk cId="483637376" sldId="265"/>
            <ac:spMk id="3" creationId="{FB63DF6D-04E7-1618-8A95-D3F8B2933980}"/>
          </ac:spMkLst>
        </pc:spChg>
        <pc:spChg chg="mod">
          <ac:chgData name="Martin SUEUR" userId="7f12ef80dd8f0a6b" providerId="LiveId" clId="{77EA1704-F59E-4F34-8B6F-3E07F7EDAAE8}" dt="2023-06-21T20:48:01.072" v="1656" actId="1076"/>
          <ac:spMkLst>
            <pc:docMk/>
            <pc:sldMk cId="483637376" sldId="265"/>
            <ac:spMk id="9" creationId="{8658054F-F761-0ADD-0712-801018369034}"/>
          </ac:spMkLst>
        </pc:spChg>
        <pc:picChg chg="del">
          <ac:chgData name="Martin SUEUR" userId="7f12ef80dd8f0a6b" providerId="LiveId" clId="{77EA1704-F59E-4F34-8B6F-3E07F7EDAAE8}" dt="2023-06-21T20:48:08.473" v="1658" actId="478"/>
          <ac:picMkLst>
            <pc:docMk/>
            <pc:sldMk cId="483637376" sldId="265"/>
            <ac:picMk id="5" creationId="{5232D060-5C01-73F6-1987-766CFE661573}"/>
          </ac:picMkLst>
        </pc:picChg>
        <pc:picChg chg="del">
          <ac:chgData name="Martin SUEUR" userId="7f12ef80dd8f0a6b" providerId="LiveId" clId="{77EA1704-F59E-4F34-8B6F-3E07F7EDAAE8}" dt="2023-06-21T20:48:08.869" v="1659" actId="478"/>
          <ac:picMkLst>
            <pc:docMk/>
            <pc:sldMk cId="483637376" sldId="265"/>
            <ac:picMk id="7" creationId="{9D2DBC63-672C-66DA-469A-B47AF4A5541F}"/>
          </ac:picMkLst>
        </pc:picChg>
      </pc:sldChg>
      <pc:sldChg chg="addSp delSp modSp add mod">
        <pc:chgData name="Martin SUEUR" userId="7f12ef80dd8f0a6b" providerId="LiveId" clId="{77EA1704-F59E-4F34-8B6F-3E07F7EDAAE8}" dt="2023-06-21T21:02:08.123" v="2752" actId="255"/>
        <pc:sldMkLst>
          <pc:docMk/>
          <pc:sldMk cId="3086484921" sldId="266"/>
        </pc:sldMkLst>
        <pc:spChg chg="mod">
          <ac:chgData name="Martin SUEUR" userId="7f12ef80dd8f0a6b" providerId="LiveId" clId="{77EA1704-F59E-4F34-8B6F-3E07F7EDAAE8}" dt="2023-06-21T20:55:19.630" v="2354" actId="20577"/>
          <ac:spMkLst>
            <pc:docMk/>
            <pc:sldMk cId="3086484921" sldId="266"/>
            <ac:spMk id="2" creationId="{78DE17A9-1709-434D-2EDC-B027F8C40F48}"/>
          </ac:spMkLst>
        </pc:spChg>
        <pc:spChg chg="add del mod">
          <ac:chgData name="Martin SUEUR" userId="7f12ef80dd8f0a6b" providerId="LiveId" clId="{77EA1704-F59E-4F34-8B6F-3E07F7EDAAE8}" dt="2023-06-21T21:02:08.123" v="2752" actId="255"/>
          <ac:spMkLst>
            <pc:docMk/>
            <pc:sldMk cId="3086484921" sldId="266"/>
            <ac:spMk id="3" creationId="{FB63DF6D-04E7-1618-8A95-D3F8B2933980}"/>
          </ac:spMkLst>
        </pc:spChg>
        <pc:spChg chg="mod">
          <ac:chgData name="Martin SUEUR" userId="7f12ef80dd8f0a6b" providerId="LiveId" clId="{77EA1704-F59E-4F34-8B6F-3E07F7EDAAE8}" dt="2023-06-21T20:53:13.861" v="2022" actId="1076"/>
          <ac:spMkLst>
            <pc:docMk/>
            <pc:sldMk cId="3086484921" sldId="266"/>
            <ac:spMk id="9" creationId="{8658054F-F761-0ADD-0712-8010183690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E97EF-7F91-BF9B-0530-776DEF886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6DDBD52-F377-AA29-517A-623758A57D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5E8F84-96C5-D0B0-FBB6-E90A4E07F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9519-0A13-4D3D-A4F5-6AF2713AC5F0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8F17E0-4799-E1A3-5BC5-93FCE29F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D47AF2-5A31-021C-A0A7-3634274E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2B90-3786-43CC-A2A3-D63419A728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41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F70638-E2D9-54B7-D1A0-F1196B39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997662E-D07E-A69C-E4CE-81B62701B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2CEA9C-34C9-AC60-8044-2AD23982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9519-0A13-4D3D-A4F5-6AF2713AC5F0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34A499-C021-555F-2BF8-FB648BB70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628AB1-D5C5-2A20-0828-4F448B75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2B90-3786-43CC-A2A3-D63419A728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547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9813388-8652-5524-64F4-4F47611A43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12356D9-BF3F-BB71-EB46-4630AB201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F7EE56-93E3-3101-5A3F-9BA7346F5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9519-0A13-4D3D-A4F5-6AF2713AC5F0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9A99DC4-E9FE-AEFE-B1F7-3C10511E0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5A1693-3D7A-2230-F311-7E4ACCE2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2B90-3786-43CC-A2A3-D63419A728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5622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6324EE-45A6-9636-38B0-17953DBE3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166710-A506-0305-3630-30BFB302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52F01C-5238-F44E-CA90-4BDABFCD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9519-0A13-4D3D-A4F5-6AF2713AC5F0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B0FEE3-EFF2-FDA8-9651-3B2C7E26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AD298B-DEA2-AB8D-3AC5-16A3E960A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2B90-3786-43CC-A2A3-D63419A728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54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E78EB3-F26C-16BA-3014-BBE75733D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2BD621-6362-5584-E220-A8F2BE7EF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0FD4D8-2DF6-54CE-B5A0-FC247A06C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9519-0A13-4D3D-A4F5-6AF2713AC5F0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FECBB4-2AF6-2572-B0AC-BC15621D2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03398C-6EAD-E0B6-6150-12037FE7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2B90-3786-43CC-A2A3-D63419A728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0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AB36B6-45EA-F292-9259-91BE20B3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D83D6B-33AD-9F69-92E7-E51BA059E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2DCC66-0CDD-3625-E1FB-E4223422DD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86E42E-8889-9B68-9BEE-182D9F2BA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9519-0A13-4D3D-A4F5-6AF2713AC5F0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D1CF04-AC9B-32C6-3A32-C38BA643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2DA4BD-9414-C49B-64E0-091585E99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2B90-3786-43CC-A2A3-D63419A728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8948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58D0B8-0611-B7E3-30C3-5141661B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916880-7BD1-97BB-AD62-1DFD16ED6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96C380-2A35-4E05-2097-53A151A1F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EF632AE-2F8B-2824-DDE3-7341383D25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5498FEC-25E5-50CA-BB1D-B3C08A4BF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D761B4-9EC3-33FB-ED14-27E69BA72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9519-0A13-4D3D-A4F5-6AF2713AC5F0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438FB96-B1B7-5F1B-C1EB-8FABC1BC1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4D5651-F740-9063-00F0-4735F0211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2B90-3786-43CC-A2A3-D63419A728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6146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65CAB9-F937-D7BE-2A40-20B9B8AE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4A710A8-7785-A4C1-1D87-9BE01396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9519-0A13-4D3D-A4F5-6AF2713AC5F0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91870D9-EE10-58F8-65C5-2A5C60369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B5557A-A191-12B2-1510-B1E05645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2B90-3786-43CC-A2A3-D63419A728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8846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412A49B-D205-A3B4-4C84-7D8F98AB4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9519-0A13-4D3D-A4F5-6AF2713AC5F0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A4703D-8F76-FCB3-5315-93C0D89C5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30142F-E89F-C931-3B0F-09EE65766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2B90-3786-43CC-A2A3-D63419A728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5927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64BB43-0AED-02CC-0DB2-842952B7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262A7C-8393-2F3A-1934-C2D23A68C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E07FBA-2C0F-ADCF-90D0-CAED83E98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D59106-3933-D533-DB80-188E5C5CC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9519-0A13-4D3D-A4F5-6AF2713AC5F0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2C2017-49AE-F824-16E3-F329EE35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463A0E-27F3-B7ED-0664-0823435D5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2B90-3786-43CC-A2A3-D63419A728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4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14E53-FEF9-F60D-4072-4C7314CAF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CEB9809-742E-AEB3-55B6-73BF33A2B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6EB15E-CF95-FC52-AFA4-2D6A5A55D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0585E7-A9FF-53CF-38ED-1F0536D9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C9519-0A13-4D3D-A4F5-6AF2713AC5F0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54167A-CF35-785F-5066-70A853C8A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408E7F-A6E9-B8F0-C61F-2769EE78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32B90-3786-43CC-A2A3-D63419A728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8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6E3731D-05E5-A168-C843-3BAE45228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80B429-01D6-CADA-D720-916BC97A0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D2100D5-92DD-18AE-D3CA-492C40DF2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C9519-0A13-4D3D-A4F5-6AF2713AC5F0}" type="datetimeFigureOut">
              <a:rPr lang="fr-FR" smtClean="0"/>
              <a:t>21/06/2023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FC9471-6048-150D-1BF7-D90A668773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0BD298-F751-A3E2-CBC7-78A80C5E4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32B90-3786-43CC-A2A3-D63419A728B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060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A88B70-5443-1D08-472E-6F5334FF10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Projet Fermat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1646A4-96B9-65FF-6582-BA6062CF90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Animation sur le problème des partis</a:t>
            </a:r>
          </a:p>
        </p:txBody>
      </p:sp>
    </p:spTree>
    <p:extLst>
      <p:ext uri="{BB962C8B-B14F-4D97-AF65-F5344CB8AC3E}">
        <p14:creationId xmlns:p14="http://schemas.microsoft.com/office/powerpoint/2010/main" val="4102507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8658054F-F761-0ADD-0712-801018369034}"/>
              </a:ext>
            </a:extLst>
          </p:cNvPr>
          <p:cNvSpPr txBox="1"/>
          <p:nvPr/>
        </p:nvSpPr>
        <p:spPr>
          <a:xfrm>
            <a:off x="1354156" y="469255"/>
            <a:ext cx="94836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Simulation d’un grand nombre de parties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6F1BA5C-06C9-AC5D-7421-EB5E5AF62254}"/>
              </a:ext>
            </a:extLst>
          </p:cNvPr>
          <p:cNvCxnSpPr>
            <a:cxnSpLocks/>
          </p:cNvCxnSpPr>
          <p:nvPr/>
        </p:nvCxnSpPr>
        <p:spPr>
          <a:xfrm>
            <a:off x="457200" y="1409700"/>
            <a:ext cx="1127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78DE17A9-1709-434D-2EDC-B027F8C40F48}"/>
              </a:ext>
            </a:extLst>
          </p:cNvPr>
          <p:cNvSpPr txBox="1"/>
          <p:nvPr/>
        </p:nvSpPr>
        <p:spPr>
          <a:xfrm>
            <a:off x="457199" y="1806001"/>
            <a:ext cx="11277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Afin de s’assurer que la valeur que l’on a trouvée correspond bien à ce que pouvaient espérer gagner chaque joueur s’ils avaient chacun autant de chance de gagner chaque manche nous pouvons simuler toutes les fins possibles à leur partie.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63DF6D-04E7-1618-8A95-D3F8B2933980}"/>
              </a:ext>
            </a:extLst>
          </p:cNvPr>
          <p:cNvSpPr txBox="1"/>
          <p:nvPr/>
        </p:nvSpPr>
        <p:spPr>
          <a:xfrm>
            <a:off x="457199" y="4018183"/>
            <a:ext cx="1127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(Simulation : choisir le nombre de parties ? Possibilité de changer le score ? </a:t>
            </a:r>
            <a:r>
              <a:rPr lang="fr-FR" sz="1400" i="1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(afin de permettre aux spectateurs qui ont eu une égalité de tester des scores plus intéressants ?)</a:t>
            </a:r>
            <a:r>
              <a:rPr lang="fr-FR" sz="28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86484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4B0060-09D6-5F98-F6CD-ABCCC42B0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83090" cy="1325563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Page d’accueil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A4FC74F9-ED9C-6B85-1614-08DC47DA8591}"/>
              </a:ext>
            </a:extLst>
          </p:cNvPr>
          <p:cNvGrpSpPr/>
          <p:nvPr/>
        </p:nvGrpSpPr>
        <p:grpSpPr>
          <a:xfrm>
            <a:off x="6702489" y="569166"/>
            <a:ext cx="4211022" cy="5682343"/>
            <a:chOff x="1184988" y="1791478"/>
            <a:chExt cx="3097763" cy="418011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A68D88E-244C-1B46-213A-F625F9F23C13}"/>
                </a:ext>
              </a:extLst>
            </p:cNvPr>
            <p:cNvSpPr/>
            <p:nvPr/>
          </p:nvSpPr>
          <p:spPr>
            <a:xfrm>
              <a:off x="1184988" y="1791478"/>
              <a:ext cx="3097763" cy="4180114"/>
            </a:xfrm>
            <a:prstGeom prst="rect">
              <a:avLst/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A3B865A6-9305-C696-4840-D5F7E82D0716}"/>
                </a:ext>
              </a:extLst>
            </p:cNvPr>
            <p:cNvSpPr txBox="1"/>
            <p:nvPr/>
          </p:nvSpPr>
          <p:spPr>
            <a:xfrm>
              <a:off x="1399591" y="2228671"/>
              <a:ext cx="2631233" cy="11546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Lorem ipsum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dolor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amet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consectetur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adipiscing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elit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,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sed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do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eiusmod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tempor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incididunt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ut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labore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et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dolore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magna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aliqua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Sed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ullamcorper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morbi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tincidunt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ornare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massa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eget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egestas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purus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viverra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Egestas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integer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eget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aliquet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nibh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praesent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tristique magna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Est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velit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egestas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dui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id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ornare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Netus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et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malesuada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fames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ac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Lacus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vestibulum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sed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arcu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non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odio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euismod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lacinia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at. Leo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integer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malesuada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nunc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vel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risus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commodo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viverra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maecenas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accumsan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Varius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morbi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enim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nunc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faucibus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Faucibus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vitae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aliquet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nec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ullamcorper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amet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risus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nullam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Cras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adipiscing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enim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eu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turpis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Amet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luctus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venenatis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lectus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magna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fringilla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Purus in mollis nunc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sed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id semper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risus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in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hendrerit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Lorem ipsum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dolor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amet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Faucibus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nisl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tincidunt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eget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nullam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non.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Quisque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non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tellus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orci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ac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auctor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augue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mauris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augue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Fames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ac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turpis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egestas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sed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tempus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</a:t>
              </a:r>
            </a:p>
            <a:p>
              <a:pPr algn="l"/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Sagittis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vitae et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leo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duis ut diam.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Nisi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quis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eleifend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quam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adipiscing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vitae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proin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sagittis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nisl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rhoncus.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Mattis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pellentesque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id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nibh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tortor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id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aliquet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lectus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Ut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aliquam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purus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amet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luctus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venenatis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lectus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magna.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Molestie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a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iaculis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at erat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pellentesque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adipiscing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Gravida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arcu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ac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tortor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dignissim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convallis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aenean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et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tortor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at.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Tortor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condimentum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lacinia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quis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vel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eros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donec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ac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odio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tempor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Egestas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erat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imperdiet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sed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euismod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nisi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porta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lorem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mollis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aliquam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Urna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nunc id cursus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metus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aliquam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eleifend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Fermentum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leo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vel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orci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porta non pulvinar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neque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laoreet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Eu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tincidunt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tortor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aliquam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nulla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facilisi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cras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fermentum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Dictum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amet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justo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donec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Aliquam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id diam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maecenas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ultricies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mi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eget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Eget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felis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eget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nunc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lobortis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Vivamus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at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augue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eget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arcu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dictum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varius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duis at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consectetur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</a:t>
              </a:r>
            </a:p>
            <a:p>
              <a:pPr algn="l"/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Sed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adipiscing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diam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donec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adipiscing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Turpis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tincidunt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id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aliquet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risus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feugiat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in ante.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Faucibus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ornare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suspendisse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sed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nisi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lacus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sed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viverra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tellus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Sed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euismod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nisi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porta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lorem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Augue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mauris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augue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neque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gravida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in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fermentum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et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sollicitudin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Diam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volutpat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commodo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sed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egestas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egestas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amet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tellus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cras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adipiscing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enim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eu. Nunc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mattis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enim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ut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tellus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elementum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Ligula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ullamcorper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malesuada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proin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libero nunc.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Aliquet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risus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feugiat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in ante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metus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Volutpat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ac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tincidunt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vitae semper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quis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lectus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nulla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Magnis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dis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parturient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montes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nascetur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ridiculus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mus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mauris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Turpis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tincidunt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id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aliquet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risus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feugiat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in ante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metus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dictum.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Gravida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rutrum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quisque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non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tellus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orci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ac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auctor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Fermentum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leo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vel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orci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porta.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Vestibulum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lectus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mauris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ultrices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eros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in cursus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turpis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</a:t>
              </a:r>
            </a:p>
            <a:p>
              <a:pPr algn="l"/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Vitae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justo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eget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magna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fermentum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iaculis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eu. Et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netus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et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malesuada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fames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ac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turpis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egestas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Urna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condimentum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mattis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pellentesque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id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nibh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tortor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id.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Faucibus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purus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in massa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tempor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nec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feugiat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nisl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pretium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fusce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Enim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sed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faucibus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turpis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in eu. Ipsum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faucibus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vitae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aliquet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nec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ullamcorper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Vulputate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dignissim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suspendisse in est ante. Lorem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donec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massa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sapien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faucibus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et. In mollis nunc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sed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id. Amet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purus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gravida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quis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blandit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</a:t>
              </a:r>
            </a:p>
            <a:p>
              <a:pPr algn="l"/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amet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luctus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venenatis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lectus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magna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fringilla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Amet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volutpat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consequat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mauris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nunc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congue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Turpis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egestas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sed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tempus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urna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Eu mi bibendum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neque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egestas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congue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quisque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egestas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Viverra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mauris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in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aliquam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sem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fringilla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ut morbi. Id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consectetur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purus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ut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faucibus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pulvinar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elementum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integer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Ultrices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mi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tempus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imperdiet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nulla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malesuada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pellentesque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elit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Nisl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condimentum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id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venenatis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a.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Laoreet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amet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cursus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amet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dictum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amet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Tellus in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hac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habitasse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platea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dictumst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vestibulum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Nulla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pellentesque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dignissim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enim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sit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amet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venenatis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urna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cursus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eget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Non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blandit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massa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enim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nec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dui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nunc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mattis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Blandit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volutpat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maecenas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volutpat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blandit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aliquam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etiam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 erat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velit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+mj-lt"/>
                  <a:ea typeface="CMU Serif" panose="02000603000000000000" pitchFamily="2" charset="0"/>
                  <a:cs typeface="CMU Serif" panose="02000603000000000000" pitchFamily="2" charset="0"/>
                </a:rPr>
                <a:t>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E262EFF-E1AE-FE52-ADAA-D06ABA8A41CE}"/>
                </a:ext>
              </a:extLst>
            </p:cNvPr>
            <p:cNvSpPr/>
            <p:nvPr/>
          </p:nvSpPr>
          <p:spPr>
            <a:xfrm>
              <a:off x="2873827" y="3516916"/>
              <a:ext cx="834788" cy="115469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DC24AF26-FA8E-BEAC-89D8-1CF46C5B217F}"/>
                </a:ext>
              </a:extLst>
            </p:cNvPr>
            <p:cNvSpPr txBox="1"/>
            <p:nvPr/>
          </p:nvSpPr>
          <p:spPr>
            <a:xfrm>
              <a:off x="2263152" y="1910875"/>
              <a:ext cx="941435" cy="1811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00" dirty="0">
                  <a:solidFill>
                    <a:schemeClr val="bg1"/>
                  </a:solidFill>
                </a:rPr>
                <a:t>Problème des partis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3069B43-CA78-DA35-5441-5A75023B381A}"/>
                </a:ext>
              </a:extLst>
            </p:cNvPr>
            <p:cNvSpPr txBox="1"/>
            <p:nvPr/>
          </p:nvSpPr>
          <p:spPr>
            <a:xfrm>
              <a:off x="1399591" y="5347374"/>
              <a:ext cx="984847" cy="27699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</a:rPr>
                <a:t>Jouer à deux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693AF69-60EC-E093-9678-7FA5ED43A8B7}"/>
                </a:ext>
              </a:extLst>
            </p:cNvPr>
            <p:cNvSpPr txBox="1"/>
            <p:nvPr/>
          </p:nvSpPr>
          <p:spPr>
            <a:xfrm>
              <a:off x="2873827" y="5347374"/>
              <a:ext cx="1156997" cy="27699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bg2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</a:rPr>
                <a:t>Jouer contre IA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00BF254A-EA47-E638-D218-438CE06ECB96}"/>
                </a:ext>
              </a:extLst>
            </p:cNvPr>
            <p:cNvSpPr txBox="1"/>
            <p:nvPr/>
          </p:nvSpPr>
          <p:spPr>
            <a:xfrm>
              <a:off x="1399591" y="3663371"/>
              <a:ext cx="1084683" cy="9282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Lorem ipsum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dolor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sit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amet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consectetur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adipiscing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elit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sed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do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eiusmod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tempor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incididunt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ut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labore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et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dolore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magna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aliqua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. Ut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enim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ad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minim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veniam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quis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nostrud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exercitation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ullamco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laboris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nisi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ut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aliquip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ex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ea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commodo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consequat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. Duis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aute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irure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dolor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in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reprehenderit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in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voluptate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velit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esse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cillum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dolore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eu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fugiat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nulla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pariatur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Excepteur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sint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occaecat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cupidatat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non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proident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sunt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in culpa qui officia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deserunt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mollit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anim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id est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laborum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. </a:t>
              </a:r>
            </a:p>
            <a:p>
              <a:pPr algn="just"/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Lorem ipsum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dolor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sit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amet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consectetur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adipiscing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elit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sed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do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eiusmod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tempor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incididunt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ut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labore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et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dolore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magna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aliqua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. Ut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enim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ad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minim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veniam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quis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nostrud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exercitation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ullamco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laboris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nisi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ut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aliquip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ex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ea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commodo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consequat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. Duis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aute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irure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dolor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in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reprehenderit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in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voluptate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velit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esse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cillum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dolore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eu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fugiat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nulla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pariatur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.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Excepteur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sint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occaecat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cupidatat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non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proident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,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sunt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in culpa qui officia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deserunt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mollit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anim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 id est </a:t>
              </a:r>
              <a:r>
                <a:rPr lang="fr-FR" sz="400" b="0" i="0" dirty="0" err="1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laborum</a:t>
              </a:r>
              <a:r>
                <a:rPr lang="fr-FR" sz="400" b="0" i="0" dirty="0">
                  <a:solidFill>
                    <a:schemeClr val="bg1"/>
                  </a:solidFill>
                  <a:effectLst/>
                  <a:latin typeface="Open Sans" panose="020B0606030504020204" pitchFamily="34" charset="0"/>
                </a:rPr>
                <a:t>. </a:t>
              </a:r>
              <a:endParaRPr lang="fr-FR" sz="400" dirty="0">
                <a:solidFill>
                  <a:schemeClr val="bg1"/>
                </a:solidFill>
              </a:endParaRPr>
            </a:p>
            <a:p>
              <a:pPr algn="just"/>
              <a:endParaRPr lang="fr-FR" sz="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ZoneTexte 19">
            <a:extLst>
              <a:ext uri="{FF2B5EF4-FFF2-40B4-BE49-F238E27FC236}">
                <a16:creationId xmlns:a16="http://schemas.microsoft.com/office/drawing/2014/main" id="{4AD7716B-006C-F511-B1D4-D7F47739CADD}"/>
              </a:ext>
            </a:extLst>
          </p:cNvPr>
          <p:cNvSpPr txBox="1"/>
          <p:nvPr/>
        </p:nvSpPr>
        <p:spPr>
          <a:xfrm>
            <a:off x="838200" y="2031657"/>
            <a:ext cx="25715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Quel format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solidFill>
                <a:schemeClr val="bg1"/>
              </a:solidFill>
              <a:latin typeface="CMU Serif" panose="02000603000000000000" pitchFamily="2" charset="0"/>
              <a:ea typeface="CMU Serif" panose="02000603000000000000" pitchFamily="2" charset="0"/>
              <a:cs typeface="CMU Serif" panose="02000603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Quel contenu ?</a:t>
            </a:r>
          </a:p>
        </p:txBody>
      </p:sp>
    </p:spTree>
    <p:extLst>
      <p:ext uri="{BB962C8B-B14F-4D97-AF65-F5344CB8AC3E}">
        <p14:creationId xmlns:p14="http://schemas.microsoft.com/office/powerpoint/2010/main" val="4159985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DE614C0-D5AF-53E7-97AF-00CFBEB1F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90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 11">
            <a:extLst>
              <a:ext uri="{FF2B5EF4-FFF2-40B4-BE49-F238E27FC236}">
                <a16:creationId xmlns:a16="http://schemas.microsoft.com/office/drawing/2014/main" id="{D8BDAFD1-B3A2-FF4F-76ED-4EC86E5C8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E78FECED-6824-70A5-AB75-3708AC01B638}"/>
              </a:ext>
            </a:extLst>
          </p:cNvPr>
          <p:cNvGrpSpPr/>
          <p:nvPr/>
        </p:nvGrpSpPr>
        <p:grpSpPr>
          <a:xfrm>
            <a:off x="4084071" y="2767279"/>
            <a:ext cx="4023858" cy="1323439"/>
            <a:chOff x="5003800" y="3075056"/>
            <a:chExt cx="4023858" cy="1323439"/>
          </a:xfrm>
        </p:grpSpPr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376CAB10-2931-2D8B-72D8-57174353F4DA}"/>
                </a:ext>
              </a:extLst>
            </p:cNvPr>
            <p:cNvSpPr txBox="1"/>
            <p:nvPr/>
          </p:nvSpPr>
          <p:spPr>
            <a:xfrm>
              <a:off x="5003800" y="3075056"/>
              <a:ext cx="4023858" cy="1323439"/>
            </a:xfrm>
            <a:prstGeom prst="rect">
              <a:avLst/>
            </a:prstGeom>
            <a:solidFill>
              <a:srgbClr val="0070C0"/>
            </a:solidFill>
            <a:ln w="38100"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endParaRPr lang="fr-FR" sz="4000" dirty="0">
                <a:solidFill>
                  <a:schemeClr val="bg1"/>
                </a:solidFill>
                <a:ea typeface="CMU Serif" panose="02000603000000000000" pitchFamily="2" charset="0"/>
                <a:cs typeface="CMU Serif" panose="02000603000000000000" pitchFamily="2" charset="0"/>
              </a:endParaRPr>
            </a:p>
            <a:p>
              <a:r>
                <a:rPr lang="fr-FR" sz="4000" b="1" dirty="0">
                  <a:solidFill>
                    <a:schemeClr val="bg1"/>
                  </a:solidFill>
                  <a:ea typeface="CMU Serif" panose="02000603000000000000" pitchFamily="2" charset="0"/>
                  <a:cs typeface="CMU Serif" panose="02000603000000000000" pitchFamily="2" charset="0"/>
                </a:rPr>
                <a:t>ERREUR CRITIQUE</a:t>
              </a:r>
            </a:p>
          </p:txBody>
        </p:sp>
        <p:pic>
          <p:nvPicPr>
            <p:cNvPr id="10" name="Graphique 9" descr="Avertissement avec un remplissage uni">
              <a:extLst>
                <a:ext uri="{FF2B5EF4-FFF2-40B4-BE49-F238E27FC236}">
                  <a16:creationId xmlns:a16="http://schemas.microsoft.com/office/drawing/2014/main" id="{F401D642-F40F-6AF1-8DD4-D7B69A947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52068" y="3075056"/>
              <a:ext cx="727322" cy="7273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7178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0D0CE1A8-ED96-BCE9-B9CD-012D48F9DCFA}"/>
              </a:ext>
            </a:extLst>
          </p:cNvPr>
          <p:cNvSpPr txBox="1"/>
          <p:nvPr/>
        </p:nvSpPr>
        <p:spPr>
          <a:xfrm>
            <a:off x="582311" y="428625"/>
            <a:ext cx="11027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Comment peut-on répartir les mises entre les deux joueurs ?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2E923D4-177E-94B8-B9F9-8342B9C44562}"/>
              </a:ext>
            </a:extLst>
          </p:cNvPr>
          <p:cNvCxnSpPr>
            <a:cxnSpLocks/>
          </p:cNvCxnSpPr>
          <p:nvPr/>
        </p:nvCxnSpPr>
        <p:spPr>
          <a:xfrm>
            <a:off x="457200" y="1409700"/>
            <a:ext cx="1127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D215C6E9-56DC-F3F2-3AFE-FBC77BCFC21D}"/>
              </a:ext>
            </a:extLst>
          </p:cNvPr>
          <p:cNvSpPr txBox="1"/>
          <p:nvPr/>
        </p:nvSpPr>
        <p:spPr>
          <a:xfrm>
            <a:off x="457199" y="4619625"/>
            <a:ext cx="104342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Fermat et Pascal ont nommé ce problème le </a:t>
            </a:r>
            <a:r>
              <a:rPr lang="fr-FR" sz="2800" u="sng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problème des partis</a:t>
            </a:r>
            <a:r>
              <a:rPr lang="fr-FR" sz="28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.</a:t>
            </a:r>
          </a:p>
          <a:p>
            <a:r>
              <a:rPr lang="fr-FR" sz="28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Ils l’ont chacun résolu d’une manière différente et nous allons</a:t>
            </a:r>
          </a:p>
          <a:p>
            <a:r>
              <a:rPr lang="fr-FR" sz="28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particulièrement nous intéresser à la méthode de Pascal.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DD5FCB3-BF76-3C0C-E8ED-9C2A8BA2379C}"/>
              </a:ext>
            </a:extLst>
          </p:cNvPr>
          <p:cNvSpPr txBox="1"/>
          <p:nvPr/>
        </p:nvSpPr>
        <p:spPr>
          <a:xfrm>
            <a:off x="457199" y="1806001"/>
            <a:ext cx="1127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Le score est de 3-3 et la mise à remporter est de 100 pièces,</a:t>
            </a:r>
          </a:p>
          <a:p>
            <a:r>
              <a:rPr lang="fr-FR" sz="28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 combien donneriez-vous à chaque joueur 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2B423E1-C78F-601B-3653-DB6D3EC12C71}"/>
              </a:ext>
            </a:extLst>
          </p:cNvPr>
          <p:cNvSpPr txBox="1"/>
          <p:nvPr/>
        </p:nvSpPr>
        <p:spPr>
          <a:xfrm>
            <a:off x="7289077" y="3356431"/>
            <a:ext cx="294984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Pascal :            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E62A18A8-FB62-F694-9569-8BA2D82BCA3D}"/>
              </a:ext>
            </a:extLst>
          </p:cNvPr>
          <p:cNvSpPr txBox="1"/>
          <p:nvPr/>
        </p:nvSpPr>
        <p:spPr>
          <a:xfrm>
            <a:off x="1922621" y="3356431"/>
            <a:ext cx="2980303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Fermat :            </a:t>
            </a:r>
          </a:p>
        </p:txBody>
      </p:sp>
    </p:spTree>
    <p:extLst>
      <p:ext uri="{BB962C8B-B14F-4D97-AF65-F5344CB8AC3E}">
        <p14:creationId xmlns:p14="http://schemas.microsoft.com/office/powerpoint/2010/main" val="3711130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47B8767-A7E5-41C4-F02F-556DECDAEFC1}"/>
              </a:ext>
            </a:extLst>
          </p:cNvPr>
          <p:cNvSpPr txBox="1"/>
          <p:nvPr/>
        </p:nvSpPr>
        <p:spPr>
          <a:xfrm>
            <a:off x="5457825" y="400051"/>
            <a:ext cx="127635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 : 3-3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D3C2FA49-EAD2-C548-E5AE-9CBE2C4C3451}"/>
              </a:ext>
            </a:extLst>
          </p:cNvPr>
          <p:cNvGrpSpPr/>
          <p:nvPr/>
        </p:nvGrpSpPr>
        <p:grpSpPr>
          <a:xfrm>
            <a:off x="-1" y="1181100"/>
            <a:ext cx="12192001" cy="5276849"/>
            <a:chOff x="-822324" y="876300"/>
            <a:chExt cx="12896233" cy="5581650"/>
          </a:xfrm>
        </p:grpSpPr>
        <p:pic>
          <p:nvPicPr>
            <p:cNvPr id="4" name="Image 3" descr="Une image contenant capture d’écran, conception&#10;&#10;Description générée automatiquement">
              <a:extLst>
                <a:ext uri="{FF2B5EF4-FFF2-40B4-BE49-F238E27FC236}">
                  <a16:creationId xmlns:a16="http://schemas.microsoft.com/office/drawing/2014/main" id="{E0D7C87A-B1CA-AED9-EAE9-CD7CBD7583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16" t="8889" r="15531" b="9722"/>
            <a:stretch/>
          </p:blipFill>
          <p:spPr>
            <a:xfrm>
              <a:off x="2984499" y="876300"/>
              <a:ext cx="9089410" cy="5581650"/>
            </a:xfrm>
            <a:prstGeom prst="rect">
              <a:avLst/>
            </a:prstGeom>
          </p:spPr>
        </p:pic>
        <p:pic>
          <p:nvPicPr>
            <p:cNvPr id="6" name="Image 5" descr="Une image contenant capture d’écran">
              <a:extLst>
                <a:ext uri="{FF2B5EF4-FFF2-40B4-BE49-F238E27FC236}">
                  <a16:creationId xmlns:a16="http://schemas.microsoft.com/office/drawing/2014/main" id="{1AAAEFCC-68D8-D927-38D1-9A702FE044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500" t="31250" r="13061" b="31250"/>
            <a:stretch/>
          </p:blipFill>
          <p:spPr>
            <a:xfrm>
              <a:off x="-822324" y="2408234"/>
              <a:ext cx="4198937" cy="257175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19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capture d’écran, conception&#10;&#10;Description générée automatiquement">
            <a:extLst>
              <a:ext uri="{FF2B5EF4-FFF2-40B4-BE49-F238E27FC236}">
                <a16:creationId xmlns:a16="http://schemas.microsoft.com/office/drawing/2014/main" id="{E0D7C87A-B1CA-AED9-EAE9-CD7CBD7583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6" t="8889" r="15531" b="9722"/>
          <a:stretch/>
        </p:blipFill>
        <p:spPr>
          <a:xfrm>
            <a:off x="1861715" y="514350"/>
            <a:ext cx="10330286" cy="634365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E47B8767-A7E5-41C4-F02F-556DECDAEFC1}"/>
              </a:ext>
            </a:extLst>
          </p:cNvPr>
          <p:cNvSpPr txBox="1"/>
          <p:nvPr/>
        </p:nvSpPr>
        <p:spPr>
          <a:xfrm>
            <a:off x="5457825" y="400051"/>
            <a:ext cx="1276350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Score : 3-3</a:t>
            </a:r>
          </a:p>
        </p:txBody>
      </p:sp>
    </p:spTree>
    <p:extLst>
      <p:ext uri="{BB962C8B-B14F-4D97-AF65-F5344CB8AC3E}">
        <p14:creationId xmlns:p14="http://schemas.microsoft.com/office/powerpoint/2010/main" val="1703392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horloge, Police">
            <a:extLst>
              <a:ext uri="{FF2B5EF4-FFF2-40B4-BE49-F238E27FC236}">
                <a16:creationId xmlns:a16="http://schemas.microsoft.com/office/drawing/2014/main" id="{5232D060-5C01-73F6-1987-766CFE6615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024" t="42328" r="30476" b="42222"/>
          <a:stretch/>
        </p:blipFill>
        <p:spPr>
          <a:xfrm>
            <a:off x="4419600" y="2369456"/>
            <a:ext cx="3352800" cy="1059544"/>
          </a:xfrm>
          <a:prstGeom prst="rect">
            <a:avLst/>
          </a:prstGeom>
        </p:spPr>
      </p:pic>
      <p:pic>
        <p:nvPicPr>
          <p:cNvPr id="7" name="Image 6" descr="Une image contenant texte, capture d’écran, Police, noir&#10;&#10;Description générée automatiquement">
            <a:extLst>
              <a:ext uri="{FF2B5EF4-FFF2-40B4-BE49-F238E27FC236}">
                <a16:creationId xmlns:a16="http://schemas.microsoft.com/office/drawing/2014/main" id="{9D2DBC63-672C-66DA-469A-B47AF4A5541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43" t="42328" r="15238" b="42222"/>
          <a:stretch/>
        </p:blipFill>
        <p:spPr>
          <a:xfrm>
            <a:off x="4419600" y="4404177"/>
            <a:ext cx="5196115" cy="1059544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658054F-F761-0ADD-0712-801018369034}"/>
              </a:ext>
            </a:extLst>
          </p:cNvPr>
          <p:cNvSpPr txBox="1"/>
          <p:nvPr/>
        </p:nvSpPr>
        <p:spPr>
          <a:xfrm>
            <a:off x="4014340" y="434523"/>
            <a:ext cx="41633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Afficher les partis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6F1BA5C-06C9-AC5D-7421-EB5E5AF62254}"/>
              </a:ext>
            </a:extLst>
          </p:cNvPr>
          <p:cNvCxnSpPr>
            <a:cxnSpLocks/>
          </p:cNvCxnSpPr>
          <p:nvPr/>
        </p:nvCxnSpPr>
        <p:spPr>
          <a:xfrm>
            <a:off x="457200" y="1409700"/>
            <a:ext cx="1127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212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8658054F-F761-0ADD-0712-801018369034}"/>
              </a:ext>
            </a:extLst>
          </p:cNvPr>
          <p:cNvSpPr txBox="1"/>
          <p:nvPr/>
        </p:nvSpPr>
        <p:spPr>
          <a:xfrm>
            <a:off x="3543859" y="482148"/>
            <a:ext cx="51042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Résultat et Espérance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96F1BA5C-06C9-AC5D-7421-EB5E5AF62254}"/>
              </a:ext>
            </a:extLst>
          </p:cNvPr>
          <p:cNvCxnSpPr>
            <a:cxnSpLocks/>
          </p:cNvCxnSpPr>
          <p:nvPr/>
        </p:nvCxnSpPr>
        <p:spPr>
          <a:xfrm>
            <a:off x="457200" y="1409700"/>
            <a:ext cx="112776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78DE17A9-1709-434D-2EDC-B027F8C40F48}"/>
              </a:ext>
            </a:extLst>
          </p:cNvPr>
          <p:cNvSpPr txBox="1"/>
          <p:nvPr/>
        </p:nvSpPr>
        <p:spPr>
          <a:xfrm>
            <a:off x="457199" y="1806001"/>
            <a:ext cx="1127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Nous trouvons donc que nous aurions dû donner 75.5625 pièces à Fermat et 24.4375 à Pascal. Vous aviez deviné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63DF6D-04E7-1618-8A95-D3F8B2933980}"/>
              </a:ext>
            </a:extLst>
          </p:cNvPr>
          <p:cNvSpPr txBox="1"/>
          <p:nvPr/>
        </p:nvSpPr>
        <p:spPr>
          <a:xfrm>
            <a:off x="457199" y="3225226"/>
            <a:ext cx="1127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MU Serif" panose="02000603000000000000" pitchFamily="2" charset="0"/>
                <a:ea typeface="CMU Serif" panose="02000603000000000000" pitchFamily="2" charset="0"/>
                <a:cs typeface="CMU Serif" panose="02000603000000000000" pitchFamily="2" charset="0"/>
              </a:rPr>
              <a:t>En mathématique cette notion se nomme l’espérance de gain… (contexte historique ? Définition de l’espérance ? Formule ?)</a:t>
            </a:r>
          </a:p>
        </p:txBody>
      </p:sp>
    </p:spTree>
    <p:extLst>
      <p:ext uri="{BB962C8B-B14F-4D97-AF65-F5344CB8AC3E}">
        <p14:creationId xmlns:p14="http://schemas.microsoft.com/office/powerpoint/2010/main" val="483637376"/>
      </p:ext>
    </p:extLst>
  </p:cSld>
  <p:clrMapOvr>
    <a:masterClrMapping/>
  </p:clrMapOvr>
</p:sld>
</file>

<file path=ppt/theme/theme1.xml><?xml version="1.0" encoding="utf-8"?>
<a:theme xmlns:a="http://schemas.openxmlformats.org/drawingml/2006/main" name="Mani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nim" id="{8FBFE57C-3B12-4DE4-B798-8C3CD00FB2AA}" vid="{90F39EC7-6892-4164-B20F-BB4DEC67D3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Manim</Template>
  <TotalTime>377</TotalTime>
  <Words>983</Words>
  <Application>Microsoft Office PowerPoint</Application>
  <PresentationFormat>Grand écran</PresentationFormat>
  <Paragraphs>35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CMU Serif</vt:lpstr>
      <vt:lpstr>Open Sans</vt:lpstr>
      <vt:lpstr>Manim</vt:lpstr>
      <vt:lpstr>Projet Fermat</vt:lpstr>
      <vt:lpstr>Page d’accueil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Fermat</dc:title>
  <dc:creator>Martin SUEUR</dc:creator>
  <cp:lastModifiedBy>Martin SUEUR</cp:lastModifiedBy>
  <cp:revision>1</cp:revision>
  <dcterms:created xsi:type="dcterms:W3CDTF">2023-06-20T15:47:06Z</dcterms:created>
  <dcterms:modified xsi:type="dcterms:W3CDTF">2023-06-21T22:23:22Z</dcterms:modified>
</cp:coreProperties>
</file>