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2" r:id="rId5"/>
    <p:sldId id="317" r:id="rId6"/>
    <p:sldId id="314" r:id="rId7"/>
    <p:sldId id="303" r:id="rId8"/>
    <p:sldId id="319" r:id="rId9"/>
    <p:sldId id="316" r:id="rId10"/>
    <p:sldId id="315" r:id="rId11"/>
    <p:sldId id="287" r:id="rId12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582D-6422-4D05-A6A3-3C32F8F34D6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B8303-3138-481F-84D7-6B6051E9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coheren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1248" y="4361688"/>
            <a:ext cx="9144000" cy="8869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5321808"/>
            <a:ext cx="9144000" cy="45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700">
                <a:solidFill>
                  <a:srgbClr val="565656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7628" y="6356350"/>
            <a:ext cx="5520266" cy="365125"/>
          </a:xfrm>
        </p:spPr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459" cy="4288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161924"/>
            <a:ext cx="1218044" cy="226208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095" y="5789080"/>
            <a:ext cx="1507066" cy="337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1600" kern="1200" smtClean="0">
                <a:solidFill>
                  <a:srgbClr val="56565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12/05/2017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3776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4299" y="896112"/>
            <a:ext cx="7123176" cy="960120"/>
          </a:xfrm>
        </p:spPr>
        <p:txBody>
          <a:bodyPr vert="horz" lIns="0" tIns="45720" rIns="0" bIns="45720" rtlCol="0" anchor="b" anchorCtr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4299" y="2212848"/>
            <a:ext cx="5641848" cy="868680"/>
          </a:xfrm>
        </p:spPr>
        <p:txBody>
          <a:bodyPr vert="horz" lIns="0" tIns="0" rIns="91440" bIns="45720" rtlCol="0">
            <a:normAutofit/>
          </a:bodyPr>
          <a:lstStyle>
            <a:lvl1pPr>
              <a:defRPr lang="en-US" sz="2400" smtClean="0"/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99" y="1932060"/>
            <a:ext cx="10987701" cy="1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4001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13467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rPr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4179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371005" y="1344831"/>
            <a:ext cx="7495555" cy="615553"/>
          </a:xfrm>
          <a:prstGeom prst="rect">
            <a:avLst/>
          </a:prstGeom>
          <a:noFill/>
        </p:spPr>
        <p:txBody>
          <a:bodyPr wrap="none" lIns="108000" rIns="36000" rtlCol="0">
            <a:spAutoFit/>
          </a:bodyPr>
          <a:lstStyle/>
          <a:p>
            <a:r>
              <a:rPr lang="en-US" sz="3400" cap="all" baseline="0" noProof="0" dirty="0">
                <a:solidFill>
                  <a:schemeClr val="accent1"/>
                </a:solidFill>
                <a:latin typeface="+mj-lt"/>
              </a:rPr>
              <a:t>Thank you for your attention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986613" y="4700003"/>
            <a:ext cx="2264338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www.coherent.com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7229" y="6048066"/>
            <a:ext cx="12199229" cy="166343"/>
            <a:chOff x="-7229" y="798120"/>
            <a:chExt cx="12199229" cy="166343"/>
          </a:xfrm>
        </p:grpSpPr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439578" y="798120"/>
              <a:ext cx="2412000" cy="16634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4886385" y="798120"/>
              <a:ext cx="2412000" cy="16634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7333192" y="798120"/>
              <a:ext cx="2412000" cy="16634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9780000" y="798120"/>
              <a:ext cx="2412000" cy="166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-7229" y="798120"/>
              <a:ext cx="2412000" cy="1663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82" y="2094690"/>
            <a:ext cx="7236000" cy="2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3312"/>
            <a:ext cx="10515600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1734" y="6356350"/>
            <a:ext cx="88053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en-US" sz="90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4844" y="6356350"/>
            <a:ext cx="5271911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73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Pg. </a:t>
            </a:r>
            <a:fld id="{090008C0-F412-4DD0-8439-C7E65D7F61AA}" type="slidenum">
              <a:rPr smtClean="0"/>
              <a:pPr/>
              <a:t>‹#›</a:t>
            </a:fld>
            <a:r>
              <a:t>    |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9" y="6303106"/>
            <a:ext cx="1840358" cy="4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none" baseline="0" dirty="0">
          <a:solidFill>
            <a:srgbClr val="005DA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56565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7" y="4361688"/>
            <a:ext cx="10003215" cy="886968"/>
          </a:xfrm>
        </p:spPr>
        <p:txBody>
          <a:bodyPr>
            <a:normAutofit/>
          </a:bodyPr>
          <a:lstStyle/>
          <a:p>
            <a:r>
              <a:rPr lang="en-US" dirty="0"/>
              <a:t>PowerLine E Air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7" y="5321807"/>
            <a:ext cx="10968679" cy="69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lang="en-US" smtClean="0"/>
              <a:pPr/>
              <a:t>1</a:t>
            </a:fld>
            <a:r>
              <a:rPr lang="en-US" dirty="0"/>
              <a:t>    |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838200" y="6018395"/>
            <a:ext cx="3312789" cy="337955"/>
          </a:xfrm>
        </p:spPr>
        <p:txBody>
          <a:bodyPr/>
          <a:lstStyle/>
          <a:p>
            <a:r>
              <a:rPr lang="en-US" dirty="0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27688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PowerLine E Air 10 / 25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2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11694"/>
            <a:ext cx="88724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Features at a glance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76269" y="1961959"/>
            <a:ext cx="43973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Completely air-cooled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power ranges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Doubleheader configurations available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operating costs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maintenance free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Integration-friendly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63" y="1111694"/>
            <a:ext cx="5568880" cy="37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PowerLine E Air Series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3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05101"/>
            <a:ext cx="34022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Customer Benefits</a:t>
            </a:r>
            <a:endParaRPr lang="en-US" sz="2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838200" y="1836535"/>
            <a:ext cx="8567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 markings with alpha-numerics, graphics, grayscale pictures, barcodes and matrix codes on various materials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with water-air cooling and wavelengths of 1064 / 532 / 355 nm for certain material requirements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head configurations with beam splitter and beam switch offer benefits when large marking fields or minimum process times are required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and supply components housed in standard 19’’ modules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integrate into COHERENT | ROFIN  or customer-specific laser workstations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565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12/05/2017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Pg. </a:t>
            </a:r>
            <a:fld id="{090008C0-F412-4DD0-8439-C7E65D7F61AA}" type="slidenum">
              <a:rPr lang="en-US" smtClean="0"/>
              <a:pPr/>
              <a:t>4</a:t>
            </a:fld>
            <a:r>
              <a:rPr lang="en-US" dirty="0"/>
              <a:t>    |</a:t>
            </a:r>
          </a:p>
        </p:txBody>
      </p:sp>
      <p:pic>
        <p:nvPicPr>
          <p:cNvPr id="21" name="Picture 3" descr="Sche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2" y="4558561"/>
            <a:ext cx="193833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oh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59" y="944499"/>
            <a:ext cx="1919287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Elektronisches Baute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76" y="4544273"/>
            <a:ext cx="1952625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GerŠ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952436"/>
            <a:ext cx="1914525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Gl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59" y="2724418"/>
            <a:ext cx="1933575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Therm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2" y="2717824"/>
            <a:ext cx="1974850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Stecheise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63" y="2754144"/>
            <a:ext cx="1914525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Taschenrech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4" y="954818"/>
            <a:ext cx="1936750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Tastatu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27" y="4520183"/>
            <a:ext cx="191452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899311" y="2385710"/>
            <a:ext cx="12207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Personalization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772296" y="2372455"/>
            <a:ext cx="857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642962" y="2392580"/>
            <a:ext cx="1036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869950" y="4178412"/>
            <a:ext cx="9628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772296" y="4138468"/>
            <a:ext cx="18367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Machine readable codes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6642962" y="4136030"/>
            <a:ext cx="1254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Deep engraving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879475" y="6027849"/>
            <a:ext cx="1289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Circular marking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772296" y="5968863"/>
            <a:ext cx="1085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Color change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6650027" y="5932487"/>
            <a:ext cx="1552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Just-in-time marking</a:t>
            </a:r>
          </a:p>
        </p:txBody>
      </p:sp>
    </p:spTree>
    <p:extLst>
      <p:ext uri="{BB962C8B-B14F-4D97-AF65-F5344CB8AC3E}">
        <p14:creationId xmlns:p14="http://schemas.microsoft.com/office/powerpoint/2010/main" val="30719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E Air 10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5</a:t>
            </a:fld>
            <a:r>
              <a:t>    |</a:t>
            </a:r>
            <a:endParaRPr dirty="0"/>
          </a:p>
        </p:txBody>
      </p:sp>
      <p:sp>
        <p:nvSpPr>
          <p:cNvPr id="8" name="Inhaltsplatzhalter 7"/>
          <p:cNvSpPr txBox="1">
            <a:spLocks noGrp="1"/>
          </p:cNvSpPr>
          <p:nvPr>
            <p:ph idx="1"/>
          </p:nvPr>
        </p:nvSpPr>
        <p:spPr>
          <a:xfrm>
            <a:off x="838200" y="1152345"/>
            <a:ext cx="24375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400" dirty="0"/>
              <a:t>Technical Data</a:t>
            </a:r>
            <a:endParaRPr lang="de-DE" sz="2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475"/>
            <a:ext cx="5667075" cy="32019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59" y="1909475"/>
            <a:ext cx="5633697" cy="221034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927" y="4137266"/>
            <a:ext cx="6087965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E Air 10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6</a:t>
            </a:fld>
            <a:r>
              <a:t>    |</a:t>
            </a:r>
            <a:endParaRPr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8" y="954892"/>
            <a:ext cx="8970278" cy="54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8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E Air 25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12/05/2017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Pg. </a:t>
            </a:r>
            <a:fld id="{090008C0-F412-4DD0-8439-C7E65D7F61AA}" type="slidenum">
              <a:rPr smtClean="0"/>
              <a:pPr/>
              <a:t>7</a:t>
            </a:fld>
            <a:r>
              <a:t>    |</a:t>
            </a:r>
            <a:endParaRPr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68" y="877188"/>
            <a:ext cx="9222212" cy="54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1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herent 201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055B8"/>
      </a:accent1>
      <a:accent2>
        <a:srgbClr val="BE1E2D"/>
      </a:accent2>
      <a:accent3>
        <a:srgbClr val="7030A0"/>
      </a:accent3>
      <a:accent4>
        <a:srgbClr val="F3D90C"/>
      </a:accent4>
      <a:accent5>
        <a:srgbClr val="FF9933"/>
      </a:accent5>
      <a:accent6>
        <a:srgbClr val="7F7F7F"/>
      </a:accent6>
      <a:hlink>
        <a:srgbClr val="0055B8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_x0020_Segment xmlns="81603dd8-c9b0-486b-a811-6ff4ce893d45" xsi:nil="true"/>
    <TaxKeywordTaxHTField xmlns="81603dd8-c9b0-486b-a811-6ff4ce893d45">
      <Terms xmlns="http://schemas.microsoft.com/office/infopath/2007/PartnerControls"/>
    </TaxKeywordTaxHTField>
    <Challenger_x0020_Sales xmlns="81603dd8-c9b0-486b-a811-6ff4ce893d45">false</Challenger_x0020_Sales>
    <AverageRating xmlns="http://schemas.microsoft.com/sharepoint/v3" xsi:nil="true"/>
    <Presentation_x0020_Type xmlns="81603dd8-c9b0-486b-a811-6ff4ce893d45">Internal</Presentation_x0020_Type>
    <TaxCatchAll xmlns="81603dd8-c9b0-486b-a811-6ff4ce893d4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" ma:contentTypeID="0x010100EE2D4507BDFB8E4BB8C6F5FA9A87EC3002004BE69C80F323744AB2636AEB1468983B" ma:contentTypeVersion="2" ma:contentTypeDescription="" ma:contentTypeScope="" ma:versionID="138eadfe1840c757687ec8a05a89c416">
  <xsd:schema xmlns:xsd="http://www.w3.org/2001/XMLSchema" xmlns:xs="http://www.w3.org/2001/XMLSchema" xmlns:p="http://schemas.microsoft.com/office/2006/metadata/properties" xmlns:ns1="http://schemas.microsoft.com/sharepoint/v3" xmlns:ns2="81603dd8-c9b0-486b-a811-6ff4ce893d45" xmlns:ns3="0119cd8c-2485-4442-9fcd-8809cd2d77de" xmlns:ns4="059f0309-69eb-45f5-b8b7-6eff4bbae341" targetNamespace="http://schemas.microsoft.com/office/2006/metadata/properties" ma:root="true" ma:fieldsID="b8581c0296d6beac36eb7373e47f7bef" ns1:_="" ns2:_="" ns3:_="" ns4:_="">
    <xsd:import namespace="http://schemas.microsoft.com/sharepoint/v3"/>
    <xsd:import namespace="81603dd8-c9b0-486b-a811-6ff4ce893d45"/>
    <xsd:import namespace="0119cd8c-2485-4442-9fcd-8809cd2d77de"/>
    <xsd:import namespace="059f0309-69eb-45f5-b8b7-6eff4bbae341"/>
    <xsd:element name="properties">
      <xsd:complexType>
        <xsd:sequence>
          <xsd:element name="documentManagement">
            <xsd:complexType>
              <xsd:all>
                <xsd:element ref="ns2:Presentation_x0020_Type"/>
                <xsd:element ref="ns1:AverageRating" minOccurs="0"/>
                <xsd:element ref="ns2:Product_x0020_Segment" minOccurs="0"/>
                <xsd:element ref="ns2:Challenger_x0020_Sales" minOccurs="0"/>
                <xsd:element ref="ns2:TaxCatchAllLabel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" nillable="true" ma:displayName="Rating (0-5)" ma:decimals="2" ma:description="Average value of all the ratings that have been submitted" ma:internalName="AverageRating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03dd8-c9b0-486b-a811-6ff4ce893d45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2" ma:displayName="Presentation Type" ma:default="Internal" ma:format="Dropdown" ma:internalName="Presentation_x0020_Type" ma:readOnly="false">
      <xsd:simpleType>
        <xsd:restriction base="dms:Choice">
          <xsd:enumeration value="Archive"/>
          <xsd:enumeration value="Customer Ready"/>
          <xsd:enumeration value="Internal"/>
        </xsd:restriction>
      </xsd:simpleType>
    </xsd:element>
    <xsd:element name="Product_x0020_Segment" ma:index="4" nillable="true" ma:displayName="Product Segment" ma:format="Dropdown" ma:internalName="Product_x0020_Segment" ma:readOnly="false">
      <xsd:simpleType>
        <xsd:restriction base="dms:Choice">
          <xsd:enumeration value="CO2 and CO Lasers"/>
          <xsd:enumeration value="Diode Lasers and Laser Systems"/>
          <xsd:enumeration value="DPSS Lasers CW"/>
          <xsd:enumeration value="Excimer Lasers and UV-Optical Systems"/>
          <xsd:enumeration value="Fiber Components &amp; Other Products"/>
          <xsd:enumeration value="HP Fiber and CO2 Lasers"/>
          <xsd:enumeration value="Laser Measurement and Control"/>
          <xsd:enumeration value="Mini Lasers and Subsystems"/>
          <xsd:enumeration value="Q-switched and ns Lasers"/>
          <xsd:enumeration value="Short-Pulsed Industrial Lasers"/>
          <xsd:enumeration value="Systems and Sub-Systems"/>
          <xsd:enumeration value="UltraFast Amplifiers for Science"/>
          <xsd:enumeration value="UltraFast Oscillators for Science"/>
          <xsd:enumeration value="Service Products"/>
        </xsd:restriction>
      </xsd:simpleType>
    </xsd:element>
    <xsd:element name="Challenger_x0020_Sales" ma:index="6" nillable="true" ma:displayName="Challenger Sales Doc" ma:default="0" ma:description="Document contains Challenger Insight and/or supports the Challenger type Sales process." ma:internalName="Challenger_x0020_Sales" ma:readOnly="false">
      <xsd:simpleType>
        <xsd:restriction base="dms:Boolean"/>
      </xsd:simpleType>
    </xsd:element>
    <xsd:element name="TaxCatchAllLabel" ma:index="9" nillable="true" ma:displayName="Taxonomy Catch All Column1" ma:hidden="true" ma:list="{909eef09-9a68-4365-ba5b-38051f2b681b}" ma:internalName="TaxCatchAllLabel" ma:readOnly="true" ma:showField="CatchAllDataLabel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7e03c5b9-18e7-42ad-9a5a-ef910037b5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909eef09-9a68-4365-ba5b-38051f2b681b}" ma:internalName="TaxCatchAll" ma:showField="CatchAllData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cd8c-2485-4442-9fcd-8809cd2d77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internalName="MediaServiceMetadata" ma:readOnly="true">
      <xsd:simpleType>
        <xsd:restriction base="dms:Note">
          <xsd:maxLength value="255"/>
        </xsd:restriction>
      </xsd:simpleType>
    </xsd:element>
    <xsd:element name="MediaServiceFastMetadata" ma:index="17" nillable="true" ma:displayName="MediaServiceFastMetadata" ma:internalName="MediaServiceFastMetadata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0309-69eb-45f5-b8b7-6eff4bbae34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C98554-66FE-4DF2-9365-EEE305028DFE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3843accf-a847-41a1-ae75-2485fc097935"/>
    <ds:schemaRef ds:uri="http://schemas.microsoft.com/office/2006/metadata/properties"/>
    <ds:schemaRef ds:uri="http://www.w3.org/XML/1998/namespace"/>
    <ds:schemaRef ds:uri="http://purl.org/dc/elements/1.1/"/>
    <ds:schemaRef ds:uri="81603dd8-c9b0-486b-a811-6ff4ce893d4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41A3B8B-CC39-4A60-B9BE-E699DDEA0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603dd8-c9b0-486b-a811-6ff4ce893d45"/>
    <ds:schemaRef ds:uri="0119cd8c-2485-4442-9fcd-8809cd2d77de"/>
    <ds:schemaRef ds:uri="059f0309-69eb-45f5-b8b7-6eff4bbae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960FE3-E0BE-4E29-8B57-717EDF0E32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PowerLine E Air Series</vt:lpstr>
      <vt:lpstr>PowerLine E Air 10 / 25</vt:lpstr>
      <vt:lpstr>PowerLine E Air Series</vt:lpstr>
      <vt:lpstr>Application Examples</vt:lpstr>
      <vt:lpstr>PowerLine E Air 10</vt:lpstr>
      <vt:lpstr>PowerLine E Air 10</vt:lpstr>
      <vt:lpstr>PowerLine E Air 25</vt:lpstr>
      <vt:lpstr>PowerPoint Presentation</vt:lpstr>
    </vt:vector>
  </TitlesOfParts>
  <Company>Coherent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Couto, Joe</dc:creator>
  <cp:lastModifiedBy>MS1</cp:lastModifiedBy>
  <cp:revision>108</cp:revision>
  <cp:lastPrinted>2017-12-04T11:50:47Z</cp:lastPrinted>
  <dcterms:created xsi:type="dcterms:W3CDTF">2016-12-09T23:15:53Z</dcterms:created>
  <dcterms:modified xsi:type="dcterms:W3CDTF">2022-09-30T12:20:12Z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0x010100EE2D4507BDFB8E4BB8C6F5FA9A87EC3002004BE69C80F323744AB2636AEB1468983B</vt:lpwstr>
  </property>
  <property fmtid="{D5CDD505-2E9C-101B-9397-08002B2CF9AE}" pid="3" name="TaxKeyword">
    <vt:lpwstr/>
  </property>
  <property fmtid="{D5CDD505-2E9C-101B-9397-08002B2CF9AE}" pid="4" name="Order">
    <vt:r8>200</vt:r8>
  </property>
  <property fmtid="{D5CDD505-2E9C-101B-9397-08002B2CF9AE}" pid="5" name="xd_Signature">
    <vt:bool>false</vt:bool>
  </property>
  <property fmtid="{D5CDD505-2E9C-101B-9397-08002B2CF9AE}" pid="6" name="_Source">
    <vt:lpwstr/>
  </property>
  <property fmtid="{D5CDD505-2E9C-101B-9397-08002B2CF9AE}" pid="7" name="xd_ProgID">
    <vt:lpwstr/>
  </property>
  <property fmtid="{D5CDD505-2E9C-101B-9397-08002B2CF9AE}" pid="8" name="LikedBy">
    <vt:lpwstr/>
  </property>
  <property fmtid="{D5CDD505-2E9C-101B-9397-08002B2CF9AE}" pid="9" name="RatedBy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Ratings">
    <vt:lpwstr/>
  </property>
</Properties>
</file>