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0824-CFE4-3A45-A4E7-FF45AFC6E33B}" type="datetimeFigureOut">
              <a:rPr lang="en-MK" smtClean="0"/>
              <a:t>06/01/2023</a:t>
            </a:fld>
            <a:endParaRPr lang="en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94BF-117D-0147-BD79-2B7BB6960578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5900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0824-CFE4-3A45-A4E7-FF45AFC6E33B}" type="datetimeFigureOut">
              <a:rPr lang="en-MK" smtClean="0"/>
              <a:t>06/01/2023</a:t>
            </a:fld>
            <a:endParaRPr lang="en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94BF-117D-0147-BD79-2B7BB6960578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1221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0824-CFE4-3A45-A4E7-FF45AFC6E33B}" type="datetimeFigureOut">
              <a:rPr lang="en-MK" smtClean="0"/>
              <a:t>06/01/2023</a:t>
            </a:fld>
            <a:endParaRPr lang="en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94BF-117D-0147-BD79-2B7BB6960578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24528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0824-CFE4-3A45-A4E7-FF45AFC6E33B}" type="datetimeFigureOut">
              <a:rPr lang="en-MK" smtClean="0"/>
              <a:t>06/01/2023</a:t>
            </a:fld>
            <a:endParaRPr lang="en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94BF-117D-0147-BD79-2B7BB6960578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9932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0824-CFE4-3A45-A4E7-FF45AFC6E33B}" type="datetimeFigureOut">
              <a:rPr lang="en-MK" smtClean="0"/>
              <a:t>06/01/2023</a:t>
            </a:fld>
            <a:endParaRPr lang="en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94BF-117D-0147-BD79-2B7BB6960578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826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0824-CFE4-3A45-A4E7-FF45AFC6E33B}" type="datetimeFigureOut">
              <a:rPr lang="en-MK" smtClean="0"/>
              <a:t>06/01/2023</a:t>
            </a:fld>
            <a:endParaRPr lang="en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94BF-117D-0147-BD79-2B7BB6960578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52984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0824-CFE4-3A45-A4E7-FF45AFC6E33B}" type="datetimeFigureOut">
              <a:rPr lang="en-MK" smtClean="0"/>
              <a:t>06/01/2023</a:t>
            </a:fld>
            <a:endParaRPr lang="en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94BF-117D-0147-BD79-2B7BB6960578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88205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0824-CFE4-3A45-A4E7-FF45AFC6E33B}" type="datetimeFigureOut">
              <a:rPr lang="en-MK" smtClean="0"/>
              <a:t>06/01/2023</a:t>
            </a:fld>
            <a:endParaRPr lang="en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94BF-117D-0147-BD79-2B7BB6960578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92975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0824-CFE4-3A45-A4E7-FF45AFC6E33B}" type="datetimeFigureOut">
              <a:rPr lang="en-MK" smtClean="0"/>
              <a:t>06/01/2023</a:t>
            </a:fld>
            <a:endParaRPr lang="en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94BF-117D-0147-BD79-2B7BB6960578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98791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0824-CFE4-3A45-A4E7-FF45AFC6E33B}" type="datetimeFigureOut">
              <a:rPr lang="en-MK" smtClean="0"/>
              <a:t>06/01/2023</a:t>
            </a:fld>
            <a:endParaRPr lang="en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94BF-117D-0147-BD79-2B7BB6960578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0554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0824-CFE4-3A45-A4E7-FF45AFC6E33B}" type="datetimeFigureOut">
              <a:rPr lang="en-MK" smtClean="0"/>
              <a:t>06/01/2023</a:t>
            </a:fld>
            <a:endParaRPr lang="en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94BF-117D-0147-BD79-2B7BB6960578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400530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0824-CFE4-3A45-A4E7-FF45AFC6E33B}" type="datetimeFigureOut">
              <a:rPr lang="en-MK" smtClean="0"/>
              <a:t>06/01/2023</a:t>
            </a:fld>
            <a:endParaRPr lang="en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94BF-117D-0147-BD79-2B7BB6960578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1777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7EE56-6B93-D8C2-0186-B3BF7D3301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966DD8-7CA8-8570-F413-0E39BF7156A9}"/>
              </a:ext>
            </a:extLst>
          </p:cNvPr>
          <p:cNvSpPr/>
          <p:nvPr/>
        </p:nvSpPr>
        <p:spPr>
          <a:xfrm>
            <a:off x="417863" y="1169736"/>
            <a:ext cx="855369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mk-MK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Поделба на податоците (дата-базите)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mk-MK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Избор на најсоодветен алгоритам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mk-MK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Примена на алгоритамот, визуелизација и др.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46DD0-7A7E-07CE-48EB-2ED170BC40B7}"/>
              </a:ext>
            </a:extLst>
          </p:cNvPr>
          <p:cNvSpPr txBox="1"/>
          <p:nvPr/>
        </p:nvSpPr>
        <p:spPr>
          <a:xfrm>
            <a:off x="300941" y="169948"/>
            <a:ext cx="8553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mk-MK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Проект - Предвидување на продажни цени на куќи</a:t>
            </a:r>
            <a:endParaRPr lang="mk-MK" sz="2400" b="1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530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26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Emilija Nikolovska</dc:creator>
  <cp:lastModifiedBy>Мартин Тошески</cp:lastModifiedBy>
  <cp:revision>4</cp:revision>
  <dcterms:created xsi:type="dcterms:W3CDTF">2023-06-01T15:55:31Z</dcterms:created>
  <dcterms:modified xsi:type="dcterms:W3CDTF">2023-06-01T17:57:31Z</dcterms:modified>
</cp:coreProperties>
</file>