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CF279B8-E745-49E8-89FE-06193B3CE20E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7BDBA83-C549-4BD4-AE39-E8281826B3B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4564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79B8-E745-49E8-89FE-06193B3CE20E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BA83-C549-4BD4-AE39-E8281826B3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98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79B8-E745-49E8-89FE-06193B3CE20E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BA83-C549-4BD4-AE39-E8281826B3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95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79B8-E745-49E8-89FE-06193B3CE20E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BA83-C549-4BD4-AE39-E8281826B3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18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79B8-E745-49E8-89FE-06193B3CE20E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BA83-C549-4BD4-AE39-E8281826B3B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026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79B8-E745-49E8-89FE-06193B3CE20E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BA83-C549-4BD4-AE39-E8281826B3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3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79B8-E745-49E8-89FE-06193B3CE20E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BA83-C549-4BD4-AE39-E8281826B3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67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79B8-E745-49E8-89FE-06193B3CE20E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BA83-C549-4BD4-AE39-E8281826B3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87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79B8-E745-49E8-89FE-06193B3CE20E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BA83-C549-4BD4-AE39-E8281826B3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96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79B8-E745-49E8-89FE-06193B3CE20E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BA83-C549-4BD4-AE39-E8281826B3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8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79B8-E745-49E8-89FE-06193B3CE20E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BA83-C549-4BD4-AE39-E8281826B3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87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CF279B8-E745-49E8-89FE-06193B3CE20E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7BDBA83-C549-4BD4-AE39-E8281826B3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51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1BFE-3D14-4B4E-83C8-BF9EECA8B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GB" sz="4000" dirty="0">
                <a:solidFill>
                  <a:schemeClr val="tx2"/>
                </a:solidFill>
              </a:rPr>
              <a:t>Sprint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2B467-82D6-4346-BDE9-E49F6DFE9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endParaRPr lang="en-GB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BA24-3596-4819-B62E-A2E4027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00CFB9-EBEF-49EC-94FE-F588010C0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193" b="3685"/>
          <a:stretch/>
        </p:blipFill>
        <p:spPr>
          <a:xfrm>
            <a:off x="1691569" y="2228850"/>
            <a:ext cx="7735712" cy="3790950"/>
          </a:xfrm>
        </p:spPr>
      </p:pic>
    </p:spTree>
    <p:extLst>
      <p:ext uri="{BB962C8B-B14F-4D97-AF65-F5344CB8AC3E}">
        <p14:creationId xmlns:p14="http://schemas.microsoft.com/office/powerpoint/2010/main" val="406889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489CA-BA6E-4724-A3CF-1A5363B8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24C1D0-10FF-4D8D-934F-A981D2859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475" t="15979" r="19792" b="14629"/>
          <a:stretch/>
        </p:blipFill>
        <p:spPr>
          <a:xfrm>
            <a:off x="1771649" y="1365885"/>
            <a:ext cx="6529921" cy="4339590"/>
          </a:xfrm>
        </p:spPr>
      </p:pic>
    </p:spTree>
    <p:extLst>
      <p:ext uri="{BB962C8B-B14F-4D97-AF65-F5344CB8AC3E}">
        <p14:creationId xmlns:p14="http://schemas.microsoft.com/office/powerpoint/2010/main" val="253828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ED61-F211-408B-A0F4-87E5F9C2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8B819-639A-4363-B368-BDB793496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881769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</TotalTime>
  <Words>4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View</vt:lpstr>
      <vt:lpstr>Sprint 2</vt:lpstr>
      <vt:lpstr>Web</vt:lpstr>
      <vt:lpstr>PowerPoint Presentation</vt:lpstr>
      <vt:lpstr>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2</dc:title>
  <dc:creator>Jelle de Zee</dc:creator>
  <cp:lastModifiedBy>Jelle de Zee</cp:lastModifiedBy>
  <cp:revision>1</cp:revision>
  <dcterms:created xsi:type="dcterms:W3CDTF">2021-03-10T11:53:45Z</dcterms:created>
  <dcterms:modified xsi:type="dcterms:W3CDTF">2021-03-10T12:01:35Z</dcterms:modified>
</cp:coreProperties>
</file>