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8" r:id="rId4"/>
    <p:sldId id="257" r:id="rId5"/>
    <p:sldId id="260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88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nUzunov1707/Digital-Alarm-Clo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A8416D-0A0D-D041-CE8C-2477C3DC3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DAC - Digital Alarm Clock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75A957F-D2F2-88B1-76B4-AE5903644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6268713" cy="1268984"/>
          </a:xfrm>
        </p:spPr>
        <p:txBody>
          <a:bodyPr>
            <a:normAutofit/>
          </a:bodyPr>
          <a:lstStyle/>
          <a:p>
            <a:r>
              <a:rPr lang="bg-BG" dirty="0"/>
              <a:t>Изготвили: Георги Камбарев, Марин Тодоров, Мартин Узунов</a:t>
            </a:r>
            <a:endParaRPr lang="en-US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9D19379-DD7B-B1B6-8171-42321CEEE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4" r="26933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3DEEFB-28AB-18B3-C0AC-BC62B65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1B03E0-6C69-C540-5229-8EC5AB58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1. Тема</a:t>
            </a:r>
            <a:endParaRPr lang="en-US" dirty="0"/>
          </a:p>
          <a:p>
            <a:r>
              <a:rPr lang="en-US" dirty="0"/>
              <a:t>2. </a:t>
            </a:r>
            <a:r>
              <a:rPr lang="bg-BG" dirty="0"/>
              <a:t>Съдържание</a:t>
            </a:r>
          </a:p>
          <a:p>
            <a:r>
              <a:rPr lang="bg-BG" dirty="0"/>
              <a:t>3. Функционалности</a:t>
            </a:r>
          </a:p>
          <a:p>
            <a:r>
              <a:rPr lang="bg-BG" dirty="0"/>
              <a:t>4. Компоненти</a:t>
            </a:r>
          </a:p>
          <a:p>
            <a:r>
              <a:rPr lang="bg-BG" dirty="0"/>
              <a:t>5. </a:t>
            </a:r>
            <a:r>
              <a:rPr lang="en-US" dirty="0"/>
              <a:t>Source Code</a:t>
            </a:r>
          </a:p>
          <a:p>
            <a:r>
              <a:rPr lang="bg-BG" dirty="0"/>
              <a:t>6</a:t>
            </a:r>
            <a:r>
              <a:rPr lang="en-US" dirty="0"/>
              <a:t>. </a:t>
            </a:r>
            <a:r>
              <a:rPr lang="bg-BG" dirty="0"/>
              <a:t>Блокова схема</a:t>
            </a:r>
          </a:p>
          <a:p>
            <a:r>
              <a:rPr lang="bg-BG" dirty="0"/>
              <a:t>7. </a:t>
            </a:r>
            <a:r>
              <a:rPr lang="en-US" dirty="0"/>
              <a:t>Live Tech Demo</a:t>
            </a:r>
          </a:p>
          <a:p>
            <a:r>
              <a:rPr lang="en-US" dirty="0"/>
              <a:t>8. </a:t>
            </a:r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6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6BA7FA-22B8-772A-5F84-0A3B325E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bg-BG" sz="4100"/>
              <a:t>Функционалност</a:t>
            </a:r>
            <a:endParaRPr lang="en-US" sz="410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28DDA1-F90F-17DA-E2D1-05C874B2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Създадохме дигитален часовник с функция за аларма.</a:t>
            </a:r>
            <a:r>
              <a:rPr lang="ru-RU" dirty="0"/>
              <a:t> </a:t>
            </a:r>
            <a:r>
              <a:rPr lang="ru-RU" dirty="0" err="1"/>
              <a:t>Проектът</a:t>
            </a:r>
            <a:r>
              <a:rPr lang="ru-RU" dirty="0"/>
              <a:t> е </a:t>
            </a:r>
            <a:r>
              <a:rPr lang="ru-RU" dirty="0" err="1"/>
              <a:t>изготвен</a:t>
            </a:r>
            <a:r>
              <a:rPr lang="ru-RU" dirty="0"/>
              <a:t> с </a:t>
            </a:r>
            <a:r>
              <a:rPr lang="ru-RU" dirty="0" err="1"/>
              <a:t>помощта</a:t>
            </a:r>
            <a:r>
              <a:rPr lang="ru-RU" dirty="0"/>
              <a:t> на </a:t>
            </a:r>
            <a:r>
              <a:rPr lang="ru-RU" dirty="0" err="1"/>
              <a:t>Tinkercad</a:t>
            </a:r>
            <a:r>
              <a:rPr lang="ru-RU" dirty="0"/>
              <a:t> </a:t>
            </a:r>
            <a:r>
              <a:rPr lang="ru-RU" dirty="0" err="1"/>
              <a:t>средата</a:t>
            </a:r>
            <a:r>
              <a:rPr lang="ru-RU" dirty="0"/>
              <a:t> за обработка и </a:t>
            </a:r>
            <a:r>
              <a:rPr lang="ru-RU" dirty="0" err="1"/>
              <a:t>симулация</a:t>
            </a:r>
            <a:r>
              <a:rPr lang="ru-RU" dirty="0"/>
              <a:t> на </a:t>
            </a:r>
            <a:r>
              <a:rPr lang="ru-RU" dirty="0" err="1"/>
              <a:t>Arduino</a:t>
            </a:r>
            <a:r>
              <a:rPr lang="ru-RU" dirty="0"/>
              <a:t> технологии. </a:t>
            </a:r>
            <a:r>
              <a:rPr lang="en-US" dirty="0"/>
              <a:t>DAC</a:t>
            </a:r>
            <a:r>
              <a:rPr lang="bg-BG" dirty="0"/>
              <a:t> има функционалността да задава аларма, да я отлага и да настройва текущо време.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2344D7A-0B42-9A56-2547-62F4ACFF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1874779"/>
            <a:ext cx="5199575" cy="29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49C2EB-269B-7C9A-12FA-C2B059EC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767" y="455362"/>
            <a:ext cx="5721073" cy="1550419"/>
          </a:xfrm>
        </p:spPr>
        <p:txBody>
          <a:bodyPr>
            <a:normAutofit/>
          </a:bodyPr>
          <a:lstStyle/>
          <a:p>
            <a:r>
              <a:rPr lang="bg-BG" dirty="0"/>
              <a:t>Компоненти</a:t>
            </a:r>
            <a:endParaRPr lang="en-US" dirty="0"/>
          </a:p>
        </p:txBody>
      </p:sp>
      <p:pic>
        <p:nvPicPr>
          <p:cNvPr id="1028" name="Picture 4" descr="2.8 Khz Piezo Electric Buzzers, Size: 96x96, 5V at Rs 7/piece in Bengaluru  | ID: 4598646748">
            <a:extLst>
              <a:ext uri="{FF2B5EF4-FFF2-40B4-BE49-F238E27FC236}">
                <a16:creationId xmlns:a16="http://schemas.microsoft.com/office/drawing/2014/main" id="{6761CA22-3CFD-A95E-97C9-8CF9865D5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r="6705" b="2"/>
          <a:stretch/>
        </p:blipFill>
        <p:spPr bwMode="auto">
          <a:xfrm>
            <a:off x="539865" y="565153"/>
            <a:ext cx="2359152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duino UNO R3 - Платки Arduino - Electronic Evolution">
            <a:extLst>
              <a:ext uri="{FF2B5EF4-FFF2-40B4-BE49-F238E27FC236}">
                <a16:creationId xmlns:a16="http://schemas.microsoft.com/office/drawing/2014/main" id="{5A97A876-B36B-46FA-9C10-03D7992F9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3" r="17474" b="-6"/>
          <a:stretch/>
        </p:blipFill>
        <p:spPr bwMode="auto">
          <a:xfrm>
            <a:off x="2899020" y="565153"/>
            <a:ext cx="2363283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eadboards | Breadboards for Beginners | Adafruit Learning System">
            <a:extLst>
              <a:ext uri="{FF2B5EF4-FFF2-40B4-BE49-F238E27FC236}">
                <a16:creationId xmlns:a16="http://schemas.microsoft.com/office/drawing/2014/main" id="{6F25C9E5-7010-E0FE-0C66-F4CEEF373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0" r="-4" b="5381"/>
          <a:stretch/>
        </p:blipFill>
        <p:spPr bwMode="auto">
          <a:xfrm>
            <a:off x="541725" y="3712464"/>
            <a:ext cx="4720572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9D737E-E763-FC27-9604-76B0A16A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766" y="2160016"/>
            <a:ext cx="5721073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0" i="0">
                <a:effectLst/>
                <a:latin typeface="gg sans"/>
              </a:rPr>
              <a:t>1 брой </a:t>
            </a:r>
            <a:r>
              <a:rPr lang="en-US" b="0" i="0">
                <a:effectLst/>
                <a:latin typeface="gg sans"/>
              </a:rPr>
              <a:t>Piezo buzzer</a:t>
            </a:r>
            <a:endParaRPr lang="bg-BG" b="0" i="0">
              <a:effectLst/>
              <a:latin typeface="gg sans"/>
            </a:endParaRPr>
          </a:p>
          <a:p>
            <a:pPr>
              <a:lnSpc>
                <a:spcPct val="100000"/>
              </a:lnSpc>
            </a:pPr>
            <a:r>
              <a:rPr lang="bg-BG" b="0" i="0">
                <a:effectLst/>
                <a:latin typeface="gg sans"/>
              </a:rPr>
              <a:t> 6 броя резистори </a:t>
            </a:r>
          </a:p>
          <a:p>
            <a:pPr>
              <a:lnSpc>
                <a:spcPct val="100000"/>
              </a:lnSpc>
            </a:pPr>
            <a:r>
              <a:rPr lang="en-US" b="0" i="0">
                <a:effectLst/>
                <a:latin typeface="gg sans"/>
              </a:rPr>
              <a:t> Arduino Uno R3 </a:t>
            </a:r>
            <a:endParaRPr lang="bg-BG" b="0" i="0">
              <a:effectLst/>
              <a:latin typeface="gg sans"/>
            </a:endParaRPr>
          </a:p>
          <a:p>
            <a:pPr>
              <a:lnSpc>
                <a:spcPct val="100000"/>
              </a:lnSpc>
            </a:pPr>
            <a:r>
              <a:rPr lang="en-US" b="0" i="0">
                <a:effectLst/>
                <a:latin typeface="gg sans"/>
              </a:rPr>
              <a:t> LCD 16x2 </a:t>
            </a:r>
            <a:r>
              <a:rPr lang="bg-BG" b="0" i="0">
                <a:effectLst/>
                <a:latin typeface="gg sans"/>
              </a:rPr>
              <a:t>екран </a:t>
            </a:r>
          </a:p>
          <a:p>
            <a:pPr>
              <a:lnSpc>
                <a:spcPct val="100000"/>
              </a:lnSpc>
            </a:pPr>
            <a:r>
              <a:rPr lang="bg-BG" b="0" i="0">
                <a:effectLst/>
                <a:latin typeface="gg sans"/>
              </a:rPr>
              <a:t>2 броя </a:t>
            </a:r>
            <a:r>
              <a:rPr lang="en-US" b="0" i="0" err="1">
                <a:effectLst/>
                <a:latin typeface="gg sans"/>
              </a:rPr>
              <a:t>BreadBoard</a:t>
            </a:r>
            <a:r>
              <a:rPr lang="en-US" b="0" i="0">
                <a:effectLst/>
                <a:latin typeface="gg sans"/>
              </a:rPr>
              <a:t> small</a:t>
            </a:r>
            <a:endParaRPr lang="bg-BG" b="0" i="0">
              <a:effectLst/>
              <a:latin typeface="gg sans"/>
            </a:endParaRPr>
          </a:p>
          <a:p>
            <a:pPr>
              <a:lnSpc>
                <a:spcPct val="100000"/>
              </a:lnSpc>
            </a:pPr>
            <a:r>
              <a:rPr lang="bg-BG" b="0" i="0">
                <a:effectLst/>
                <a:latin typeface="gg sans"/>
              </a:rPr>
              <a:t>1 брой </a:t>
            </a:r>
            <a:r>
              <a:rPr lang="en-US" b="0" i="0">
                <a:effectLst/>
                <a:latin typeface="gg sans"/>
              </a:rPr>
              <a:t>LED </a:t>
            </a:r>
            <a:r>
              <a:rPr lang="bg-BG" b="0" i="0">
                <a:effectLst/>
                <a:latin typeface="gg sans"/>
              </a:rPr>
              <a:t>лампа </a:t>
            </a:r>
          </a:p>
          <a:p>
            <a:pPr>
              <a:lnSpc>
                <a:spcPct val="100000"/>
              </a:lnSpc>
            </a:pPr>
            <a:r>
              <a:rPr lang="en-US" b="0" i="0">
                <a:effectLst/>
                <a:latin typeface="gg sans"/>
              </a:rPr>
              <a:t>4 </a:t>
            </a:r>
            <a:r>
              <a:rPr lang="bg-BG" b="0" i="0">
                <a:effectLst/>
                <a:latin typeface="gg sans"/>
              </a:rPr>
              <a:t>броя бутони </a:t>
            </a:r>
          </a:p>
          <a:p>
            <a:pPr>
              <a:lnSpc>
                <a:spcPct val="100000"/>
              </a:lnSpc>
            </a:pPr>
            <a:r>
              <a:rPr lang="en-US" b="0" i="0">
                <a:effectLst/>
                <a:latin typeface="gg sans"/>
              </a:rPr>
              <a:t> </a:t>
            </a:r>
            <a:r>
              <a:rPr lang="bg-BG" b="0" i="0">
                <a:effectLst/>
                <a:latin typeface="gg sans"/>
              </a:rPr>
              <a:t>Кабели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D78642-1A6C-C3A9-9D69-694A6272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16C61F3-B744-2013-5C8F-AF1BD165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Сорс кодът на проекта е лесно разбираем и се възползва от функционалностите на съвременния език - </a:t>
            </a:r>
            <a:r>
              <a:rPr lang="en-US" dirty="0"/>
              <a:t>C++</a:t>
            </a:r>
            <a:r>
              <a:rPr lang="bg-BG" dirty="0"/>
              <a:t>. Кодът е разделен на различни </a:t>
            </a:r>
            <a:r>
              <a:rPr lang="en-US" dirty="0"/>
              <a:t>namespace</a:t>
            </a:r>
            <a:r>
              <a:rPr lang="bg-BG" dirty="0"/>
              <a:t> – </a:t>
            </a:r>
            <a:r>
              <a:rPr lang="bg-BG" dirty="0" err="1"/>
              <a:t>ове</a:t>
            </a:r>
            <a:r>
              <a:rPr lang="bg-BG" dirty="0"/>
              <a:t>, което го прави подреден и лесен за редактиране, в случай на добавяне на нови функционалности.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US" dirty="0"/>
              <a:t> Source code-a </a:t>
            </a:r>
            <a:r>
              <a:rPr lang="bg-BG" dirty="0"/>
              <a:t>е достъпен на :</a:t>
            </a:r>
            <a:r>
              <a:rPr lang="en-US" dirty="0"/>
              <a:t> </a:t>
            </a:r>
            <a:endParaRPr lang="bg-BG" dirty="0"/>
          </a:p>
          <a:p>
            <a:r>
              <a:rPr lang="bg-BG" u="sng" dirty="0">
                <a:latin typeface="gg sans"/>
                <a:hlinkClick r:id="rId2" tooltip="https://github.com/MartinUzunov1707/Digital-Alarm-Clock"/>
              </a:rPr>
              <a:t> </a:t>
            </a:r>
            <a:r>
              <a:rPr lang="en-US" b="0" i="0" u="sng" dirty="0">
                <a:effectLst/>
                <a:latin typeface="gg sans"/>
                <a:hlinkClick r:id="rId2" tooltip="https://github.com/MartinUzunov1707/Digital-Alarm-Clock"/>
              </a:rPr>
              <a:t>https://github.com/MartinUzunov1707/Digital-Alarm-Clock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4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61BAE4-D856-BA61-0595-F9AE5DA1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08" y="0"/>
            <a:ext cx="9486690" cy="1550419"/>
          </a:xfrm>
        </p:spPr>
        <p:txBody>
          <a:bodyPr/>
          <a:lstStyle/>
          <a:p>
            <a:r>
              <a:rPr lang="bg-BG" dirty="0"/>
              <a:t>Блокова схема</a:t>
            </a:r>
            <a:endParaRPr lang="en-US" dirty="0"/>
          </a:p>
        </p:txBody>
      </p:sp>
      <p:pic>
        <p:nvPicPr>
          <p:cNvPr id="4" name="Контейнер за съдържание 3" descr="Картина, която съдържа текст, екранна снимка, диаграма, План&#10;&#10;Описанието е генерирано автоматично">
            <a:extLst>
              <a:ext uri="{FF2B5EF4-FFF2-40B4-BE49-F238E27FC236}">
                <a16:creationId xmlns:a16="http://schemas.microsoft.com/office/drawing/2014/main" id="{A89C5276-A93F-32D7-E357-5947EA503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79" y="853794"/>
            <a:ext cx="7429242" cy="54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DFBFDF-AC61-0160-5E36-D0F9FF8B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Tech Demo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8B3313-1476-255F-704D-6B76DC44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9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5DF12E-4FCC-B545-E621-F35F1CE2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D60A85-D061-801B-9EB2-7FECED7C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355" y="355797"/>
            <a:ext cx="9486690" cy="3926152"/>
          </a:xfrm>
        </p:spPr>
        <p:txBody>
          <a:bodyPr>
            <a:normAutofit/>
          </a:bodyPr>
          <a:lstStyle/>
          <a:p>
            <a:r>
              <a:rPr lang="bg-BG" sz="5400" dirty="0"/>
              <a:t>Благодарим за вниманието!</a:t>
            </a:r>
            <a:endParaRPr lang="en-US" sz="5400" dirty="0"/>
          </a:p>
        </p:txBody>
      </p:sp>
      <p:pic>
        <p:nvPicPr>
          <p:cNvPr id="2050" name="Picture 2" descr="3D Printers: The Death of Monochrome Display - AstroPrint">
            <a:extLst>
              <a:ext uri="{FF2B5EF4-FFF2-40B4-BE49-F238E27FC236}">
                <a16:creationId xmlns:a16="http://schemas.microsoft.com/office/drawing/2014/main" id="{7C624952-3C21-09F2-77FB-C3470AC4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0" y="2682977"/>
            <a:ext cx="9815380" cy="392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39723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188</Words>
  <Application>Microsoft Office PowerPoint</Application>
  <PresentationFormat>Широк екран</PresentationFormat>
  <Paragraphs>29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gg sans</vt:lpstr>
      <vt:lpstr>Neue Haas Grotesk Text Pro</vt:lpstr>
      <vt:lpstr>InterweaveVTI</vt:lpstr>
      <vt:lpstr>DAC - Digital Alarm Clock</vt:lpstr>
      <vt:lpstr>Съдържание</vt:lpstr>
      <vt:lpstr>Функционалност</vt:lpstr>
      <vt:lpstr>Компоненти</vt:lpstr>
      <vt:lpstr>Source Code</vt:lpstr>
      <vt:lpstr>Блокова схема</vt:lpstr>
      <vt:lpstr>Live Tech Demo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 - Digital Alarm Clock</dc:title>
  <dc:creator>Георги Д. Камбарев</dc:creator>
  <cp:lastModifiedBy>Георги Д. Камбарев</cp:lastModifiedBy>
  <cp:revision>1</cp:revision>
  <dcterms:created xsi:type="dcterms:W3CDTF">2023-05-13T09:31:20Z</dcterms:created>
  <dcterms:modified xsi:type="dcterms:W3CDTF">2023-05-13T12:07:27Z</dcterms:modified>
</cp:coreProperties>
</file>