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0695-B887-4406-A5EE-CF5DA89F4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F4F14-3BAC-4EFE-84C9-458683A79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1DDD-1008-40B1-AC54-DD116700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F0AA-5E4E-4345-97E7-04E80595113C}" type="datetimeFigureOut">
              <a:rPr lang="en-AU" smtClean="0"/>
              <a:t>10/04/2020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6F487-4B2E-4BAA-B1AD-0422CA6D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F5AF-7A41-4CF6-A1D6-8EC423E0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B32C-A768-40C9-B613-2A1FC8D6AC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870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F853-E6C9-49EE-AAE0-CE630189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11DE0-DBD9-47CF-AD74-4C9F0B125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C45B8-036C-4F80-B223-FC61EEBB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F0AA-5E4E-4345-97E7-04E80595113C}" type="datetimeFigureOut">
              <a:rPr lang="en-AU" smtClean="0"/>
              <a:t>10/04/2020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92D31-6233-4470-A80B-076E1CCE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89F6-7923-4FF0-995C-AEB72E21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B32C-A768-40C9-B613-2A1FC8D6AC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0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DDFF6-BC2D-43C2-A826-64C2CD518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B3F35-3613-45DF-A810-1FFFE3FA6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231C9-376C-473C-92CC-FCE77AA4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F0AA-5E4E-4345-97E7-04E80595113C}" type="datetimeFigureOut">
              <a:rPr lang="en-AU" smtClean="0"/>
              <a:t>10/04/2020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564B8-A970-40F9-A91E-1582C4D0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32B01-F7A2-4073-948B-99922D99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B32C-A768-40C9-B613-2A1FC8D6AC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740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2D92-9F94-4334-A113-D23BF67A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F1F0-9354-40DE-A9B8-0EB06859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D8BC2-C3CF-4AE0-84AE-4E39CC08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F0AA-5E4E-4345-97E7-04E80595113C}" type="datetimeFigureOut">
              <a:rPr lang="en-AU" smtClean="0"/>
              <a:t>10/04/2020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65C47-4A0E-4EC1-B974-08DAA8D2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39489-7154-4675-9EB5-D8944C92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B32C-A768-40C9-B613-2A1FC8D6AC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3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16AA-F270-4EBF-ADD6-CA6451EE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BAA3C-D4B1-4D3A-B84D-BE59EE8B4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A3A3F-7AFA-4236-982C-7BBD4101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F0AA-5E4E-4345-97E7-04E80595113C}" type="datetimeFigureOut">
              <a:rPr lang="en-AU" smtClean="0"/>
              <a:t>10/04/2020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8D17-1118-481E-B8F5-1BF992A2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DCA0F-1E1C-4715-ADED-CA124297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B32C-A768-40C9-B613-2A1FC8D6AC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50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A5E2-8298-4744-AFF1-955B7E96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23F63-286B-47C6-96EA-22C5ABD2C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975DA-95F6-49D2-B5C6-18E1E3A54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13BAF-3E61-4812-8285-43D2D57C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F0AA-5E4E-4345-97E7-04E80595113C}" type="datetimeFigureOut">
              <a:rPr lang="en-AU" smtClean="0"/>
              <a:t>10/04/2020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47CBB-921A-46CC-BEAF-C3C0B12D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E2584-F20E-41EE-8BDF-FAD9A918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B32C-A768-40C9-B613-2A1FC8D6AC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258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22E-3A21-4B3D-BCE5-CA944537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9ECE2-C994-4824-AAAC-4F53D3D48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5A30D-EA92-48F3-B83F-A77E66DE3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0A922-21C7-4631-882D-D9C73792C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BC04A-E35C-4527-95C2-72DABB55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C18CF-92A4-43C9-B7A1-3AD9F3D8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F0AA-5E4E-4345-97E7-04E80595113C}" type="datetimeFigureOut">
              <a:rPr lang="en-AU" smtClean="0"/>
              <a:t>10/04/2020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FAE54-7B35-42D6-9212-979005A7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A741F-8717-4C81-9C8E-2ECA2EFA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B32C-A768-40C9-B613-2A1FC8D6AC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75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8CC7-A0ED-4A80-88B0-7438E0AC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52C28-C81A-49DB-9E70-DC352ADF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F0AA-5E4E-4345-97E7-04E80595113C}" type="datetimeFigureOut">
              <a:rPr lang="en-AU" smtClean="0"/>
              <a:t>10/04/2020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1410B-987E-4FA4-8268-ACF6988F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78546-5438-4D51-B88E-B53EFEDE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B32C-A768-40C9-B613-2A1FC8D6AC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511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93CF2-C92F-4FDA-AE55-2384EB39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F0AA-5E4E-4345-97E7-04E80595113C}" type="datetimeFigureOut">
              <a:rPr lang="en-AU" smtClean="0"/>
              <a:t>10/04/2020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A98CE-5B3C-4333-AB5D-BEC4A23F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040A9-786D-46AA-A0B9-D624F6AF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B32C-A768-40C9-B613-2A1FC8D6AC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01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E921-BBAB-40BE-A18F-14AF0528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D3314-6A07-45BF-8591-321179B7D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9158E-D27C-474C-8B3A-1309C77B9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A4EA8-FCA9-4337-918E-46FCA3DD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F0AA-5E4E-4345-97E7-04E80595113C}" type="datetimeFigureOut">
              <a:rPr lang="en-AU" smtClean="0"/>
              <a:t>10/04/2020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157A3-10DB-4B05-BEC6-EB1A0F74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249F2-D949-486B-ACA0-3A8F31A8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B32C-A768-40C9-B613-2A1FC8D6AC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684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19E3-E6AE-43FE-A974-A1EAA595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A3295-11C4-4914-9D48-CCE7B3369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7440A-6046-4CD5-AFAF-7B75A5CC9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EF230-8EF0-437C-9EFF-B96C2EEB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F0AA-5E4E-4345-97E7-04E80595113C}" type="datetimeFigureOut">
              <a:rPr lang="en-AU" smtClean="0"/>
              <a:t>10/04/2020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0B756-A0B4-466F-BF81-948E29B2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EA643-2BB7-476C-BA61-6B91656A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B32C-A768-40C9-B613-2A1FC8D6AC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127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2878B-43EB-430B-883A-3414951B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61F0F-D8B4-4CB5-96DC-E515FF267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9260E-1EB8-41DD-A4CB-CA7A14363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F0AA-5E4E-4345-97E7-04E80595113C}" type="datetimeFigureOut">
              <a:rPr lang="en-AU" smtClean="0"/>
              <a:t>10/04/2020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5DF2C-1673-4BF7-B3BF-8A7373E3A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16620-8264-4CA4-8BD6-2ABFBD5CF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4B32C-A768-40C9-B613-2A1FC8D6AC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4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B500DC-AC1A-435B-9501-82B1A1854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1B5260-C22F-4AC6-BB07-2EC0E417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3503" y="175857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 Name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D558F-4405-481E-86C6-41FFB0C0A953}"/>
              </a:ext>
            </a:extLst>
          </p:cNvPr>
          <p:cNvSpPr txBox="1"/>
          <p:nvPr/>
        </p:nvSpPr>
        <p:spPr>
          <a:xfrm>
            <a:off x="100172" y="188912"/>
            <a:ext cx="37475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Keep Motivated </a:t>
            </a:r>
          </a:p>
          <a:p>
            <a:r>
              <a:rPr lang="en-US" sz="3200" dirty="0"/>
              <a:t>Get rewarded</a:t>
            </a:r>
          </a:p>
          <a:p>
            <a:r>
              <a:rPr lang="en-US" sz="3200" dirty="0"/>
              <a:t>Receive Recognition  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64555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EA1E-7008-4F8A-9368-70F2AAF1A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468"/>
            <a:ext cx="9144000" cy="1031901"/>
          </a:xfrm>
        </p:spPr>
        <p:txBody>
          <a:bodyPr/>
          <a:lstStyle/>
          <a:p>
            <a:r>
              <a:rPr lang="en-US" dirty="0"/>
              <a:t>Features 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FC744-5197-47A1-B50B-A9C4781F7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17356"/>
            <a:ext cx="9144000" cy="496733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3 Priority levels: High, Medium, Low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Various time frames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Regular reminders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Connected to social media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Donation to charity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Experience points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Streaks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Rewards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Reoccurring auto tasks such as mow the lawn or take out the trash that need to be upkept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199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1C31188-E0C3-474C-AC94-4F6AD0931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8FF22E-EADD-4C1A-819F-4FC244AB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58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Problem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86FA8-09E3-44E8-81A4-9D78B368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58" y="1517877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Decrease in Productivity </a:t>
            </a:r>
            <a:r>
              <a:rPr lang="en-US" sz="3600" b="1" dirty="0">
                <a:solidFill>
                  <a:schemeClr val="bg1"/>
                </a:solidFill>
              </a:rPr>
              <a:t>for businesses and employees</a:t>
            </a:r>
            <a:endParaRPr lang="en-AU" sz="3600" b="1" dirty="0">
              <a:solidFill>
                <a:schemeClr val="bg1"/>
              </a:solidFill>
            </a:endParaRPr>
          </a:p>
          <a:p>
            <a:r>
              <a:rPr lang="en-AU" sz="4000" b="1" dirty="0">
                <a:solidFill>
                  <a:schemeClr val="bg1"/>
                </a:solidFill>
              </a:rPr>
              <a:t>Rise in depression due to not feeling fulfilled </a:t>
            </a:r>
          </a:p>
          <a:p>
            <a:r>
              <a:rPr lang="en-AU" sz="4000" b="1" dirty="0">
                <a:solidFill>
                  <a:schemeClr val="bg1"/>
                </a:solidFill>
              </a:rPr>
              <a:t>Loss of motivation 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0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80655E-C328-4399-BEBE-28C283B27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E3619F-B740-4BF4-BB81-498B862E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72" y="3490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Solution</a:t>
            </a:r>
            <a:r>
              <a:rPr lang="en-US" dirty="0"/>
              <a:t>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AD5C-DB1E-4C42-9677-2ED5BA35E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19" y="216942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A goal setting app that rewards consistent task completion 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Can be used to motivate workers or for personal use 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Notifications and reminders to keep you aware of your tasks 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Keeps track of your progress </a:t>
            </a:r>
          </a:p>
          <a:p>
            <a:pP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41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BCCD84-2677-40A3-A6CC-362048D4F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4"/>
            <a:ext cx="12192000" cy="68505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77E92-B720-4673-A0B3-E8BE7441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Market Validation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32D9D-03C2-4ACA-B69F-84C1B2C39765}"/>
              </a:ext>
            </a:extLst>
          </p:cNvPr>
          <p:cNvSpPr txBox="1"/>
          <p:nvPr/>
        </p:nvSpPr>
        <p:spPr>
          <a:xfrm>
            <a:off x="232229" y="1132114"/>
            <a:ext cx="338182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</a:rPr>
              <a:t>Habitica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RPG game based task creator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20.8k Commits on </a:t>
            </a:r>
            <a:r>
              <a:rPr lang="en-US" sz="2000" b="1" dirty="0" err="1">
                <a:solidFill>
                  <a:schemeClr val="bg1"/>
                </a:solidFill>
              </a:rPr>
              <a:t>Github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Starred 7.5 k Times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1 Million Plus downloads on the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Play Store 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Issues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No real world rewards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Unpolished  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en-AU" sz="6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AE94B3-A752-4407-8513-A5498C42D58F}"/>
              </a:ext>
            </a:extLst>
          </p:cNvPr>
          <p:cNvSpPr txBox="1"/>
          <p:nvPr/>
        </p:nvSpPr>
        <p:spPr>
          <a:xfrm>
            <a:off x="6985001" y="1132114"/>
            <a:ext cx="43687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Google Tasks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Simple task organizer 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5m+ Downloads on the play store 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Issues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Too Simple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No real world rewards  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r>
              <a:rPr lang="en-US" sz="6000" dirty="0">
                <a:solidFill>
                  <a:schemeClr val="bg1"/>
                </a:solidFill>
              </a:rPr>
              <a:t> </a:t>
            </a:r>
            <a:endParaRPr lang="en-A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0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06A957-6B66-48B2-9C68-55994A1A7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586514" cy="68797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8FC67B-CFF1-42B8-9BB1-EEA02609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 Product Demo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2DACE-F661-4455-A99A-674FF04E257B}"/>
              </a:ext>
            </a:extLst>
          </p:cNvPr>
          <p:cNvSpPr txBox="1"/>
          <p:nvPr/>
        </p:nvSpPr>
        <p:spPr>
          <a:xfrm>
            <a:off x="5805714" y="2264229"/>
            <a:ext cx="529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058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8BE5-E6E3-4C66-893E-76C8F612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A955B-9070-4BDE-925A-D56490DD0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58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163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App Name </vt:lpstr>
      <vt:lpstr>Features </vt:lpstr>
      <vt:lpstr>The Problem</vt:lpstr>
      <vt:lpstr>Solution </vt:lpstr>
      <vt:lpstr>Market Validation </vt:lpstr>
      <vt:lpstr>                                           Product Demo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</dc:title>
  <dc:creator>Martin Valdivia</dc:creator>
  <cp:lastModifiedBy>Martin Valdivia</cp:lastModifiedBy>
  <cp:revision>22</cp:revision>
  <dcterms:created xsi:type="dcterms:W3CDTF">2020-04-10T04:13:17Z</dcterms:created>
  <dcterms:modified xsi:type="dcterms:W3CDTF">2020-04-10T17:08:40Z</dcterms:modified>
</cp:coreProperties>
</file>