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E5948-BB02-4898-A7E1-4C7A8209099D}" v="54" dt="2021-06-02T10:10:13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Walters" userId="f0c0205b2f9e5eeb" providerId="LiveId" clId="{032E5948-BB02-4898-A7E1-4C7A8209099D}"/>
    <pc:docChg chg="undo custSel addSld delSld modSld">
      <pc:chgData name="Martin Walters" userId="f0c0205b2f9e5eeb" providerId="LiveId" clId="{032E5948-BB02-4898-A7E1-4C7A8209099D}" dt="2021-06-02T10:10:26.726" v="581" actId="1076"/>
      <pc:docMkLst>
        <pc:docMk/>
      </pc:docMkLst>
      <pc:sldChg chg="addSp delSp modSp mod setBg">
        <pc:chgData name="Martin Walters" userId="f0c0205b2f9e5eeb" providerId="LiveId" clId="{032E5948-BB02-4898-A7E1-4C7A8209099D}" dt="2021-06-02T06:19:04.117" v="156" actId="26606"/>
        <pc:sldMkLst>
          <pc:docMk/>
          <pc:sldMk cId="3948299368" sldId="256"/>
        </pc:sldMkLst>
        <pc:spChg chg="mod">
          <ac:chgData name="Martin Walters" userId="f0c0205b2f9e5eeb" providerId="LiveId" clId="{032E5948-BB02-4898-A7E1-4C7A8209099D}" dt="2021-06-02T06:19:04.117" v="156" actId="26606"/>
          <ac:spMkLst>
            <pc:docMk/>
            <pc:sldMk cId="3948299368" sldId="256"/>
            <ac:spMk id="2" creationId="{A8331DF9-6F14-44FD-9BB7-3B38FBE8266A}"/>
          </ac:spMkLst>
        </pc:spChg>
        <pc:spChg chg="mod">
          <ac:chgData name="Martin Walters" userId="f0c0205b2f9e5eeb" providerId="LiveId" clId="{032E5948-BB02-4898-A7E1-4C7A8209099D}" dt="2021-06-02T06:19:04.117" v="156" actId="26606"/>
          <ac:spMkLst>
            <pc:docMk/>
            <pc:sldMk cId="3948299368" sldId="256"/>
            <ac:spMk id="3" creationId="{0BAE641A-1BE9-453B-AA0C-0FF9F8757D11}"/>
          </ac:spMkLst>
        </pc:spChg>
        <pc:spChg chg="mod">
          <ac:chgData name="Martin Walters" userId="f0c0205b2f9e5eeb" providerId="LiveId" clId="{032E5948-BB02-4898-A7E1-4C7A8209099D}" dt="2021-06-02T06:18:51.225" v="155" actId="26606"/>
          <ac:spMkLst>
            <pc:docMk/>
            <pc:sldMk cId="3948299368" sldId="256"/>
            <ac:spMk id="6" creationId="{EB3FF9EA-1FF8-424F-A73E-4F972952B690}"/>
          </ac:spMkLst>
        </pc:spChg>
        <pc:spChg chg="mod">
          <ac:chgData name="Martin Walters" userId="f0c0205b2f9e5eeb" providerId="LiveId" clId="{032E5948-BB02-4898-A7E1-4C7A8209099D}" dt="2021-06-02T06:18:51.225" v="155" actId="26606"/>
          <ac:spMkLst>
            <pc:docMk/>
            <pc:sldMk cId="3948299368" sldId="256"/>
            <ac:spMk id="7" creationId="{CA258ADC-E3D0-48BF-9879-084AD17DC318}"/>
          </ac:spMkLst>
        </pc:spChg>
        <pc:spChg chg="add del">
          <ac:chgData name="Martin Walters" userId="f0c0205b2f9e5eeb" providerId="LiveId" clId="{032E5948-BB02-4898-A7E1-4C7A8209099D}" dt="2021-06-02T06:19:04.117" v="156" actId="26606"/>
          <ac:spMkLst>
            <pc:docMk/>
            <pc:sldMk cId="3948299368" sldId="256"/>
            <ac:spMk id="12" creationId="{A3363022-C969-41E9-8EB2-E4C94908C1FA}"/>
          </ac:spMkLst>
        </pc:spChg>
        <pc:spChg chg="add del">
          <ac:chgData name="Martin Walters" userId="f0c0205b2f9e5eeb" providerId="LiveId" clId="{032E5948-BB02-4898-A7E1-4C7A8209099D}" dt="2021-06-02T06:19:04.117" v="156" actId="26606"/>
          <ac:spMkLst>
            <pc:docMk/>
            <pc:sldMk cId="3948299368" sldId="256"/>
            <ac:spMk id="14" creationId="{8D1AD6B3-BE88-4CEB-BA17-790657CC4729}"/>
          </ac:spMkLst>
        </pc:spChg>
        <pc:spChg chg="add">
          <ac:chgData name="Martin Walters" userId="f0c0205b2f9e5eeb" providerId="LiveId" clId="{032E5948-BB02-4898-A7E1-4C7A8209099D}" dt="2021-06-02T06:19:04.117" v="156" actId="26606"/>
          <ac:spMkLst>
            <pc:docMk/>
            <pc:sldMk cId="3948299368" sldId="256"/>
            <ac:spMk id="24" creationId="{643A7A40-1AE6-4218-A8E0-8248174A5377}"/>
          </ac:spMkLst>
        </pc:spChg>
        <pc:spChg chg="add">
          <ac:chgData name="Martin Walters" userId="f0c0205b2f9e5eeb" providerId="LiveId" clId="{032E5948-BB02-4898-A7E1-4C7A8209099D}" dt="2021-06-02T06:19:04.117" v="156" actId="26606"/>
          <ac:spMkLst>
            <pc:docMk/>
            <pc:sldMk cId="3948299368" sldId="256"/>
            <ac:spMk id="26" creationId="{BD8AB40A-4374-4897-B5EE-9F8913476E47}"/>
          </ac:spMkLst>
        </pc:spChg>
        <pc:grpChg chg="add del">
          <ac:chgData name="Martin Walters" userId="f0c0205b2f9e5eeb" providerId="LiveId" clId="{032E5948-BB02-4898-A7E1-4C7A8209099D}" dt="2021-06-02T06:19:04.117" v="156" actId="26606"/>
          <ac:grpSpMkLst>
            <pc:docMk/>
            <pc:sldMk cId="3948299368" sldId="256"/>
            <ac:grpSpMk id="16" creationId="{89D1390B-7E13-4B4F-9CB2-391063412E54}"/>
          </ac:grpSpMkLst>
        </pc:grpChg>
        <pc:grpChg chg="add">
          <ac:chgData name="Martin Walters" userId="f0c0205b2f9e5eeb" providerId="LiveId" clId="{032E5948-BB02-4898-A7E1-4C7A8209099D}" dt="2021-06-02T06:19:04.117" v="156" actId="26606"/>
          <ac:grpSpMkLst>
            <pc:docMk/>
            <pc:sldMk cId="3948299368" sldId="256"/>
            <ac:grpSpMk id="28" creationId="{2783379C-045E-4010-ABDC-A270A0AA1068}"/>
          </ac:grpSpMkLst>
        </pc:grpChg>
        <pc:grpChg chg="add">
          <ac:chgData name="Martin Walters" userId="f0c0205b2f9e5eeb" providerId="LiveId" clId="{032E5948-BB02-4898-A7E1-4C7A8209099D}" dt="2021-06-02T06:19:04.117" v="156" actId="26606"/>
          <ac:grpSpMkLst>
            <pc:docMk/>
            <pc:sldMk cId="3948299368" sldId="256"/>
            <ac:grpSpMk id="34" creationId="{F5FDDF18-F156-4D2D-82C6-F55008E338B5}"/>
          </ac:grpSpMkLst>
        </pc:grpChg>
        <pc:picChg chg="mod">
          <ac:chgData name="Martin Walters" userId="f0c0205b2f9e5eeb" providerId="LiveId" clId="{032E5948-BB02-4898-A7E1-4C7A8209099D}" dt="2021-06-02T06:19:04.117" v="156" actId="26606"/>
          <ac:picMkLst>
            <pc:docMk/>
            <pc:sldMk cId="3948299368" sldId="256"/>
            <ac:picMk id="5" creationId="{5EC6CA39-4B2F-4804-B4E2-D64C7430790E}"/>
          </ac:picMkLst>
        </pc:picChg>
      </pc:sldChg>
      <pc:sldChg chg="addSp delSp modSp mod setBg">
        <pc:chgData name="Martin Walters" userId="f0c0205b2f9e5eeb" providerId="LiveId" clId="{032E5948-BB02-4898-A7E1-4C7A8209099D}" dt="2021-06-02T06:19:23.616" v="159" actId="26606"/>
        <pc:sldMkLst>
          <pc:docMk/>
          <pc:sldMk cId="3212277246" sldId="257"/>
        </pc:sldMkLst>
        <pc:spChg chg="mod">
          <ac:chgData name="Martin Walters" userId="f0c0205b2f9e5eeb" providerId="LiveId" clId="{032E5948-BB02-4898-A7E1-4C7A8209099D}" dt="2021-06-02T06:19:23.616" v="159" actId="26606"/>
          <ac:spMkLst>
            <pc:docMk/>
            <pc:sldMk cId="3212277246" sldId="257"/>
            <ac:spMk id="3" creationId="{6C7EE12B-5806-48D1-9FA4-A47702F8AAB6}"/>
          </ac:spMkLst>
        </pc:spChg>
        <pc:spChg chg="mod">
          <ac:chgData name="Martin Walters" userId="f0c0205b2f9e5eeb" providerId="LiveId" clId="{032E5948-BB02-4898-A7E1-4C7A8209099D}" dt="2021-06-02T06:19:23.616" v="159" actId="26606"/>
          <ac:spMkLst>
            <pc:docMk/>
            <pc:sldMk cId="3212277246" sldId="257"/>
            <ac:spMk id="4" creationId="{6FE9AEDB-5947-4DEB-812D-EC0A8699FB26}"/>
          </ac:spMkLst>
        </pc:spChg>
        <pc:spChg chg="mod ord">
          <ac:chgData name="Martin Walters" userId="f0c0205b2f9e5eeb" providerId="LiveId" clId="{032E5948-BB02-4898-A7E1-4C7A8209099D}" dt="2021-06-02T06:19:23.616" v="159" actId="26606"/>
          <ac:spMkLst>
            <pc:docMk/>
            <pc:sldMk cId="3212277246" sldId="257"/>
            <ac:spMk id="7" creationId="{2399F654-A7C1-4652-A555-1C02E8169D2E}"/>
          </ac:spMkLst>
        </pc:spChg>
        <pc:spChg chg="add del">
          <ac:chgData name="Martin Walters" userId="f0c0205b2f9e5eeb" providerId="LiveId" clId="{032E5948-BB02-4898-A7E1-4C7A8209099D}" dt="2021-06-02T06:19:23.610" v="158" actId="26606"/>
          <ac:spMkLst>
            <pc:docMk/>
            <pc:sldMk cId="3212277246" sldId="257"/>
            <ac:spMk id="12" creationId="{A3363022-C969-41E9-8EB2-E4C94908C1FA}"/>
          </ac:spMkLst>
        </pc:spChg>
        <pc:spChg chg="add del">
          <ac:chgData name="Martin Walters" userId="f0c0205b2f9e5eeb" providerId="LiveId" clId="{032E5948-BB02-4898-A7E1-4C7A8209099D}" dt="2021-06-02T06:19:23.610" v="158" actId="26606"/>
          <ac:spMkLst>
            <pc:docMk/>
            <pc:sldMk cId="3212277246" sldId="257"/>
            <ac:spMk id="14" creationId="{8D1AD6B3-BE88-4CEB-BA17-790657CC4729}"/>
          </ac:spMkLst>
        </pc:spChg>
        <pc:spChg chg="add">
          <ac:chgData name="Martin Walters" userId="f0c0205b2f9e5eeb" providerId="LiveId" clId="{032E5948-BB02-4898-A7E1-4C7A8209099D}" dt="2021-06-02T06:19:23.616" v="159" actId="26606"/>
          <ac:spMkLst>
            <pc:docMk/>
            <pc:sldMk cId="3212277246" sldId="257"/>
            <ac:spMk id="21" creationId="{A4AC5506-6312-4701-8D3C-40187889A947}"/>
          </ac:spMkLst>
        </pc:spChg>
        <pc:grpChg chg="add del">
          <ac:chgData name="Martin Walters" userId="f0c0205b2f9e5eeb" providerId="LiveId" clId="{032E5948-BB02-4898-A7E1-4C7A8209099D}" dt="2021-06-02T06:19:23.610" v="158" actId="26606"/>
          <ac:grpSpMkLst>
            <pc:docMk/>
            <pc:sldMk cId="3212277246" sldId="257"/>
            <ac:grpSpMk id="16" creationId="{89D1390B-7E13-4B4F-9CB2-391063412E54}"/>
          </ac:grpSpMkLst>
        </pc:grpChg>
        <pc:picChg chg="ord">
          <ac:chgData name="Martin Walters" userId="f0c0205b2f9e5eeb" providerId="LiveId" clId="{032E5948-BB02-4898-A7E1-4C7A8209099D}" dt="2021-06-02T06:19:23.616" v="159" actId="26606"/>
          <ac:picMkLst>
            <pc:docMk/>
            <pc:sldMk cId="3212277246" sldId="257"/>
            <ac:picMk id="2" creationId="{6957DABB-5111-4907-9106-C66A729656DD}"/>
          </ac:picMkLst>
        </pc:picChg>
        <pc:picChg chg="mod ord">
          <ac:chgData name="Martin Walters" userId="f0c0205b2f9e5eeb" providerId="LiveId" clId="{032E5948-BB02-4898-A7E1-4C7A8209099D}" dt="2021-06-02T06:19:23.616" v="159" actId="26606"/>
          <ac:picMkLst>
            <pc:docMk/>
            <pc:sldMk cId="3212277246" sldId="257"/>
            <ac:picMk id="6" creationId="{D045A712-E89C-492C-8DAD-8E18619166D6}"/>
          </ac:picMkLst>
        </pc:picChg>
      </pc:sldChg>
      <pc:sldChg chg="addSp modSp mod setBg">
        <pc:chgData name="Martin Walters" userId="f0c0205b2f9e5eeb" providerId="LiveId" clId="{032E5948-BB02-4898-A7E1-4C7A8209099D}" dt="2021-06-02T06:19:54.017" v="160" actId="26606"/>
        <pc:sldMkLst>
          <pc:docMk/>
          <pc:sldMk cId="1421913508" sldId="258"/>
        </pc:sldMkLst>
        <pc:spChg chg="mod">
          <ac:chgData name="Martin Walters" userId="f0c0205b2f9e5eeb" providerId="LiveId" clId="{032E5948-BB02-4898-A7E1-4C7A8209099D}" dt="2021-06-02T06:19:54.017" v="160" actId="26606"/>
          <ac:spMkLst>
            <pc:docMk/>
            <pc:sldMk cId="1421913508" sldId="258"/>
            <ac:spMk id="3" creationId="{6C7EE12B-5806-48D1-9FA4-A47702F8AAB6}"/>
          </ac:spMkLst>
        </pc:spChg>
        <pc:spChg chg="mod">
          <ac:chgData name="Martin Walters" userId="f0c0205b2f9e5eeb" providerId="LiveId" clId="{032E5948-BB02-4898-A7E1-4C7A8209099D}" dt="2021-06-02T06:19:54.017" v="160" actId="26606"/>
          <ac:spMkLst>
            <pc:docMk/>
            <pc:sldMk cId="1421913508" sldId="258"/>
            <ac:spMk id="4" creationId="{6FE9AEDB-5947-4DEB-812D-EC0A8699FB26}"/>
          </ac:spMkLst>
        </pc:spChg>
        <pc:spChg chg="mod ord">
          <ac:chgData name="Martin Walters" userId="f0c0205b2f9e5eeb" providerId="LiveId" clId="{032E5948-BB02-4898-A7E1-4C7A8209099D}" dt="2021-06-02T06:19:54.017" v="160" actId="26606"/>
          <ac:spMkLst>
            <pc:docMk/>
            <pc:sldMk cId="1421913508" sldId="258"/>
            <ac:spMk id="9" creationId="{6CEAA010-EFF9-41B0-A47C-FFB1396B488D}"/>
          </ac:spMkLst>
        </pc:spChg>
        <pc:spChg chg="add">
          <ac:chgData name="Martin Walters" userId="f0c0205b2f9e5eeb" providerId="LiveId" clId="{032E5948-BB02-4898-A7E1-4C7A8209099D}" dt="2021-06-02T06:19:54.017" v="160" actId="26606"/>
          <ac:spMkLst>
            <pc:docMk/>
            <pc:sldMk cId="1421913508" sldId="258"/>
            <ac:spMk id="14" creationId="{A4AC5506-6312-4701-8D3C-40187889A947}"/>
          </ac:spMkLst>
        </pc:spChg>
        <pc:picChg chg="ord">
          <ac:chgData name="Martin Walters" userId="f0c0205b2f9e5eeb" providerId="LiveId" clId="{032E5948-BB02-4898-A7E1-4C7A8209099D}" dt="2021-06-02T06:19:54.017" v="160" actId="26606"/>
          <ac:picMkLst>
            <pc:docMk/>
            <pc:sldMk cId="1421913508" sldId="258"/>
            <ac:picMk id="2" creationId="{6957DABB-5111-4907-9106-C66A729656DD}"/>
          </ac:picMkLst>
        </pc:picChg>
        <pc:picChg chg="mod ord">
          <ac:chgData name="Martin Walters" userId="f0c0205b2f9e5eeb" providerId="LiveId" clId="{032E5948-BB02-4898-A7E1-4C7A8209099D}" dt="2021-06-02T06:19:54.017" v="160" actId="26606"/>
          <ac:picMkLst>
            <pc:docMk/>
            <pc:sldMk cId="1421913508" sldId="258"/>
            <ac:picMk id="6" creationId="{1A0045BE-F3CA-401E-96CB-7ECA3D6A4CC1}"/>
          </ac:picMkLst>
        </pc:picChg>
      </pc:sldChg>
      <pc:sldChg chg="addSp delSp modSp mod setBg">
        <pc:chgData name="Martin Walters" userId="f0c0205b2f9e5eeb" providerId="LiveId" clId="{032E5948-BB02-4898-A7E1-4C7A8209099D}" dt="2021-06-02T06:20:16.581" v="164" actId="26606"/>
        <pc:sldMkLst>
          <pc:docMk/>
          <pc:sldMk cId="3656344736" sldId="259"/>
        </pc:sldMkLst>
        <pc:spChg chg="mod ord">
          <ac:chgData name="Martin Walters" userId="f0c0205b2f9e5eeb" providerId="LiveId" clId="{032E5948-BB02-4898-A7E1-4C7A8209099D}" dt="2021-06-02T06:20:16.581" v="164" actId="26606"/>
          <ac:spMkLst>
            <pc:docMk/>
            <pc:sldMk cId="3656344736" sldId="259"/>
            <ac:spMk id="3" creationId="{6C7EE12B-5806-48D1-9FA4-A47702F8AAB6}"/>
          </ac:spMkLst>
        </pc:spChg>
        <pc:spChg chg="mod ord">
          <ac:chgData name="Martin Walters" userId="f0c0205b2f9e5eeb" providerId="LiveId" clId="{032E5948-BB02-4898-A7E1-4C7A8209099D}" dt="2021-06-02T06:20:16.581" v="164" actId="26606"/>
          <ac:spMkLst>
            <pc:docMk/>
            <pc:sldMk cId="3656344736" sldId="259"/>
            <ac:spMk id="4" creationId="{6FE9AEDB-5947-4DEB-812D-EC0A8699FB26}"/>
          </ac:spMkLst>
        </pc:spChg>
        <pc:spChg chg="mod ord">
          <ac:chgData name="Martin Walters" userId="f0c0205b2f9e5eeb" providerId="LiveId" clId="{032E5948-BB02-4898-A7E1-4C7A8209099D}" dt="2021-06-02T06:20:16.581" v="164" actId="26606"/>
          <ac:spMkLst>
            <pc:docMk/>
            <pc:sldMk cId="3656344736" sldId="259"/>
            <ac:spMk id="13" creationId="{50BB9125-A577-44B4-8FDB-424BC7AC95B9}"/>
          </ac:spMkLst>
        </pc:spChg>
        <pc:spChg chg="add del">
          <ac:chgData name="Martin Walters" userId="f0c0205b2f9e5eeb" providerId="LiveId" clId="{032E5948-BB02-4898-A7E1-4C7A8209099D}" dt="2021-06-02T06:20:10.602" v="162" actId="26606"/>
          <ac:spMkLst>
            <pc:docMk/>
            <pc:sldMk cId="3656344736" sldId="259"/>
            <ac:spMk id="18" creationId="{928F64C6-FE22-4FC1-A763-DFCC514811BD}"/>
          </ac:spMkLst>
        </pc:spChg>
        <pc:spChg chg="add del">
          <ac:chgData name="Martin Walters" userId="f0c0205b2f9e5eeb" providerId="LiveId" clId="{032E5948-BB02-4898-A7E1-4C7A8209099D}" dt="2021-06-02T06:20:16.581" v="164" actId="26606"/>
          <ac:spMkLst>
            <pc:docMk/>
            <pc:sldMk cId="3656344736" sldId="259"/>
            <ac:spMk id="22" creationId="{72018E1B-E0B9-4440-AFF3-4112E50A2763}"/>
          </ac:spMkLst>
        </pc:spChg>
        <pc:picChg chg="ord">
          <ac:chgData name="Martin Walters" userId="f0c0205b2f9e5eeb" providerId="LiveId" clId="{032E5948-BB02-4898-A7E1-4C7A8209099D}" dt="2021-06-02T06:20:16.581" v="164" actId="26606"/>
          <ac:picMkLst>
            <pc:docMk/>
            <pc:sldMk cId="3656344736" sldId="259"/>
            <ac:picMk id="2" creationId="{6957DABB-5111-4907-9106-C66A729656DD}"/>
          </ac:picMkLst>
        </pc:picChg>
        <pc:picChg chg="mod ord">
          <ac:chgData name="Martin Walters" userId="f0c0205b2f9e5eeb" providerId="LiveId" clId="{032E5948-BB02-4898-A7E1-4C7A8209099D}" dt="2021-06-02T06:20:16.581" v="164" actId="26606"/>
          <ac:picMkLst>
            <pc:docMk/>
            <pc:sldMk cId="3656344736" sldId="259"/>
            <ac:picMk id="6" creationId="{997D3669-9074-47B0-82E0-C8ADF6587DB9}"/>
          </ac:picMkLst>
        </pc:picChg>
        <pc:picChg chg="mod ord">
          <ac:chgData name="Martin Walters" userId="f0c0205b2f9e5eeb" providerId="LiveId" clId="{032E5948-BB02-4898-A7E1-4C7A8209099D}" dt="2021-06-02T06:20:16.581" v="164" actId="26606"/>
          <ac:picMkLst>
            <pc:docMk/>
            <pc:sldMk cId="3656344736" sldId="259"/>
            <ac:picMk id="8" creationId="{22F32E97-013B-46A4-A6AA-FDF529846DB9}"/>
          </ac:picMkLst>
        </pc:picChg>
        <pc:picChg chg="mod ord">
          <ac:chgData name="Martin Walters" userId="f0c0205b2f9e5eeb" providerId="LiveId" clId="{032E5948-BB02-4898-A7E1-4C7A8209099D}" dt="2021-06-02T06:20:16.581" v="164" actId="26606"/>
          <ac:picMkLst>
            <pc:docMk/>
            <pc:sldMk cId="3656344736" sldId="259"/>
            <ac:picMk id="10" creationId="{2113903A-7488-4876-85D2-9B9D747E5BF3}"/>
          </ac:picMkLst>
        </pc:picChg>
        <pc:picChg chg="mod">
          <ac:chgData name="Martin Walters" userId="f0c0205b2f9e5eeb" providerId="LiveId" clId="{032E5948-BB02-4898-A7E1-4C7A8209099D}" dt="2021-06-02T06:20:16.581" v="164" actId="26606"/>
          <ac:picMkLst>
            <pc:docMk/>
            <pc:sldMk cId="3656344736" sldId="259"/>
            <ac:picMk id="12" creationId="{D83D0D7C-B262-446D-A237-0472C38F4246}"/>
          </ac:picMkLst>
        </pc:picChg>
        <pc:cxnChg chg="add del">
          <ac:chgData name="Martin Walters" userId="f0c0205b2f9e5eeb" providerId="LiveId" clId="{032E5948-BB02-4898-A7E1-4C7A8209099D}" dt="2021-06-02T06:20:10.602" v="162" actId="26606"/>
          <ac:cxnSpMkLst>
            <pc:docMk/>
            <pc:sldMk cId="3656344736" sldId="259"/>
            <ac:cxnSpMk id="20" creationId="{5C34627B-48E6-4F4D-B843-97717A86B490}"/>
          </ac:cxnSpMkLst>
        </pc:cxnChg>
      </pc:sldChg>
      <pc:sldChg chg="addSp modSp mod">
        <pc:chgData name="Martin Walters" userId="f0c0205b2f9e5eeb" providerId="LiveId" clId="{032E5948-BB02-4898-A7E1-4C7A8209099D}" dt="2021-06-02T10:03:32.676" v="473" actId="14100"/>
        <pc:sldMkLst>
          <pc:docMk/>
          <pc:sldMk cId="4141764421" sldId="260"/>
        </pc:sldMkLst>
        <pc:spChg chg="add mod">
          <ac:chgData name="Martin Walters" userId="f0c0205b2f9e5eeb" providerId="LiveId" clId="{032E5948-BB02-4898-A7E1-4C7A8209099D}" dt="2021-06-02T10:02:50.500" v="467" actId="1076"/>
          <ac:spMkLst>
            <pc:docMk/>
            <pc:sldMk cId="4141764421" sldId="260"/>
            <ac:spMk id="5" creationId="{653BB3E1-8238-4496-8B7F-624A57B2B4F4}"/>
          </ac:spMkLst>
        </pc:spChg>
        <pc:spChg chg="add mod ord">
          <ac:chgData name="Martin Walters" userId="f0c0205b2f9e5eeb" providerId="LiveId" clId="{032E5948-BB02-4898-A7E1-4C7A8209099D}" dt="2021-06-02T10:03:32.676" v="473" actId="14100"/>
          <ac:spMkLst>
            <pc:docMk/>
            <pc:sldMk cId="4141764421" sldId="260"/>
            <ac:spMk id="8" creationId="{8F97FCF8-938B-4B01-BB6A-871ABCC782C7}"/>
          </ac:spMkLst>
        </pc:spChg>
        <pc:picChg chg="add mod">
          <ac:chgData name="Martin Walters" userId="f0c0205b2f9e5eeb" providerId="LiveId" clId="{032E5948-BB02-4898-A7E1-4C7A8209099D}" dt="2021-06-02T06:03:58.473" v="75" actId="1076"/>
          <ac:picMkLst>
            <pc:docMk/>
            <pc:sldMk cId="4141764421" sldId="260"/>
            <ac:picMk id="7" creationId="{7A0ED2DF-436A-4A74-B7DD-B8EA21307808}"/>
          </ac:picMkLst>
        </pc:picChg>
      </pc:sldChg>
      <pc:sldChg chg="addSp modSp mod setBg">
        <pc:chgData name="Martin Walters" userId="f0c0205b2f9e5eeb" providerId="LiveId" clId="{032E5948-BB02-4898-A7E1-4C7A8209099D}" dt="2021-06-02T10:02:11.155" v="463" actId="1076"/>
        <pc:sldMkLst>
          <pc:docMk/>
          <pc:sldMk cId="2862184301" sldId="261"/>
        </pc:sldMkLst>
        <pc:spChg chg="mod ord">
          <ac:chgData name="Martin Walters" userId="f0c0205b2f9e5eeb" providerId="LiveId" clId="{032E5948-BB02-4898-A7E1-4C7A8209099D}" dt="2021-06-02T06:20:44.003" v="165" actId="26606"/>
          <ac:spMkLst>
            <pc:docMk/>
            <pc:sldMk cId="2862184301" sldId="261"/>
            <ac:spMk id="3" creationId="{6C7EE12B-5806-48D1-9FA4-A47702F8AAB6}"/>
          </ac:spMkLst>
        </pc:spChg>
        <pc:spChg chg="mod ord">
          <ac:chgData name="Martin Walters" userId="f0c0205b2f9e5eeb" providerId="LiveId" clId="{032E5948-BB02-4898-A7E1-4C7A8209099D}" dt="2021-06-02T06:20:44.003" v="165" actId="26606"/>
          <ac:spMkLst>
            <pc:docMk/>
            <pc:sldMk cId="2862184301" sldId="261"/>
            <ac:spMk id="4" creationId="{6FE9AEDB-5947-4DEB-812D-EC0A8699FB26}"/>
          </ac:spMkLst>
        </pc:spChg>
        <pc:spChg chg="add mod">
          <ac:chgData name="Martin Walters" userId="f0c0205b2f9e5eeb" providerId="LiveId" clId="{032E5948-BB02-4898-A7E1-4C7A8209099D}" dt="2021-06-02T10:02:11.155" v="463" actId="1076"/>
          <ac:spMkLst>
            <pc:docMk/>
            <pc:sldMk cId="2862184301" sldId="261"/>
            <ac:spMk id="5" creationId="{02FB41FC-3306-4D39-8357-98B0A601D1FC}"/>
          </ac:spMkLst>
        </pc:spChg>
        <pc:spChg chg="add">
          <ac:chgData name="Martin Walters" userId="f0c0205b2f9e5eeb" providerId="LiveId" clId="{032E5948-BB02-4898-A7E1-4C7A8209099D}" dt="2021-06-02T06:20:44.003" v="165" actId="26606"/>
          <ac:spMkLst>
            <pc:docMk/>
            <pc:sldMk cId="2862184301" sldId="261"/>
            <ac:spMk id="12" creationId="{A4AC5506-6312-4701-8D3C-40187889A947}"/>
          </ac:spMkLst>
        </pc:spChg>
        <pc:picChg chg="ord">
          <ac:chgData name="Martin Walters" userId="f0c0205b2f9e5eeb" providerId="LiveId" clId="{032E5948-BB02-4898-A7E1-4C7A8209099D}" dt="2021-06-02T06:20:44.003" v="165" actId="26606"/>
          <ac:picMkLst>
            <pc:docMk/>
            <pc:sldMk cId="2862184301" sldId="261"/>
            <ac:picMk id="2" creationId="{6957DABB-5111-4907-9106-C66A729656DD}"/>
          </ac:picMkLst>
        </pc:picChg>
        <pc:picChg chg="add mod">
          <ac:chgData name="Martin Walters" userId="f0c0205b2f9e5eeb" providerId="LiveId" clId="{032E5948-BB02-4898-A7E1-4C7A8209099D}" dt="2021-06-02T06:20:44.003" v="165" actId="26606"/>
          <ac:picMkLst>
            <pc:docMk/>
            <pc:sldMk cId="2862184301" sldId="261"/>
            <ac:picMk id="7" creationId="{9C9CF100-448D-4BE1-A434-B76C1D1E3996}"/>
          </ac:picMkLst>
        </pc:picChg>
      </pc:sldChg>
      <pc:sldChg chg="addSp modSp mod">
        <pc:chgData name="Martin Walters" userId="f0c0205b2f9e5eeb" providerId="LiveId" clId="{032E5948-BB02-4898-A7E1-4C7A8209099D}" dt="2021-06-02T10:04:20.816" v="480" actId="167"/>
        <pc:sldMkLst>
          <pc:docMk/>
          <pc:sldMk cId="3636673879" sldId="262"/>
        </pc:sldMkLst>
        <pc:spChg chg="add mod">
          <ac:chgData name="Martin Walters" userId="f0c0205b2f9e5eeb" providerId="LiveId" clId="{032E5948-BB02-4898-A7E1-4C7A8209099D}" dt="2021-06-02T10:03:58.012" v="476" actId="207"/>
          <ac:spMkLst>
            <pc:docMk/>
            <pc:sldMk cId="3636673879" sldId="262"/>
            <ac:spMk id="5" creationId="{909A10B5-4150-4DFD-BD26-84C341CF6CB2}"/>
          </ac:spMkLst>
        </pc:spChg>
        <pc:spChg chg="add mod">
          <ac:chgData name="Martin Walters" userId="f0c0205b2f9e5eeb" providerId="LiveId" clId="{032E5948-BB02-4898-A7E1-4C7A8209099D}" dt="2021-06-02T10:03:58.012" v="476" actId="207"/>
          <ac:spMkLst>
            <pc:docMk/>
            <pc:sldMk cId="3636673879" sldId="262"/>
            <ac:spMk id="8" creationId="{81E0B722-1848-41E4-BAE7-01B1C67F8646}"/>
          </ac:spMkLst>
        </pc:spChg>
        <pc:spChg chg="add mod ord">
          <ac:chgData name="Martin Walters" userId="f0c0205b2f9e5eeb" providerId="LiveId" clId="{032E5948-BB02-4898-A7E1-4C7A8209099D}" dt="2021-06-02T10:04:20.816" v="480" actId="167"/>
          <ac:spMkLst>
            <pc:docMk/>
            <pc:sldMk cId="3636673879" sldId="262"/>
            <ac:spMk id="11" creationId="{250638B5-A4FF-4A82-9CA2-D253B38BAF65}"/>
          </ac:spMkLst>
        </pc:spChg>
        <pc:picChg chg="add mod">
          <ac:chgData name="Martin Walters" userId="f0c0205b2f9e5eeb" providerId="LiveId" clId="{032E5948-BB02-4898-A7E1-4C7A8209099D}" dt="2021-06-02T06:06:31.483" v="79" actId="1076"/>
          <ac:picMkLst>
            <pc:docMk/>
            <pc:sldMk cId="3636673879" sldId="262"/>
            <ac:picMk id="7" creationId="{017D575B-1A2E-4081-861F-1151795FFFF6}"/>
          </ac:picMkLst>
        </pc:picChg>
        <pc:picChg chg="add mod">
          <ac:chgData name="Martin Walters" userId="f0c0205b2f9e5eeb" providerId="LiveId" clId="{032E5948-BB02-4898-A7E1-4C7A8209099D}" dt="2021-06-02T06:06:55.472" v="83" actId="1076"/>
          <ac:picMkLst>
            <pc:docMk/>
            <pc:sldMk cId="3636673879" sldId="262"/>
            <ac:picMk id="10" creationId="{1997E99A-FD5F-4BC1-A538-2969A5107246}"/>
          </ac:picMkLst>
        </pc:picChg>
      </pc:sldChg>
      <pc:sldChg chg="addSp modSp del mod">
        <pc:chgData name="Martin Walters" userId="f0c0205b2f9e5eeb" providerId="LiveId" clId="{032E5948-BB02-4898-A7E1-4C7A8209099D}" dt="2021-06-02T06:06:58.714" v="84" actId="47"/>
        <pc:sldMkLst>
          <pc:docMk/>
          <pc:sldMk cId="382453814" sldId="263"/>
        </pc:sldMkLst>
        <pc:spChg chg="add mod">
          <ac:chgData name="Martin Walters" userId="f0c0205b2f9e5eeb" providerId="LiveId" clId="{032E5948-BB02-4898-A7E1-4C7A8209099D}" dt="2021-06-02T06:01:43.599" v="50" actId="6549"/>
          <ac:spMkLst>
            <pc:docMk/>
            <pc:sldMk cId="382453814" sldId="263"/>
            <ac:spMk id="5" creationId="{D0192E40-F19F-4858-914F-BC9470DDAC16}"/>
          </ac:spMkLst>
        </pc:spChg>
      </pc:sldChg>
      <pc:sldChg chg="addSp modSp mod">
        <pc:chgData name="Martin Walters" userId="f0c0205b2f9e5eeb" providerId="LiveId" clId="{032E5948-BB02-4898-A7E1-4C7A8209099D}" dt="2021-06-02T10:04:55.784" v="533" actId="167"/>
        <pc:sldMkLst>
          <pc:docMk/>
          <pc:sldMk cId="4213562290" sldId="264"/>
        </pc:sldMkLst>
        <pc:spChg chg="add mod">
          <ac:chgData name="Martin Walters" userId="f0c0205b2f9e5eeb" providerId="LiveId" clId="{032E5948-BB02-4898-A7E1-4C7A8209099D}" dt="2021-06-02T10:04:50.463" v="532" actId="1035"/>
          <ac:spMkLst>
            <pc:docMk/>
            <pc:sldMk cId="4213562290" sldId="264"/>
            <ac:spMk id="5" creationId="{D02F768E-B487-43F6-B004-330034DFA25F}"/>
          </ac:spMkLst>
        </pc:spChg>
        <pc:spChg chg="add mod">
          <ac:chgData name="Martin Walters" userId="f0c0205b2f9e5eeb" providerId="LiveId" clId="{032E5948-BB02-4898-A7E1-4C7A8209099D}" dt="2021-06-02T10:04:50.463" v="532" actId="1035"/>
          <ac:spMkLst>
            <pc:docMk/>
            <pc:sldMk cId="4213562290" sldId="264"/>
            <ac:spMk id="10" creationId="{BA362E40-DBA5-47C1-9867-7F0DC1595A3A}"/>
          </ac:spMkLst>
        </pc:spChg>
        <pc:spChg chg="add mod ord">
          <ac:chgData name="Martin Walters" userId="f0c0205b2f9e5eeb" providerId="LiveId" clId="{032E5948-BB02-4898-A7E1-4C7A8209099D}" dt="2021-06-02T10:04:55.784" v="533" actId="167"/>
          <ac:spMkLst>
            <pc:docMk/>
            <pc:sldMk cId="4213562290" sldId="264"/>
            <ac:spMk id="11" creationId="{05E01A92-7F38-4372-A597-8FE72756A303}"/>
          </ac:spMkLst>
        </pc:spChg>
        <pc:picChg chg="add mod">
          <ac:chgData name="Martin Walters" userId="f0c0205b2f9e5eeb" providerId="LiveId" clId="{032E5948-BB02-4898-A7E1-4C7A8209099D}" dt="2021-06-02T06:08:17.060" v="89" actId="14100"/>
          <ac:picMkLst>
            <pc:docMk/>
            <pc:sldMk cId="4213562290" sldId="264"/>
            <ac:picMk id="7" creationId="{AFF08D7F-8625-489E-A6EF-8BA5BDE42A82}"/>
          </ac:picMkLst>
        </pc:picChg>
        <pc:picChg chg="add mod">
          <ac:chgData name="Martin Walters" userId="f0c0205b2f9e5eeb" providerId="LiveId" clId="{032E5948-BB02-4898-A7E1-4C7A8209099D}" dt="2021-06-02T06:08:35.396" v="92" actId="1076"/>
          <ac:picMkLst>
            <pc:docMk/>
            <pc:sldMk cId="4213562290" sldId="264"/>
            <ac:picMk id="9" creationId="{07DCE449-0D16-4B30-B367-7980F242DF3F}"/>
          </ac:picMkLst>
        </pc:picChg>
      </pc:sldChg>
      <pc:sldChg chg="addSp modSp del mod">
        <pc:chgData name="Martin Walters" userId="f0c0205b2f9e5eeb" providerId="LiveId" clId="{032E5948-BB02-4898-A7E1-4C7A8209099D}" dt="2021-06-02T06:21:07.792" v="166" actId="47"/>
        <pc:sldMkLst>
          <pc:docMk/>
          <pc:sldMk cId="1674857344" sldId="265"/>
        </pc:sldMkLst>
        <pc:spChg chg="add mod">
          <ac:chgData name="Martin Walters" userId="f0c0205b2f9e5eeb" providerId="LiveId" clId="{032E5948-BB02-4898-A7E1-4C7A8209099D}" dt="2021-06-02T06:01:52.542" v="53" actId="20577"/>
          <ac:spMkLst>
            <pc:docMk/>
            <pc:sldMk cId="1674857344" sldId="265"/>
            <ac:spMk id="5" creationId="{61A066EC-99DC-4876-AACA-76996FB48902}"/>
          </ac:spMkLst>
        </pc:spChg>
      </pc:sldChg>
      <pc:sldChg chg="addSp modSp mod">
        <pc:chgData name="Martin Walters" userId="f0c0205b2f9e5eeb" providerId="LiveId" clId="{032E5948-BB02-4898-A7E1-4C7A8209099D}" dt="2021-06-02T10:05:29.890" v="540" actId="167"/>
        <pc:sldMkLst>
          <pc:docMk/>
          <pc:sldMk cId="1673300828" sldId="266"/>
        </pc:sldMkLst>
        <pc:spChg chg="add mod">
          <ac:chgData name="Martin Walters" userId="f0c0205b2f9e5eeb" providerId="LiveId" clId="{032E5948-BB02-4898-A7E1-4C7A8209099D}" dt="2021-06-02T10:05:08.025" v="535" actId="207"/>
          <ac:spMkLst>
            <pc:docMk/>
            <pc:sldMk cId="1673300828" sldId="266"/>
            <ac:spMk id="5" creationId="{64CFA8DC-85C8-4C8A-9EE1-07F039638BAA}"/>
          </ac:spMkLst>
        </pc:spChg>
        <pc:spChg chg="add mod">
          <ac:chgData name="Martin Walters" userId="f0c0205b2f9e5eeb" providerId="LiveId" clId="{032E5948-BB02-4898-A7E1-4C7A8209099D}" dt="2021-06-02T10:05:16.174" v="538" actId="1076"/>
          <ac:spMkLst>
            <pc:docMk/>
            <pc:sldMk cId="1673300828" sldId="266"/>
            <ac:spMk id="10" creationId="{BBAEA660-6FE0-44DC-84F3-CE4C31F91F24}"/>
          </ac:spMkLst>
        </pc:spChg>
        <pc:spChg chg="add mod ord">
          <ac:chgData name="Martin Walters" userId="f0c0205b2f9e5eeb" providerId="LiveId" clId="{032E5948-BB02-4898-A7E1-4C7A8209099D}" dt="2021-06-02T10:05:29.890" v="540" actId="167"/>
          <ac:spMkLst>
            <pc:docMk/>
            <pc:sldMk cId="1673300828" sldId="266"/>
            <ac:spMk id="11" creationId="{50C8424F-079B-4E76-8176-8583B9F39CCD}"/>
          </ac:spMkLst>
        </pc:spChg>
        <pc:picChg chg="add mod">
          <ac:chgData name="Martin Walters" userId="f0c0205b2f9e5eeb" providerId="LiveId" clId="{032E5948-BB02-4898-A7E1-4C7A8209099D}" dt="2021-06-02T06:09:08.147" v="94" actId="1076"/>
          <ac:picMkLst>
            <pc:docMk/>
            <pc:sldMk cId="1673300828" sldId="266"/>
            <ac:picMk id="7" creationId="{30563E6A-25AB-4CDA-8219-BA99C262DCEF}"/>
          </ac:picMkLst>
        </pc:picChg>
        <pc:picChg chg="add mod">
          <ac:chgData name="Martin Walters" userId="f0c0205b2f9e5eeb" providerId="LiveId" clId="{032E5948-BB02-4898-A7E1-4C7A8209099D}" dt="2021-06-02T06:09:28.480" v="96" actId="1076"/>
          <ac:picMkLst>
            <pc:docMk/>
            <pc:sldMk cId="1673300828" sldId="266"/>
            <ac:picMk id="9" creationId="{E792964C-594B-435A-AD56-6B6C06B0BFDA}"/>
          </ac:picMkLst>
        </pc:picChg>
      </pc:sldChg>
      <pc:sldChg chg="addSp modSp del mod">
        <pc:chgData name="Martin Walters" userId="f0c0205b2f9e5eeb" providerId="LiveId" clId="{032E5948-BB02-4898-A7E1-4C7A8209099D}" dt="2021-06-02T06:21:11.018" v="167" actId="47"/>
        <pc:sldMkLst>
          <pc:docMk/>
          <pc:sldMk cId="2182017499" sldId="267"/>
        </pc:sldMkLst>
        <pc:spChg chg="add mod">
          <ac:chgData name="Martin Walters" userId="f0c0205b2f9e5eeb" providerId="LiveId" clId="{032E5948-BB02-4898-A7E1-4C7A8209099D}" dt="2021-06-02T06:01:59.133" v="56" actId="20577"/>
          <ac:spMkLst>
            <pc:docMk/>
            <pc:sldMk cId="2182017499" sldId="267"/>
            <ac:spMk id="5" creationId="{F836064E-DF3F-4AAE-A50E-4A72C4A7B57F}"/>
          </ac:spMkLst>
        </pc:spChg>
      </pc:sldChg>
      <pc:sldChg chg="addSp modSp add mod setBg">
        <pc:chgData name="Martin Walters" userId="f0c0205b2f9e5eeb" providerId="LiveId" clId="{032E5948-BB02-4898-A7E1-4C7A8209099D}" dt="2021-06-02T06:21:20.999" v="169" actId="26606"/>
        <pc:sldMkLst>
          <pc:docMk/>
          <pc:sldMk cId="495259217" sldId="268"/>
        </pc:sldMkLst>
        <pc:spChg chg="mod ord">
          <ac:chgData name="Martin Walters" userId="f0c0205b2f9e5eeb" providerId="LiveId" clId="{032E5948-BB02-4898-A7E1-4C7A8209099D}" dt="2021-06-02T06:21:20.999" v="169" actId="26606"/>
          <ac:spMkLst>
            <pc:docMk/>
            <pc:sldMk cId="495259217" sldId="268"/>
            <ac:spMk id="3" creationId="{6C7EE12B-5806-48D1-9FA4-A47702F8AAB6}"/>
          </ac:spMkLst>
        </pc:spChg>
        <pc:spChg chg="mod ord">
          <ac:chgData name="Martin Walters" userId="f0c0205b2f9e5eeb" providerId="LiveId" clId="{032E5948-BB02-4898-A7E1-4C7A8209099D}" dt="2021-06-02T06:21:20.999" v="169" actId="26606"/>
          <ac:spMkLst>
            <pc:docMk/>
            <pc:sldMk cId="495259217" sldId="268"/>
            <ac:spMk id="4" creationId="{6FE9AEDB-5947-4DEB-812D-EC0A8699FB26}"/>
          </ac:spMkLst>
        </pc:spChg>
        <pc:spChg chg="add mod">
          <ac:chgData name="Martin Walters" userId="f0c0205b2f9e5eeb" providerId="LiveId" clId="{032E5948-BB02-4898-A7E1-4C7A8209099D}" dt="2021-06-02T06:21:20.999" v="169" actId="26606"/>
          <ac:spMkLst>
            <pc:docMk/>
            <pc:sldMk cId="495259217" sldId="268"/>
            <ac:spMk id="5" creationId="{F5F8A578-1DE0-452B-9335-184BA2FF3EAB}"/>
          </ac:spMkLst>
        </pc:spChg>
        <pc:spChg chg="add">
          <ac:chgData name="Martin Walters" userId="f0c0205b2f9e5eeb" providerId="LiveId" clId="{032E5948-BB02-4898-A7E1-4C7A8209099D}" dt="2021-06-02T06:21:20.999" v="169" actId="26606"/>
          <ac:spMkLst>
            <pc:docMk/>
            <pc:sldMk cId="495259217" sldId="268"/>
            <ac:spMk id="12" creationId="{A4AC5506-6312-4701-8D3C-40187889A947}"/>
          </ac:spMkLst>
        </pc:spChg>
        <pc:picChg chg="ord">
          <ac:chgData name="Martin Walters" userId="f0c0205b2f9e5eeb" providerId="LiveId" clId="{032E5948-BB02-4898-A7E1-4C7A8209099D}" dt="2021-06-02T06:21:20.999" v="169" actId="26606"/>
          <ac:picMkLst>
            <pc:docMk/>
            <pc:sldMk cId="495259217" sldId="268"/>
            <ac:picMk id="2" creationId="{6957DABB-5111-4907-9106-C66A729656DD}"/>
          </ac:picMkLst>
        </pc:picChg>
        <pc:picChg chg="add mod">
          <ac:chgData name="Martin Walters" userId="f0c0205b2f9e5eeb" providerId="LiveId" clId="{032E5948-BB02-4898-A7E1-4C7A8209099D}" dt="2021-06-02T06:21:20.999" v="169" actId="26606"/>
          <ac:picMkLst>
            <pc:docMk/>
            <pc:sldMk cId="495259217" sldId="268"/>
            <ac:picMk id="7" creationId="{DB5E7271-0226-4E6B-BBCC-5AF5AC495211}"/>
          </ac:picMkLst>
        </pc:picChg>
      </pc:sldChg>
      <pc:sldChg chg="addSp modSp add mod">
        <pc:chgData name="Martin Walters" userId="f0c0205b2f9e5eeb" providerId="LiveId" clId="{032E5948-BB02-4898-A7E1-4C7A8209099D}" dt="2021-06-02T10:10:26.726" v="581" actId="1076"/>
        <pc:sldMkLst>
          <pc:docMk/>
          <pc:sldMk cId="3477846952" sldId="269"/>
        </pc:sldMkLst>
        <pc:spChg chg="add mod">
          <ac:chgData name="Martin Walters" userId="f0c0205b2f9e5eeb" providerId="LiveId" clId="{032E5948-BB02-4898-A7E1-4C7A8209099D}" dt="2021-06-02T10:10:26.726" v="581" actId="1076"/>
          <ac:spMkLst>
            <pc:docMk/>
            <pc:sldMk cId="3477846952" sldId="269"/>
            <ac:spMk id="5" creationId="{A1BC019C-CCA1-4268-B7A5-C9F2BB99E727}"/>
          </ac:spMkLst>
        </pc:spChg>
        <pc:spChg chg="add mod ord">
          <ac:chgData name="Martin Walters" userId="f0c0205b2f9e5eeb" providerId="LiveId" clId="{032E5948-BB02-4898-A7E1-4C7A8209099D}" dt="2021-06-02T10:10:21.995" v="579" actId="167"/>
          <ac:spMkLst>
            <pc:docMk/>
            <pc:sldMk cId="3477846952" sldId="269"/>
            <ac:spMk id="10" creationId="{1E14341F-D686-49CD-9E2E-84BC9642D14A}"/>
          </ac:spMkLst>
        </pc:spChg>
        <pc:picChg chg="add mod">
          <ac:chgData name="Martin Walters" userId="f0c0205b2f9e5eeb" providerId="LiveId" clId="{032E5948-BB02-4898-A7E1-4C7A8209099D}" dt="2021-06-02T10:10:16.038" v="577" actId="1076"/>
          <ac:picMkLst>
            <pc:docMk/>
            <pc:sldMk cId="3477846952" sldId="269"/>
            <ac:picMk id="7" creationId="{15F6839D-D9D9-41A9-A40F-0CC4B1999D9B}"/>
          </ac:picMkLst>
        </pc:picChg>
        <pc:picChg chg="add mod">
          <ac:chgData name="Martin Walters" userId="f0c0205b2f9e5eeb" providerId="LiveId" clId="{032E5948-BB02-4898-A7E1-4C7A8209099D}" dt="2021-06-02T10:10:17.757" v="578" actId="1076"/>
          <ac:picMkLst>
            <pc:docMk/>
            <pc:sldMk cId="3477846952" sldId="269"/>
            <ac:picMk id="9" creationId="{E502BFC4-06D9-4589-8C8B-8F826B6E2A9C}"/>
          </ac:picMkLst>
        </pc:picChg>
      </pc:sldChg>
      <pc:sldChg chg="addSp modSp add mod setBg">
        <pc:chgData name="Martin Walters" userId="f0c0205b2f9e5eeb" providerId="LiveId" clId="{032E5948-BB02-4898-A7E1-4C7A8209099D}" dt="2021-06-02T10:10:08.032" v="575" actId="255"/>
        <pc:sldMkLst>
          <pc:docMk/>
          <pc:sldMk cId="972340822" sldId="270"/>
        </pc:sldMkLst>
        <pc:spChg chg="mod ord">
          <ac:chgData name="Martin Walters" userId="f0c0205b2f9e5eeb" providerId="LiveId" clId="{032E5948-BB02-4898-A7E1-4C7A8209099D}" dt="2021-06-02T06:21:16.289" v="168" actId="26606"/>
          <ac:spMkLst>
            <pc:docMk/>
            <pc:sldMk cId="972340822" sldId="270"/>
            <ac:spMk id="3" creationId="{6C7EE12B-5806-48D1-9FA4-A47702F8AAB6}"/>
          </ac:spMkLst>
        </pc:spChg>
        <pc:spChg chg="mod ord">
          <ac:chgData name="Martin Walters" userId="f0c0205b2f9e5eeb" providerId="LiveId" clId="{032E5948-BB02-4898-A7E1-4C7A8209099D}" dt="2021-06-02T06:21:16.289" v="168" actId="26606"/>
          <ac:spMkLst>
            <pc:docMk/>
            <pc:sldMk cId="972340822" sldId="270"/>
            <ac:spMk id="4" creationId="{6FE9AEDB-5947-4DEB-812D-EC0A8699FB26}"/>
          </ac:spMkLst>
        </pc:spChg>
        <pc:spChg chg="add mod">
          <ac:chgData name="Martin Walters" userId="f0c0205b2f9e5eeb" providerId="LiveId" clId="{032E5948-BB02-4898-A7E1-4C7A8209099D}" dt="2021-06-02T10:10:08.032" v="575" actId="255"/>
          <ac:spMkLst>
            <pc:docMk/>
            <pc:sldMk cId="972340822" sldId="270"/>
            <ac:spMk id="5" creationId="{A8C537EA-1C34-48A3-A02A-F50B7E943054}"/>
          </ac:spMkLst>
        </pc:spChg>
        <pc:spChg chg="add">
          <ac:chgData name="Martin Walters" userId="f0c0205b2f9e5eeb" providerId="LiveId" clId="{032E5948-BB02-4898-A7E1-4C7A8209099D}" dt="2021-06-02T06:21:16.289" v="168" actId="26606"/>
          <ac:spMkLst>
            <pc:docMk/>
            <pc:sldMk cId="972340822" sldId="270"/>
            <ac:spMk id="12" creationId="{A4AC5506-6312-4701-8D3C-40187889A947}"/>
          </ac:spMkLst>
        </pc:spChg>
        <pc:picChg chg="ord">
          <ac:chgData name="Martin Walters" userId="f0c0205b2f9e5eeb" providerId="LiveId" clId="{032E5948-BB02-4898-A7E1-4C7A8209099D}" dt="2021-06-02T06:21:16.289" v="168" actId="26606"/>
          <ac:picMkLst>
            <pc:docMk/>
            <pc:sldMk cId="972340822" sldId="270"/>
            <ac:picMk id="2" creationId="{6957DABB-5111-4907-9106-C66A729656DD}"/>
          </ac:picMkLst>
        </pc:picChg>
        <pc:picChg chg="add mod">
          <ac:chgData name="Martin Walters" userId="f0c0205b2f9e5eeb" providerId="LiveId" clId="{032E5948-BB02-4898-A7E1-4C7A8209099D}" dt="2021-06-02T06:21:16.289" v="168" actId="26606"/>
          <ac:picMkLst>
            <pc:docMk/>
            <pc:sldMk cId="972340822" sldId="270"/>
            <ac:picMk id="7" creationId="{B248C2B7-94CE-4D2F-9402-709BC6D01F35}"/>
          </ac:picMkLst>
        </pc:picChg>
      </pc:sldChg>
      <pc:sldChg chg="addSp delSp modSp add mod">
        <pc:chgData name="Martin Walters" userId="f0c0205b2f9e5eeb" providerId="LiveId" clId="{032E5948-BB02-4898-A7E1-4C7A8209099D}" dt="2021-06-02T10:08:06.345" v="546" actId="167"/>
        <pc:sldMkLst>
          <pc:docMk/>
          <pc:sldMk cId="1384939973" sldId="271"/>
        </pc:sldMkLst>
        <pc:spChg chg="add mod">
          <ac:chgData name="Martin Walters" userId="f0c0205b2f9e5eeb" providerId="LiveId" clId="{032E5948-BB02-4898-A7E1-4C7A8209099D}" dt="2021-06-02T10:07:54.193" v="544" actId="207"/>
          <ac:spMkLst>
            <pc:docMk/>
            <pc:sldMk cId="1384939973" sldId="271"/>
            <ac:spMk id="5" creationId="{076AD051-A3D9-4E79-ABE8-61E8AD5B1D1B}"/>
          </ac:spMkLst>
        </pc:spChg>
        <pc:spChg chg="add del mod">
          <ac:chgData name="Martin Walters" userId="f0c0205b2f9e5eeb" providerId="LiveId" clId="{032E5948-BB02-4898-A7E1-4C7A8209099D}" dt="2021-06-02T10:07:48.375" v="542"/>
          <ac:spMkLst>
            <pc:docMk/>
            <pc:sldMk cId="1384939973" sldId="271"/>
            <ac:spMk id="10" creationId="{6D67604C-3AEA-47F1-88B9-9D1AB80F9255}"/>
          </ac:spMkLst>
        </pc:spChg>
        <pc:spChg chg="add mod ord">
          <ac:chgData name="Martin Walters" userId="f0c0205b2f9e5eeb" providerId="LiveId" clId="{032E5948-BB02-4898-A7E1-4C7A8209099D}" dt="2021-06-02T10:08:06.345" v="546" actId="167"/>
          <ac:spMkLst>
            <pc:docMk/>
            <pc:sldMk cId="1384939973" sldId="271"/>
            <ac:spMk id="11" creationId="{A5BA662A-E3A3-4744-A29D-D747FC8B8472}"/>
          </ac:spMkLst>
        </pc:spChg>
        <pc:picChg chg="add mod">
          <ac:chgData name="Martin Walters" userId="f0c0205b2f9e5eeb" providerId="LiveId" clId="{032E5948-BB02-4898-A7E1-4C7A8209099D}" dt="2021-06-02T06:13:37.481" v="113" actId="1076"/>
          <ac:picMkLst>
            <pc:docMk/>
            <pc:sldMk cId="1384939973" sldId="271"/>
            <ac:picMk id="7" creationId="{FDFEFA16-B09A-4EAD-A039-0E8026A8EF4A}"/>
          </ac:picMkLst>
        </pc:picChg>
        <pc:picChg chg="add mod">
          <ac:chgData name="Martin Walters" userId="f0c0205b2f9e5eeb" providerId="LiveId" clId="{032E5948-BB02-4898-A7E1-4C7A8209099D}" dt="2021-06-02T06:14:17.857" v="116" actId="1076"/>
          <ac:picMkLst>
            <pc:docMk/>
            <pc:sldMk cId="1384939973" sldId="271"/>
            <ac:picMk id="9" creationId="{422E1829-08DC-4CF8-B8CE-44814D3CD134}"/>
          </ac:picMkLst>
        </pc:picChg>
      </pc:sldChg>
      <pc:sldChg chg="addSp modSp add mod">
        <pc:chgData name="Martin Walters" userId="f0c0205b2f9e5eeb" providerId="LiveId" clId="{032E5948-BB02-4898-A7E1-4C7A8209099D}" dt="2021-06-02T10:08:25.577" v="550" actId="1076"/>
        <pc:sldMkLst>
          <pc:docMk/>
          <pc:sldMk cId="2125271775" sldId="272"/>
        </pc:sldMkLst>
        <pc:spChg chg="add mod">
          <ac:chgData name="Martin Walters" userId="f0c0205b2f9e5eeb" providerId="LiveId" clId="{032E5948-BB02-4898-A7E1-4C7A8209099D}" dt="2021-06-02T10:08:25.577" v="550" actId="1076"/>
          <ac:spMkLst>
            <pc:docMk/>
            <pc:sldMk cId="2125271775" sldId="272"/>
            <ac:spMk id="5" creationId="{E7A49653-EA67-4FC5-8064-3D770087C7BF}"/>
          </ac:spMkLst>
        </pc:spChg>
        <pc:spChg chg="add mod ord">
          <ac:chgData name="Martin Walters" userId="f0c0205b2f9e5eeb" providerId="LiveId" clId="{032E5948-BB02-4898-A7E1-4C7A8209099D}" dt="2021-06-02T10:08:19.272" v="548" actId="167"/>
          <ac:spMkLst>
            <pc:docMk/>
            <pc:sldMk cId="2125271775" sldId="272"/>
            <ac:spMk id="8" creationId="{44DD9104-EBB3-43A6-BDC4-8B86C59034AD}"/>
          </ac:spMkLst>
        </pc:spChg>
        <pc:picChg chg="add mod">
          <ac:chgData name="Martin Walters" userId="f0c0205b2f9e5eeb" providerId="LiveId" clId="{032E5948-BB02-4898-A7E1-4C7A8209099D}" dt="2021-06-02T06:14:50.503" v="118" actId="1076"/>
          <ac:picMkLst>
            <pc:docMk/>
            <pc:sldMk cId="2125271775" sldId="272"/>
            <ac:picMk id="7" creationId="{7811FD2D-8E68-44F6-87B9-5BCD1B12D518}"/>
          </ac:picMkLst>
        </pc:picChg>
      </pc:sldChg>
      <pc:sldChg chg="addSp modSp add mod">
        <pc:chgData name="Martin Walters" userId="f0c0205b2f9e5eeb" providerId="LiveId" clId="{032E5948-BB02-4898-A7E1-4C7A8209099D}" dt="2021-06-02T10:08:43.898" v="555" actId="167"/>
        <pc:sldMkLst>
          <pc:docMk/>
          <pc:sldMk cId="3541640494" sldId="273"/>
        </pc:sldMkLst>
        <pc:spChg chg="add mod">
          <ac:chgData name="Martin Walters" userId="f0c0205b2f9e5eeb" providerId="LiveId" clId="{032E5948-BB02-4898-A7E1-4C7A8209099D}" dt="2021-06-02T10:08:38.406" v="553" actId="1076"/>
          <ac:spMkLst>
            <pc:docMk/>
            <pc:sldMk cId="3541640494" sldId="273"/>
            <ac:spMk id="5" creationId="{317576BB-AD54-4EE6-B3C2-6A5F985EA5B4}"/>
          </ac:spMkLst>
        </pc:spChg>
        <pc:spChg chg="add mod ord">
          <ac:chgData name="Martin Walters" userId="f0c0205b2f9e5eeb" providerId="LiveId" clId="{032E5948-BB02-4898-A7E1-4C7A8209099D}" dt="2021-06-02T10:08:43.898" v="555" actId="167"/>
          <ac:spMkLst>
            <pc:docMk/>
            <pc:sldMk cId="3541640494" sldId="273"/>
            <ac:spMk id="8" creationId="{B876E9E4-48C1-49B4-8AB8-33E7D604E158}"/>
          </ac:spMkLst>
        </pc:spChg>
        <pc:picChg chg="add mod">
          <ac:chgData name="Martin Walters" userId="f0c0205b2f9e5eeb" providerId="LiveId" clId="{032E5948-BB02-4898-A7E1-4C7A8209099D}" dt="2021-06-02T06:15:19.390" v="120" actId="1076"/>
          <ac:picMkLst>
            <pc:docMk/>
            <pc:sldMk cId="3541640494" sldId="273"/>
            <ac:picMk id="7" creationId="{C1BE3F6E-7E5A-4B12-BF5C-678B8771C38B}"/>
          </ac:picMkLst>
        </pc:picChg>
      </pc:sldChg>
      <pc:sldChg chg="addSp delSp modSp add mod">
        <pc:chgData name="Martin Walters" userId="f0c0205b2f9e5eeb" providerId="LiveId" clId="{032E5948-BB02-4898-A7E1-4C7A8209099D}" dt="2021-06-02T10:09:45.856" v="574" actId="1076"/>
        <pc:sldMkLst>
          <pc:docMk/>
          <pc:sldMk cId="617456772" sldId="274"/>
        </pc:sldMkLst>
        <pc:spChg chg="add mod">
          <ac:chgData name="Martin Walters" userId="f0c0205b2f9e5eeb" providerId="LiveId" clId="{032E5948-BB02-4898-A7E1-4C7A8209099D}" dt="2021-06-02T10:09:45.856" v="574" actId="1076"/>
          <ac:spMkLst>
            <pc:docMk/>
            <pc:sldMk cId="617456772" sldId="274"/>
            <ac:spMk id="5" creationId="{0DBB1216-D84D-41F8-AF9A-B06FE353734D}"/>
          </ac:spMkLst>
        </pc:spChg>
        <pc:spChg chg="add mod ord">
          <ac:chgData name="Martin Walters" userId="f0c0205b2f9e5eeb" providerId="LiveId" clId="{032E5948-BB02-4898-A7E1-4C7A8209099D}" dt="2021-06-02T10:09:38.971" v="572" actId="167"/>
          <ac:spMkLst>
            <pc:docMk/>
            <pc:sldMk cId="617456772" sldId="274"/>
            <ac:spMk id="9" creationId="{30D3FF4D-37C6-4DC6-ABE0-FDA5ADB9D818}"/>
          </ac:spMkLst>
        </pc:spChg>
        <pc:picChg chg="add mod">
          <ac:chgData name="Martin Walters" userId="f0c0205b2f9e5eeb" providerId="LiveId" clId="{032E5948-BB02-4898-A7E1-4C7A8209099D}" dt="2021-06-02T06:17:29.641" v="134" actId="1076"/>
          <ac:picMkLst>
            <pc:docMk/>
            <pc:sldMk cId="617456772" sldId="274"/>
            <ac:picMk id="7" creationId="{CF79A046-7B8D-4785-B1A9-C8003E0963B7}"/>
          </ac:picMkLst>
        </pc:picChg>
        <pc:picChg chg="add del mod">
          <ac:chgData name="Martin Walters" userId="f0c0205b2f9e5eeb" providerId="LiveId" clId="{032E5948-BB02-4898-A7E1-4C7A8209099D}" dt="2021-06-02T06:17:38.611" v="136" actId="478"/>
          <ac:picMkLst>
            <pc:docMk/>
            <pc:sldMk cId="617456772" sldId="274"/>
            <ac:picMk id="8" creationId="{FA59AECB-F09A-4750-B382-847B3C6DAB2A}"/>
          </ac:picMkLst>
        </pc:picChg>
      </pc:sldChg>
      <pc:sldChg chg="addSp modSp add mod">
        <pc:chgData name="Martin Walters" userId="f0c0205b2f9e5eeb" providerId="LiveId" clId="{032E5948-BB02-4898-A7E1-4C7A8209099D}" dt="2021-06-02T10:08:57.860" v="559" actId="1076"/>
        <pc:sldMkLst>
          <pc:docMk/>
          <pc:sldMk cId="792298590" sldId="275"/>
        </pc:sldMkLst>
        <pc:spChg chg="add mod">
          <ac:chgData name="Martin Walters" userId="f0c0205b2f9e5eeb" providerId="LiveId" clId="{032E5948-BB02-4898-A7E1-4C7A8209099D}" dt="2021-06-02T10:08:57.860" v="559" actId="1076"/>
          <ac:spMkLst>
            <pc:docMk/>
            <pc:sldMk cId="792298590" sldId="275"/>
            <ac:spMk id="5" creationId="{D2BFC1B1-4B63-41F9-AAFD-9567CB6FD434}"/>
          </ac:spMkLst>
        </pc:spChg>
        <pc:spChg chg="add mod">
          <ac:chgData name="Martin Walters" userId="f0c0205b2f9e5eeb" providerId="LiveId" clId="{032E5948-BB02-4898-A7E1-4C7A8209099D}" dt="2021-06-02T09:58:57.597" v="365" actId="1076"/>
          <ac:spMkLst>
            <pc:docMk/>
            <pc:sldMk cId="792298590" sldId="275"/>
            <ac:spMk id="8" creationId="{A88AED98-5216-4740-9BC1-75A25E7B09A4}"/>
          </ac:spMkLst>
        </pc:spChg>
        <pc:spChg chg="add mod">
          <ac:chgData name="Martin Walters" userId="f0c0205b2f9e5eeb" providerId="LiveId" clId="{032E5948-BB02-4898-A7E1-4C7A8209099D}" dt="2021-06-02T09:59:55.288" v="368" actId="1582"/>
          <ac:spMkLst>
            <pc:docMk/>
            <pc:sldMk cId="792298590" sldId="275"/>
            <ac:spMk id="9" creationId="{BE5E68A4-2CED-47C9-A67E-A47DF46B23C3}"/>
          </ac:spMkLst>
        </pc:spChg>
        <pc:spChg chg="add mod ord">
          <ac:chgData name="Martin Walters" userId="f0c0205b2f9e5eeb" providerId="LiveId" clId="{032E5948-BB02-4898-A7E1-4C7A8209099D}" dt="2021-06-02T10:08:52.939" v="557" actId="167"/>
          <ac:spMkLst>
            <pc:docMk/>
            <pc:sldMk cId="792298590" sldId="275"/>
            <ac:spMk id="12" creationId="{157885C3-F599-45CD-B1CB-9E7F1008AF51}"/>
          </ac:spMkLst>
        </pc:spChg>
        <pc:picChg chg="add mod">
          <ac:chgData name="Martin Walters" userId="f0c0205b2f9e5eeb" providerId="LiveId" clId="{032E5948-BB02-4898-A7E1-4C7A8209099D}" dt="2021-06-02T06:16:21.437" v="124" actId="1076"/>
          <ac:picMkLst>
            <pc:docMk/>
            <pc:sldMk cId="792298590" sldId="275"/>
            <ac:picMk id="7" creationId="{7D2AFECD-2748-4EA3-91DD-EC1F061B80F3}"/>
          </ac:picMkLst>
        </pc:picChg>
        <pc:cxnChg chg="add mod">
          <ac:chgData name="Martin Walters" userId="f0c0205b2f9e5eeb" providerId="LiveId" clId="{032E5948-BB02-4898-A7E1-4C7A8209099D}" dt="2021-06-02T10:00:13.029" v="370" actId="208"/>
          <ac:cxnSpMkLst>
            <pc:docMk/>
            <pc:sldMk cId="792298590" sldId="275"/>
            <ac:cxnSpMk id="11" creationId="{D7CB0221-2E1F-4188-927F-603562584CAA}"/>
          </ac:cxnSpMkLst>
        </pc:cxnChg>
      </pc:sldChg>
      <pc:sldChg chg="addSp modSp add mod">
        <pc:chgData name="Martin Walters" userId="f0c0205b2f9e5eeb" providerId="LiveId" clId="{032E5948-BB02-4898-A7E1-4C7A8209099D}" dt="2021-06-02T10:09:10.069" v="564" actId="1076"/>
        <pc:sldMkLst>
          <pc:docMk/>
          <pc:sldMk cId="2213682302" sldId="276"/>
        </pc:sldMkLst>
        <pc:spChg chg="add mod">
          <ac:chgData name="Martin Walters" userId="f0c0205b2f9e5eeb" providerId="LiveId" clId="{032E5948-BB02-4898-A7E1-4C7A8209099D}" dt="2021-06-02T10:09:10.069" v="564" actId="1076"/>
          <ac:spMkLst>
            <pc:docMk/>
            <pc:sldMk cId="2213682302" sldId="276"/>
            <ac:spMk id="5" creationId="{DE7FB9CB-388B-4B07-841D-BBE81D11697F}"/>
          </ac:spMkLst>
        </pc:spChg>
        <pc:spChg chg="add mod ord">
          <ac:chgData name="Martin Walters" userId="f0c0205b2f9e5eeb" providerId="LiveId" clId="{032E5948-BB02-4898-A7E1-4C7A8209099D}" dt="2021-06-02T10:09:05.579" v="562" actId="167"/>
          <ac:spMkLst>
            <pc:docMk/>
            <pc:sldMk cId="2213682302" sldId="276"/>
            <ac:spMk id="8" creationId="{EA5774B9-844A-42FB-971E-D3BCFB95CC06}"/>
          </ac:spMkLst>
        </pc:spChg>
        <pc:picChg chg="add mod">
          <ac:chgData name="Martin Walters" userId="f0c0205b2f9e5eeb" providerId="LiveId" clId="{032E5948-BB02-4898-A7E1-4C7A8209099D}" dt="2021-06-02T10:09:02.724" v="561" actId="1076"/>
          <ac:picMkLst>
            <pc:docMk/>
            <pc:sldMk cId="2213682302" sldId="276"/>
            <ac:picMk id="7" creationId="{432F393F-1620-48DD-A4DA-EB4C9268465D}"/>
          </ac:picMkLst>
        </pc:picChg>
      </pc:sldChg>
      <pc:sldChg chg="addSp modSp add mod">
        <pc:chgData name="Martin Walters" userId="f0c0205b2f9e5eeb" providerId="LiveId" clId="{032E5948-BB02-4898-A7E1-4C7A8209099D}" dt="2021-06-02T10:09:27.705" v="570" actId="1076"/>
        <pc:sldMkLst>
          <pc:docMk/>
          <pc:sldMk cId="1086213438" sldId="277"/>
        </pc:sldMkLst>
        <pc:spChg chg="add mod">
          <ac:chgData name="Martin Walters" userId="f0c0205b2f9e5eeb" providerId="LiveId" clId="{032E5948-BB02-4898-A7E1-4C7A8209099D}" dt="2021-06-02T10:09:27.705" v="570" actId="1076"/>
          <ac:spMkLst>
            <pc:docMk/>
            <pc:sldMk cId="1086213438" sldId="277"/>
            <ac:spMk id="5" creationId="{2F6F123B-147E-4BB7-93BB-483B4A7743D9}"/>
          </ac:spMkLst>
        </pc:spChg>
        <pc:spChg chg="add mod">
          <ac:chgData name="Martin Walters" userId="f0c0205b2f9e5eeb" providerId="LiveId" clId="{032E5948-BB02-4898-A7E1-4C7A8209099D}" dt="2021-06-02T10:01:36.508" v="456" actId="20577"/>
          <ac:spMkLst>
            <pc:docMk/>
            <pc:sldMk cId="1086213438" sldId="277"/>
            <ac:spMk id="8" creationId="{B5E7CB7B-B15A-46A4-AE28-35BA30236F45}"/>
          </ac:spMkLst>
        </pc:spChg>
        <pc:spChg chg="add mod ord">
          <ac:chgData name="Martin Walters" userId="f0c0205b2f9e5eeb" providerId="LiveId" clId="{032E5948-BB02-4898-A7E1-4C7A8209099D}" dt="2021-06-02T10:09:20.702" v="568" actId="167"/>
          <ac:spMkLst>
            <pc:docMk/>
            <pc:sldMk cId="1086213438" sldId="277"/>
            <ac:spMk id="9" creationId="{F191AF04-56AE-40E6-8567-B72D5FB2F858}"/>
          </ac:spMkLst>
        </pc:spChg>
        <pc:picChg chg="add mod">
          <ac:chgData name="Martin Walters" userId="f0c0205b2f9e5eeb" providerId="LiveId" clId="{032E5948-BB02-4898-A7E1-4C7A8209099D}" dt="2021-06-02T10:09:17.798" v="567" actId="1076"/>
          <ac:picMkLst>
            <pc:docMk/>
            <pc:sldMk cId="1086213438" sldId="277"/>
            <ac:picMk id="7" creationId="{67EB9661-6CDE-4DF7-896F-F8D75F57E6BD}"/>
          </ac:picMkLst>
        </pc:picChg>
      </pc:sldChg>
      <pc:sldChg chg="addSp delSp modSp add mod setBg addAnim delAnim setClrOvrMap">
        <pc:chgData name="Martin Walters" userId="f0c0205b2f9e5eeb" providerId="LiveId" clId="{032E5948-BB02-4898-A7E1-4C7A8209099D}" dt="2021-06-02T06:18:36.444" v="154" actId="255"/>
        <pc:sldMkLst>
          <pc:docMk/>
          <pc:sldMk cId="135904911" sldId="278"/>
        </pc:sldMkLst>
        <pc:spChg chg="mod">
          <ac:chgData name="Martin Walters" userId="f0c0205b2f9e5eeb" providerId="LiveId" clId="{032E5948-BB02-4898-A7E1-4C7A8209099D}" dt="2021-06-02T06:18:20.139" v="150" actId="26606"/>
          <ac:spMkLst>
            <pc:docMk/>
            <pc:sldMk cId="135904911" sldId="278"/>
            <ac:spMk id="3" creationId="{6C7EE12B-5806-48D1-9FA4-A47702F8AAB6}"/>
          </ac:spMkLst>
        </pc:spChg>
        <pc:spChg chg="mod">
          <ac:chgData name="Martin Walters" userId="f0c0205b2f9e5eeb" providerId="LiveId" clId="{032E5948-BB02-4898-A7E1-4C7A8209099D}" dt="2021-06-02T06:18:20.139" v="150" actId="26606"/>
          <ac:spMkLst>
            <pc:docMk/>
            <pc:sldMk cId="135904911" sldId="278"/>
            <ac:spMk id="4" creationId="{6FE9AEDB-5947-4DEB-812D-EC0A8699FB26}"/>
          </ac:spMkLst>
        </pc:spChg>
        <pc:spChg chg="add mod ord">
          <ac:chgData name="Martin Walters" userId="f0c0205b2f9e5eeb" providerId="LiveId" clId="{032E5948-BB02-4898-A7E1-4C7A8209099D}" dt="2021-06-02T06:18:36.444" v="154" actId="255"/>
          <ac:spMkLst>
            <pc:docMk/>
            <pc:sldMk cId="135904911" sldId="278"/>
            <ac:spMk id="5" creationId="{8B29F1B4-903C-4946-8CAC-7D175C9B8D91}"/>
          </ac:spMkLst>
        </pc:spChg>
        <pc:spChg chg="add del">
          <ac:chgData name="Martin Walters" userId="f0c0205b2f9e5eeb" providerId="LiveId" clId="{032E5948-BB02-4898-A7E1-4C7A8209099D}" dt="2021-06-02T06:18:20.125" v="149" actId="26606"/>
          <ac:spMkLst>
            <pc:docMk/>
            <pc:sldMk cId="135904911" sldId="278"/>
            <ac:spMk id="10" creationId="{66B332A4-D438-4773-A77F-5ED49A448D9D}"/>
          </ac:spMkLst>
        </pc:spChg>
        <pc:spChg chg="add del">
          <ac:chgData name="Martin Walters" userId="f0c0205b2f9e5eeb" providerId="LiveId" clId="{032E5948-BB02-4898-A7E1-4C7A8209099D}" dt="2021-06-02T06:18:20.125" v="149" actId="26606"/>
          <ac:spMkLst>
            <pc:docMk/>
            <pc:sldMk cId="135904911" sldId="278"/>
            <ac:spMk id="12" creationId="{DF9AD32D-FF05-44F4-BD4D-9CEE89B71EB9}"/>
          </ac:spMkLst>
        </pc:spChg>
        <pc:spChg chg="add">
          <ac:chgData name="Martin Walters" userId="f0c0205b2f9e5eeb" providerId="LiveId" clId="{032E5948-BB02-4898-A7E1-4C7A8209099D}" dt="2021-06-02T06:18:20.139" v="150" actId="26606"/>
          <ac:spMkLst>
            <pc:docMk/>
            <pc:sldMk cId="135904911" sldId="278"/>
            <ac:spMk id="14" creationId="{8D1AD6B3-BE88-4CEB-BA17-790657CC4729}"/>
          </ac:spMkLst>
        </pc:spChg>
        <pc:spChg chg="add">
          <ac:chgData name="Martin Walters" userId="f0c0205b2f9e5eeb" providerId="LiveId" clId="{032E5948-BB02-4898-A7E1-4C7A8209099D}" dt="2021-06-02T06:18:20.139" v="150" actId="26606"/>
          <ac:spMkLst>
            <pc:docMk/>
            <pc:sldMk cId="135904911" sldId="278"/>
            <ac:spMk id="15" creationId="{A3363022-C969-41E9-8EB2-E4C94908C1FA}"/>
          </ac:spMkLst>
        </pc:spChg>
        <pc:grpChg chg="add">
          <ac:chgData name="Martin Walters" userId="f0c0205b2f9e5eeb" providerId="LiveId" clId="{032E5948-BB02-4898-A7E1-4C7A8209099D}" dt="2021-06-02T06:18:20.139" v="150" actId="26606"/>
          <ac:grpSpMkLst>
            <pc:docMk/>
            <pc:sldMk cId="135904911" sldId="278"/>
            <ac:grpSpMk id="16" creationId="{89D1390B-7E13-4B4F-9CB2-391063412E54}"/>
          </ac:grpSpMkLst>
        </pc:grpChg>
        <pc:picChg chg="ord">
          <ac:chgData name="Martin Walters" userId="f0c0205b2f9e5eeb" providerId="LiveId" clId="{032E5948-BB02-4898-A7E1-4C7A8209099D}" dt="2021-06-02T06:18:20.139" v="150" actId="26606"/>
          <ac:picMkLst>
            <pc:docMk/>
            <pc:sldMk cId="135904911" sldId="278"/>
            <ac:picMk id="2" creationId="{6957DABB-5111-4907-9106-C66A729656DD}"/>
          </ac:picMkLst>
        </pc:picChg>
        <pc:picChg chg="add del">
          <ac:chgData name="Martin Walters" userId="f0c0205b2f9e5eeb" providerId="LiveId" clId="{032E5948-BB02-4898-A7E1-4C7A8209099D}" dt="2021-06-02T06:18:27.772" v="152" actId="478"/>
          <ac:picMkLst>
            <pc:docMk/>
            <pc:sldMk cId="135904911" sldId="278"/>
            <ac:picMk id="9" creationId="{425A26BD-A492-48E1-B4A2-7B09CAD797CD}"/>
          </ac:picMkLst>
        </pc:picChg>
      </pc:sldChg>
      <pc:sldChg chg="add del">
        <pc:chgData name="Martin Walters" userId="f0c0205b2f9e5eeb" providerId="LiveId" clId="{032E5948-BB02-4898-A7E1-4C7A8209099D}" dt="2021-06-02T10:01:48.835" v="461" actId="47"/>
        <pc:sldMkLst>
          <pc:docMk/>
          <pc:sldMk cId="2233215074" sldId="279"/>
        </pc:sldMkLst>
      </pc:sldChg>
      <pc:sldChg chg="add del">
        <pc:chgData name="Martin Walters" userId="f0c0205b2f9e5eeb" providerId="LiveId" clId="{032E5948-BB02-4898-A7E1-4C7A8209099D}" dt="2021-06-02T10:01:44.571" v="457" actId="47"/>
        <pc:sldMkLst>
          <pc:docMk/>
          <pc:sldMk cId="1850757707" sldId="280"/>
        </pc:sldMkLst>
      </pc:sldChg>
      <pc:sldChg chg="add del">
        <pc:chgData name="Martin Walters" userId="f0c0205b2f9e5eeb" providerId="LiveId" clId="{032E5948-BB02-4898-A7E1-4C7A8209099D}" dt="2021-06-02T10:01:45.222" v="458" actId="47"/>
        <pc:sldMkLst>
          <pc:docMk/>
          <pc:sldMk cId="1002374220" sldId="281"/>
        </pc:sldMkLst>
      </pc:sldChg>
      <pc:sldChg chg="add del">
        <pc:chgData name="Martin Walters" userId="f0c0205b2f9e5eeb" providerId="LiveId" clId="{032E5948-BB02-4898-A7E1-4C7A8209099D}" dt="2021-06-02T10:01:45.756" v="459" actId="47"/>
        <pc:sldMkLst>
          <pc:docMk/>
          <pc:sldMk cId="3859755676" sldId="282"/>
        </pc:sldMkLst>
      </pc:sldChg>
      <pc:sldChg chg="add del">
        <pc:chgData name="Martin Walters" userId="f0c0205b2f9e5eeb" providerId="LiveId" clId="{032E5948-BB02-4898-A7E1-4C7A8209099D}" dt="2021-06-02T10:01:47.620" v="460" actId="47"/>
        <pc:sldMkLst>
          <pc:docMk/>
          <pc:sldMk cId="3236192572" sldId="283"/>
        </pc:sldMkLst>
      </pc:sldChg>
      <pc:sldChg chg="add del">
        <pc:chgData name="Martin Walters" userId="f0c0205b2f9e5eeb" providerId="LiveId" clId="{032E5948-BB02-4898-A7E1-4C7A8209099D}" dt="2021-06-02T10:01:49.956" v="462" actId="47"/>
        <pc:sldMkLst>
          <pc:docMk/>
          <pc:sldMk cId="4152004743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D2369-B1C4-40CB-9612-BECF46FE01C5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27A9A-959F-42FD-83CF-2113C2B4D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02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2AB3-2127-4162-9F69-2B7111E43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ECD9D-808E-4183-BBAD-F789164C5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76C98-56E9-4274-9C64-EBE36178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CA5F-8822-4C9A-9460-92B6EF4892F5}" type="datetime1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6C46B-39C4-41CA-BBCC-DFDC04A5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4 - MW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39597-C5FB-4615-B635-D423FFB0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BCA1-714C-4DF5-A00C-02FEB4A5E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72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C2CE-6C37-48C7-8A19-068E141C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E4A59-908D-4987-91CD-74D8FC18D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F20FF-597C-455A-A696-53FD0293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2EB8-F53E-4F8B-A629-E1095E1BC880}" type="datetime1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32E75-309F-43A4-BB12-12FA3D49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4 - MW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5115D-9634-48F5-8DE8-03C387AE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BCA1-714C-4DF5-A00C-02FEB4A5E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90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3E91D-76C5-4D2B-A12E-1534F1800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E09FE-575B-4B35-90DE-78207ED36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1C88E-2C0E-423B-BEBE-3DEA937D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67E3-4064-4A2B-981F-E705F1E4D7BF}" type="datetime1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FFCF5-C2A9-4B66-88EC-8CF56D80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4 - MW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DC019-017D-444F-AD61-51006368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BCA1-714C-4DF5-A00C-02FEB4A5E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7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E627-09A9-4FBC-8B95-F731165E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452FF-9125-46EF-AD78-48A65E193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9B0BE-0297-40E7-A65C-8952D2BA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D217-1908-4698-873B-4F07A30A2858}" type="datetime1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3F2A6-D73B-4648-9340-7D3C7261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4 - MW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4D6CB-7B00-452A-8312-7B80F347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BCA1-714C-4DF5-A00C-02FEB4A5E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98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7920-E224-433D-947C-36F723D9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2F637-77CA-4394-9F7D-A852E048F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E1F08-CE1C-4442-AEE0-AE517CB3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0DC9-5327-4968-AFFF-9C55DCD9AEC9}" type="datetime1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96A08-3722-40BB-8BD2-D3D8259B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4 - MW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B474-D95A-4267-9D2F-8DAC8F42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BCA1-714C-4DF5-A00C-02FEB4A5E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92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7E9F-39F3-4B84-AA31-E5891124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38AF9-814C-4C3F-A0BE-6888244C0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7C254-3A7C-4E39-AE0F-35BC8A0F4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D13AF-957C-418C-A9C5-A1635582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E5B3-59DE-4BA4-AB96-84A28789A1D2}" type="datetime1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1A3C5-606E-44E2-88EA-32582B95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4 - MW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788AE-6CD4-4478-89BB-1235FF9E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BCA1-714C-4DF5-A00C-02FEB4A5E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35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BB8F-CA0A-4713-836F-A7FED933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F8CF7-0EB4-40B1-B80B-1E126D2E8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C18BF-FAF9-4F7E-9F21-E84FC8952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3571B-A728-40D5-8BFC-33EFCAA4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0ABD0-BF60-4515-BB1F-986552543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AAE38-AE65-4368-BD70-A4818807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F534-54BC-44F7-94B5-521F4778F2AC}" type="datetime1">
              <a:rPr lang="en-GB" smtClean="0"/>
              <a:t>01/06/2021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80E3B-DE0E-46BA-945D-DBEEF54A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4 - MW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60BBA-7686-43E7-8BCE-D101DF15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BCA1-714C-4DF5-A00C-02FEB4A5E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89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FEFD-88AE-4981-9E9C-56B66726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A6AD2-B945-4B17-909B-BF6A5100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DD69-0732-46F7-B23C-E2FC435F7341}" type="datetime1">
              <a:rPr lang="en-GB" smtClean="0"/>
              <a:t>01/06/2021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BF67B-1A32-4971-AC32-7DFF722E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4 - MW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519FE-6FCF-4A1D-B990-D7A9E91D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BCA1-714C-4DF5-A00C-02FEB4A5E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84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A42D2-8CF0-463B-97EF-4C71601E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115B-E7D1-4F17-A2D0-2136BFDE6B9D}" type="datetime1">
              <a:rPr lang="en-GB" smtClean="0"/>
              <a:t>01/06/2021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477B4-C5AD-4139-8DD2-36B0BA22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4 - MW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3B79D-6F87-4C23-B968-9E0DC5AD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BCA1-714C-4DF5-A00C-02FEB4A5E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8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3447-B8CE-4533-ADEB-CAF4A530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72B4-E5B2-42BE-8297-8BCED5816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83386-8216-44C8-BC2B-8322AA19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7FD13-7C28-496A-A1ED-960F80CE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8B96-4694-43E9-A3FD-5ED3357229C1}" type="datetime1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77BEC-B7CF-434F-B4F2-304F41EF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4 - MW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5FF22-03C1-4B31-BB81-6FF7E979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BCA1-714C-4DF5-A00C-02FEB4A5E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32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39F4-656E-4071-B1C6-DC0EE7AC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B195C-FB03-4129-BC1C-82BCBA42B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1BD25-B24D-4A9C-8586-53DB4C851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0672E-3379-4EFD-B08D-3C8E7606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6DD7-6C26-435A-8ACC-C1AF825C0CC8}" type="datetime1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CD0E1-A321-4794-B6F6-0568B0CB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4 - MW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F2093-14FE-408C-81BB-67EAF97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BCA1-714C-4DF5-A00C-02FEB4A5E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57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34340-522C-4F7A-B01D-295A8AB0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400D3-FD48-4B87-9BB9-0DEF63EC9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BA66B-8B5B-45B4-BC61-D890DE49D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2BD9-8526-4669-A9C8-042F0AE6A9E6}" type="datetime1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9EA8-C8F0-451A-ABA0-1BA964B79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Week 4 - MW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7C737-2D9B-42A9-BE35-68FAFE7EF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4BCA1-714C-4DF5-A00C-02FEB4A5E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87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31DF9-6F14-44FD-9BB7-3B38FBE82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5852" y="1118937"/>
            <a:ext cx="3404937" cy="2683187"/>
          </a:xfrm>
        </p:spPr>
        <p:txBody>
          <a:bodyPr anchor="b">
            <a:normAutofit/>
          </a:bodyPr>
          <a:lstStyle/>
          <a:p>
            <a:pPr algn="l"/>
            <a:r>
              <a:rPr lang="en-GB" sz="4000">
                <a:solidFill>
                  <a:schemeClr val="tx2"/>
                </a:solidFill>
              </a:rPr>
              <a:t>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E641A-1BE9-453B-AA0C-0FF9F8757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5852" y="4025019"/>
            <a:ext cx="3404937" cy="1714044"/>
          </a:xfrm>
        </p:spPr>
        <p:txBody>
          <a:bodyPr anchor="t">
            <a:normAutofit/>
          </a:bodyPr>
          <a:lstStyle/>
          <a:p>
            <a:pPr algn="l"/>
            <a:r>
              <a:rPr lang="en-GB" sz="2000">
                <a:solidFill>
                  <a:schemeClr val="tx2"/>
                </a:solidFill>
              </a:rPr>
              <a:t>MW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EC6CA39-4B2F-4804-B4E2-D64C74307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2078739"/>
            <a:ext cx="6137549" cy="270052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FF9EA-1FF8-424F-A73E-4F972952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Week 4 - MW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58ADC-E3D0-48BF-9879-084AD17D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AC4BCA1-714C-4DF5-A00C-02FEB4A5EF96}" type="slidenum">
              <a:rPr lang="en-GB" smtClean="0"/>
              <a:pPr>
                <a:spcAft>
                  <a:spcPts val="600"/>
                </a:spcAft>
              </a:pPr>
              <a:t>1</a:t>
            </a:fld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829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8A578-1DE0-452B-9335-184BA2FF3EAB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Task 6 :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E7271-0226-4E6B-BBCC-5AF5AC49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04945"/>
            <a:ext cx="10905066" cy="433476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EE12B-5806-48D1-9FA4-A47702F8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Week 4 - MW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9AEDB-5947-4DEB-812D-EC0A8699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AC4BCA1-714C-4DF5-A00C-02FEB4A5EF9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57DABB-5111-4907-9106-C66A72965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961" y="167951"/>
            <a:ext cx="1994334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5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14341F-D686-49CD-9E2E-84BC9642D14A}"/>
              </a:ext>
            </a:extLst>
          </p:cNvPr>
          <p:cNvSpPr/>
          <p:nvPr/>
        </p:nvSpPr>
        <p:spPr>
          <a:xfrm>
            <a:off x="91891" y="533732"/>
            <a:ext cx="12038202" cy="788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57DABB-5111-4907-9106-C66A7296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961" y="167951"/>
            <a:ext cx="1994334" cy="87707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EE12B-5806-48D1-9FA4-A47702F8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4 - MW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9AEDB-5947-4DEB-812D-EC0A8699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BCA1-714C-4DF5-A00C-02FEB4A5EF96}" type="slidenum">
              <a:rPr lang="en-GB" smtClean="0"/>
              <a:t>11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C019C-CCA1-4268-B7A5-C9F2BB99E727}"/>
              </a:ext>
            </a:extLst>
          </p:cNvPr>
          <p:cNvSpPr txBox="1"/>
          <p:nvPr/>
        </p:nvSpPr>
        <p:spPr>
          <a:xfrm>
            <a:off x="4217253" y="697181"/>
            <a:ext cx="475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Task 6 :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F6839D-D9D9-41A9-A40F-0CC4B1999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0050"/>
            <a:ext cx="6382641" cy="2857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02BFC4-06D9-4589-8C8B-8F826B6E2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611" y="1961945"/>
            <a:ext cx="6144482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4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537EA-1C34-48A3-A02A-F50B7E943054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Task 7 :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48C2B7-94CE-4D2F-9402-709BC6D0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522824"/>
            <a:ext cx="10905066" cy="269900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EE12B-5806-48D1-9FA4-A47702F8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Week 4 - MW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9AEDB-5947-4DEB-812D-EC0A8699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AC4BCA1-714C-4DF5-A00C-02FEB4A5EF9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57DABB-5111-4907-9106-C66A72965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961" y="167951"/>
            <a:ext cx="1994334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4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5BA662A-E3A3-4744-A29D-D747FC8B8472}"/>
              </a:ext>
            </a:extLst>
          </p:cNvPr>
          <p:cNvSpPr/>
          <p:nvPr/>
        </p:nvSpPr>
        <p:spPr>
          <a:xfrm>
            <a:off x="91891" y="533732"/>
            <a:ext cx="12038202" cy="788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57DABB-5111-4907-9106-C66A7296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961" y="167951"/>
            <a:ext cx="1994334" cy="87707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EE12B-5806-48D1-9FA4-A47702F8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4 - MW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9AEDB-5947-4DEB-812D-EC0A8699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BCA1-714C-4DF5-A00C-02FEB4A5EF96}" type="slidenum">
              <a:rPr lang="en-GB" smtClean="0"/>
              <a:t>13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AD051-A3D9-4E79-ABE8-61E8AD5B1D1B}"/>
              </a:ext>
            </a:extLst>
          </p:cNvPr>
          <p:cNvSpPr txBox="1"/>
          <p:nvPr/>
        </p:nvSpPr>
        <p:spPr>
          <a:xfrm>
            <a:off x="4545109" y="606490"/>
            <a:ext cx="475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Task 7 :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EFA16-B09A-4EAD-A039-0E8026A8E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3" y="1522794"/>
            <a:ext cx="5106113" cy="3772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2E1829-08DC-4CF8-B8CE-44814D3CD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804" y="1522794"/>
            <a:ext cx="5306165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39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4DD9104-EBB3-43A6-BDC4-8B86C59034AD}"/>
              </a:ext>
            </a:extLst>
          </p:cNvPr>
          <p:cNvSpPr/>
          <p:nvPr/>
        </p:nvSpPr>
        <p:spPr>
          <a:xfrm>
            <a:off x="91891" y="533732"/>
            <a:ext cx="12038202" cy="788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57DABB-5111-4907-9106-C66A7296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961" y="167951"/>
            <a:ext cx="1994334" cy="87707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EE12B-5806-48D1-9FA4-A47702F8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4 - MW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9AEDB-5947-4DEB-812D-EC0A8699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BCA1-714C-4DF5-A00C-02FEB4A5EF96}" type="slidenum">
              <a:rPr lang="en-GB" smtClean="0"/>
              <a:t>14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49653-EA67-4FC5-8064-3D770087C7BF}"/>
              </a:ext>
            </a:extLst>
          </p:cNvPr>
          <p:cNvSpPr txBox="1"/>
          <p:nvPr/>
        </p:nvSpPr>
        <p:spPr>
          <a:xfrm>
            <a:off x="4343089" y="697181"/>
            <a:ext cx="475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Task 8 :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1FD2D-8E68-44F6-87B9-5BCD1B12D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5" y="2437322"/>
            <a:ext cx="6582694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7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76E9E4-48C1-49B4-8AB8-33E7D604E158}"/>
              </a:ext>
            </a:extLst>
          </p:cNvPr>
          <p:cNvSpPr/>
          <p:nvPr/>
        </p:nvSpPr>
        <p:spPr>
          <a:xfrm>
            <a:off x="76899" y="606490"/>
            <a:ext cx="12038202" cy="788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57DABB-5111-4907-9106-C66A7296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961" y="167951"/>
            <a:ext cx="1994334" cy="87707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EE12B-5806-48D1-9FA4-A47702F8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4 - MW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9AEDB-5947-4DEB-812D-EC0A8699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BCA1-714C-4DF5-A00C-02FEB4A5EF96}" type="slidenum">
              <a:rPr lang="en-GB" smtClean="0"/>
              <a:t>15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576BB-AD54-4EE6-B3C2-6A5F985EA5B4}"/>
              </a:ext>
            </a:extLst>
          </p:cNvPr>
          <p:cNvSpPr txBox="1"/>
          <p:nvPr/>
        </p:nvSpPr>
        <p:spPr>
          <a:xfrm>
            <a:off x="4426979" y="694885"/>
            <a:ext cx="475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Task 8 :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E3F6E-7E5A-4B12-BF5C-678B8771C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54" y="2021558"/>
            <a:ext cx="6001588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4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D3FF4D-37C6-4DC6-ABE0-FDA5ADB9D818}"/>
              </a:ext>
            </a:extLst>
          </p:cNvPr>
          <p:cNvSpPr/>
          <p:nvPr/>
        </p:nvSpPr>
        <p:spPr>
          <a:xfrm>
            <a:off x="91891" y="533732"/>
            <a:ext cx="12038202" cy="788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57DABB-5111-4907-9106-C66A7296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961" y="167951"/>
            <a:ext cx="1994334" cy="87707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EE12B-5806-48D1-9FA4-A47702F8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4 - MW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9AEDB-5947-4DEB-812D-EC0A8699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BCA1-714C-4DF5-A00C-02FEB4A5EF96}" type="slidenum">
              <a:rPr lang="en-GB" smtClean="0"/>
              <a:t>16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BB1216-D84D-41F8-AF9A-B06FE353734D}"/>
              </a:ext>
            </a:extLst>
          </p:cNvPr>
          <p:cNvSpPr txBox="1"/>
          <p:nvPr/>
        </p:nvSpPr>
        <p:spPr>
          <a:xfrm>
            <a:off x="4916899" y="697181"/>
            <a:ext cx="475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Task 9 :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9A046-7B8D-4785-B1A9-C8003E096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6840"/>
            <a:ext cx="6468378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5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57885C3-F599-45CD-B1CB-9E7F1008AF51}"/>
              </a:ext>
            </a:extLst>
          </p:cNvPr>
          <p:cNvSpPr/>
          <p:nvPr/>
        </p:nvSpPr>
        <p:spPr>
          <a:xfrm>
            <a:off x="91891" y="533732"/>
            <a:ext cx="12038202" cy="788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57DABB-5111-4907-9106-C66A7296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961" y="167951"/>
            <a:ext cx="1994334" cy="87707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EE12B-5806-48D1-9FA4-A47702F8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4 - MW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9AEDB-5947-4DEB-812D-EC0A8699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BCA1-714C-4DF5-A00C-02FEB4A5EF96}" type="slidenum">
              <a:rPr lang="en-GB" smtClean="0"/>
              <a:t>17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FC1B1-4B63-41F9-AAFD-9567CB6FD434}"/>
              </a:ext>
            </a:extLst>
          </p:cNvPr>
          <p:cNvSpPr txBox="1"/>
          <p:nvPr/>
        </p:nvSpPr>
        <p:spPr>
          <a:xfrm>
            <a:off x="3646802" y="697181"/>
            <a:ext cx="475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Task 9 :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AFECD-2748-4EA3-91DD-EC1F061B8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502" y="1894321"/>
            <a:ext cx="5401429" cy="3029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8AED98-5216-4740-9BC1-75A25E7B09A4}"/>
              </a:ext>
            </a:extLst>
          </p:cNvPr>
          <p:cNvSpPr txBox="1"/>
          <p:nvPr/>
        </p:nvSpPr>
        <p:spPr>
          <a:xfrm>
            <a:off x="7847045" y="2055085"/>
            <a:ext cx="3256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is a relationship between </a:t>
            </a:r>
            <a:r>
              <a:rPr lang="en-GB" dirty="0" err="1"/>
              <a:t>Star_Ranking</a:t>
            </a:r>
            <a:r>
              <a:rPr lang="en-GB" dirty="0"/>
              <a:t> to </a:t>
            </a:r>
            <a:r>
              <a:rPr lang="en-GB" dirty="0" err="1"/>
              <a:t>Customer_Review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 better the Hotel Ranking, the better the Customer Review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5E68A4-2CED-47C9-A67E-A47DF46B23C3}"/>
              </a:ext>
            </a:extLst>
          </p:cNvPr>
          <p:cNvSpPr/>
          <p:nvPr/>
        </p:nvSpPr>
        <p:spPr>
          <a:xfrm>
            <a:off x="4282751" y="2332653"/>
            <a:ext cx="1357623" cy="12596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B0221-2E1F-4188-927F-603562584CAA}"/>
              </a:ext>
            </a:extLst>
          </p:cNvPr>
          <p:cNvCxnSpPr/>
          <p:nvPr/>
        </p:nvCxnSpPr>
        <p:spPr>
          <a:xfrm flipH="1">
            <a:off x="5640374" y="2332653"/>
            <a:ext cx="2066712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29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5774B9-844A-42FB-971E-D3BCFB95CC06}"/>
              </a:ext>
            </a:extLst>
          </p:cNvPr>
          <p:cNvSpPr/>
          <p:nvPr/>
        </p:nvSpPr>
        <p:spPr>
          <a:xfrm>
            <a:off x="91891" y="533732"/>
            <a:ext cx="12038202" cy="788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57DABB-5111-4907-9106-C66A7296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961" y="167951"/>
            <a:ext cx="1994334" cy="87707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EE12B-5806-48D1-9FA4-A47702F8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4 - MW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9AEDB-5947-4DEB-812D-EC0A8699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BCA1-714C-4DF5-A00C-02FEB4A5EF96}" type="slidenum">
              <a:rPr lang="en-GB" smtClean="0"/>
              <a:t>18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FB9CB-388B-4B07-841D-BBE81D11697F}"/>
              </a:ext>
            </a:extLst>
          </p:cNvPr>
          <p:cNvSpPr txBox="1"/>
          <p:nvPr/>
        </p:nvSpPr>
        <p:spPr>
          <a:xfrm>
            <a:off x="3732227" y="697181"/>
            <a:ext cx="475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Task 10 :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2F393F-1620-48DD-A4DA-EB4C92684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33" y="1826900"/>
            <a:ext cx="6154009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82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91AF04-56AE-40E6-8567-B72D5FB2F858}"/>
              </a:ext>
            </a:extLst>
          </p:cNvPr>
          <p:cNvSpPr/>
          <p:nvPr/>
        </p:nvSpPr>
        <p:spPr>
          <a:xfrm>
            <a:off x="91891" y="533732"/>
            <a:ext cx="12038202" cy="788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57DABB-5111-4907-9106-C66A7296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961" y="167951"/>
            <a:ext cx="1994334" cy="87707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EE12B-5806-48D1-9FA4-A47702F8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4 - MW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9AEDB-5947-4DEB-812D-EC0A8699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BCA1-714C-4DF5-A00C-02FEB4A5EF96}" type="slidenum">
              <a:rPr lang="en-GB" smtClean="0"/>
              <a:t>19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F123B-147E-4BB7-93BB-483B4A7743D9}"/>
              </a:ext>
            </a:extLst>
          </p:cNvPr>
          <p:cNvSpPr txBox="1"/>
          <p:nvPr/>
        </p:nvSpPr>
        <p:spPr>
          <a:xfrm>
            <a:off x="4301143" y="665833"/>
            <a:ext cx="475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Task 10 :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B9661-6CDE-4DF7-896F-F8D75F57E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6" y="1394364"/>
            <a:ext cx="5572245" cy="51182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E7CB7B-B15A-46A4-AE28-35BA30236F45}"/>
              </a:ext>
            </a:extLst>
          </p:cNvPr>
          <p:cNvSpPr txBox="1"/>
          <p:nvPr/>
        </p:nvSpPr>
        <p:spPr>
          <a:xfrm>
            <a:off x="7025951" y="3059668"/>
            <a:ext cx="449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Histogram of Hotel Name to Customer Review</a:t>
            </a:r>
          </a:p>
          <a:p>
            <a:endParaRPr lang="en-GB" dirty="0"/>
          </a:p>
          <a:p>
            <a:r>
              <a:rPr lang="en-GB" dirty="0"/>
              <a:t>X Axis labels Rotated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108621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9F654-A7C1-4652-A555-1C02E8169D2E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Tasks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45A712-E89C-492C-8DAD-8E1861916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18465"/>
            <a:ext cx="10905066" cy="370772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EE12B-5806-48D1-9FA4-A47702F8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Week 4 - MW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9AEDB-5947-4DEB-812D-EC0A8699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AC4BCA1-714C-4DF5-A00C-02FEB4A5EF9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57DABB-5111-4907-9106-C66A72965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961" y="167951"/>
            <a:ext cx="1994334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77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9F1B4-903C-4946-8CAC-7D175C9B8D91}"/>
              </a:ext>
            </a:extLst>
          </p:cNvPr>
          <p:cNvSpPr txBox="1"/>
          <p:nvPr/>
        </p:nvSpPr>
        <p:spPr>
          <a:xfrm>
            <a:off x="6736501" y="2840168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EE12B-5806-48D1-9FA4-A47702F8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Week 4 - MW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9AEDB-5947-4DEB-812D-EC0A8699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AC4BCA1-714C-4DF5-A00C-02FEB4A5EF96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57DABB-5111-4907-9106-C66A7296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961" y="167951"/>
            <a:ext cx="1994334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AA010-EFF9-41B0-A47C-FFB1396B488D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Task 1 :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0045BE-F3CA-401E-96CB-7ECA3D6A4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36566"/>
            <a:ext cx="10905066" cy="327152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EE12B-5806-48D1-9FA4-A47702F8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Week 4 - MW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9AEDB-5947-4DEB-812D-EC0A8699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AC4BCA1-714C-4DF5-A00C-02FEB4A5EF9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57DABB-5111-4907-9106-C66A72965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961" y="167951"/>
            <a:ext cx="1994334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1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57DABB-5111-4907-9106-C66A7296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961" y="167951"/>
            <a:ext cx="1994334" cy="87707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EE12B-5806-48D1-9FA4-A47702F8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4 - MW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9AEDB-5947-4DEB-812D-EC0A8699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BCA1-714C-4DF5-A00C-02FEB4A5EF96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7D3669-9074-47B0-82E0-C8ADF6587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36" y="577911"/>
            <a:ext cx="3143689" cy="2695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F32E97-013B-46A4-A6AA-FDF529846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577" y="606490"/>
            <a:ext cx="4944165" cy="26673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13903A-7488-4876-85D2-9B9D747E5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236" y="3584139"/>
            <a:ext cx="5249008" cy="26768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3D0D7C-B262-446D-A237-0472C38F42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649" y="3584139"/>
            <a:ext cx="3172268" cy="30198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BB9125-A577-44B4-8FDB-424BC7AC95B9}"/>
              </a:ext>
            </a:extLst>
          </p:cNvPr>
          <p:cNvSpPr txBox="1"/>
          <p:nvPr/>
        </p:nvSpPr>
        <p:spPr>
          <a:xfrm>
            <a:off x="215705" y="0"/>
            <a:ext cx="475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Task 1 : Output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5634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7FCF8-938B-4B01-BB6A-871ABCC782C7}"/>
              </a:ext>
            </a:extLst>
          </p:cNvPr>
          <p:cNvSpPr/>
          <p:nvPr/>
        </p:nvSpPr>
        <p:spPr>
          <a:xfrm>
            <a:off x="58723" y="509497"/>
            <a:ext cx="11987868" cy="7656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57DABB-5111-4907-9106-C66A7296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961" y="167951"/>
            <a:ext cx="1994334" cy="87707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EE12B-5806-48D1-9FA4-A47702F8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4 - MW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9AEDB-5947-4DEB-812D-EC0A8699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BCA1-714C-4DF5-A00C-02FEB4A5EF96}" type="slidenum">
              <a:rPr lang="en-GB" smtClean="0"/>
              <a:t>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BB3E1-8238-4496-8B7F-624A57B2B4F4}"/>
              </a:ext>
            </a:extLst>
          </p:cNvPr>
          <p:cNvSpPr txBox="1"/>
          <p:nvPr/>
        </p:nvSpPr>
        <p:spPr>
          <a:xfrm>
            <a:off x="3263785" y="509498"/>
            <a:ext cx="4757530" cy="5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Task 2 :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0ED2DF-436A-4A74-B7DD-B8EA21307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44" y="2431832"/>
            <a:ext cx="5944430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6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B41FC-3306-4D39-8357-98B0A601D1FC}"/>
              </a:ext>
            </a:extLst>
          </p:cNvPr>
          <p:cNvSpPr txBox="1"/>
          <p:nvPr/>
        </p:nvSpPr>
        <p:spPr>
          <a:xfrm>
            <a:off x="584523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Task 2 :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9CF100-448D-4BE1-A434-B76C1D1E3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847" y="1675227"/>
            <a:ext cx="6760305" cy="43941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EE12B-5806-48D1-9FA4-A47702F8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Week 4 - MW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9AEDB-5947-4DEB-812D-EC0A8699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AC4BCA1-714C-4DF5-A00C-02FEB4A5EF9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57DABB-5111-4907-9106-C66A72965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961" y="167951"/>
            <a:ext cx="1994334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8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0638B5-A4FF-4A82-9CA2-D253B38BAF65}"/>
              </a:ext>
            </a:extLst>
          </p:cNvPr>
          <p:cNvSpPr/>
          <p:nvPr/>
        </p:nvSpPr>
        <p:spPr>
          <a:xfrm>
            <a:off x="91891" y="533732"/>
            <a:ext cx="12038202" cy="788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57DABB-5111-4907-9106-C66A7296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961" y="167951"/>
            <a:ext cx="1994334" cy="87707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EE12B-5806-48D1-9FA4-A47702F8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4 - MW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9AEDB-5947-4DEB-812D-EC0A8699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BCA1-714C-4DF5-A00C-02FEB4A5EF96}" type="slidenum">
              <a:rPr lang="en-GB" smtClean="0"/>
              <a:t>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9A10B5-4150-4DFD-BD26-84C341CF6CB2}"/>
              </a:ext>
            </a:extLst>
          </p:cNvPr>
          <p:cNvSpPr txBox="1"/>
          <p:nvPr/>
        </p:nvSpPr>
        <p:spPr>
          <a:xfrm>
            <a:off x="766385" y="501650"/>
            <a:ext cx="475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Task 3 :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7D575B-1A2E-4081-861F-1151795FF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86" y="2828841"/>
            <a:ext cx="4829849" cy="1200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E0B722-1848-41E4-BAE7-01B1C67F8646}"/>
              </a:ext>
            </a:extLst>
          </p:cNvPr>
          <p:cNvSpPr txBox="1"/>
          <p:nvPr/>
        </p:nvSpPr>
        <p:spPr>
          <a:xfrm>
            <a:off x="6592514" y="501649"/>
            <a:ext cx="475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Task 3 : 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97E99A-FD5F-4BC1-A538-2969A5107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340" y="2828841"/>
            <a:ext cx="3943900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7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E01A92-7F38-4372-A597-8FE72756A303}"/>
              </a:ext>
            </a:extLst>
          </p:cNvPr>
          <p:cNvSpPr/>
          <p:nvPr/>
        </p:nvSpPr>
        <p:spPr>
          <a:xfrm>
            <a:off x="91891" y="533732"/>
            <a:ext cx="12038202" cy="788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57DABB-5111-4907-9106-C66A7296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961" y="167951"/>
            <a:ext cx="1994334" cy="87707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EE12B-5806-48D1-9FA4-A47702F8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4 - MW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9AEDB-5947-4DEB-812D-EC0A8699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BCA1-714C-4DF5-A00C-02FEB4A5EF96}" type="slidenum">
              <a:rPr lang="en-GB" smtClean="0"/>
              <a:t>8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F768E-B487-43F6-B004-330034DFA25F}"/>
              </a:ext>
            </a:extLst>
          </p:cNvPr>
          <p:cNvSpPr txBox="1"/>
          <p:nvPr/>
        </p:nvSpPr>
        <p:spPr>
          <a:xfrm>
            <a:off x="215705" y="755010"/>
            <a:ext cx="475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Task 4 :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08D7F-8625-489E-A6EF-8BA5BDE42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6" y="2067668"/>
            <a:ext cx="4953692" cy="2543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DCE449-0D16-4B30-B367-7980F242D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38318"/>
            <a:ext cx="4953691" cy="1762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362E40-DBA5-47C1-9867-7F0DC1595A3A}"/>
              </a:ext>
            </a:extLst>
          </p:cNvPr>
          <p:cNvSpPr txBox="1"/>
          <p:nvPr/>
        </p:nvSpPr>
        <p:spPr>
          <a:xfrm>
            <a:off x="6096000" y="755009"/>
            <a:ext cx="475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Task 4 : Output</a:t>
            </a:r>
          </a:p>
        </p:txBody>
      </p:sp>
    </p:spTree>
    <p:extLst>
      <p:ext uri="{BB962C8B-B14F-4D97-AF65-F5344CB8AC3E}">
        <p14:creationId xmlns:p14="http://schemas.microsoft.com/office/powerpoint/2010/main" val="421356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C8424F-079B-4E76-8176-8583B9F39CCD}"/>
              </a:ext>
            </a:extLst>
          </p:cNvPr>
          <p:cNvSpPr/>
          <p:nvPr/>
        </p:nvSpPr>
        <p:spPr>
          <a:xfrm>
            <a:off x="91891" y="533732"/>
            <a:ext cx="12038202" cy="788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57DABB-5111-4907-9106-C66A7296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961" y="167951"/>
            <a:ext cx="1994334" cy="87707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EE12B-5806-48D1-9FA4-A47702F8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 4 - MW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9AEDB-5947-4DEB-812D-EC0A8699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BCA1-714C-4DF5-A00C-02FEB4A5EF96}" type="slidenum">
              <a:rPr lang="en-GB" smtClean="0"/>
              <a:t>9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FA8DC-85C8-4C8A-9EE1-07F039638BAA}"/>
              </a:ext>
            </a:extLst>
          </p:cNvPr>
          <p:cNvSpPr txBox="1"/>
          <p:nvPr/>
        </p:nvSpPr>
        <p:spPr>
          <a:xfrm>
            <a:off x="251865" y="501649"/>
            <a:ext cx="475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Task 5 :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563E6A-25AB-4CDA-8219-BA99C262D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4" y="2138182"/>
            <a:ext cx="5163271" cy="2581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92964C-594B-435A-AD56-6B6C06B0B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475" y="2138182"/>
            <a:ext cx="4829849" cy="16004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AEA660-6FE0-44DC-84F3-CE4C31F91F24}"/>
              </a:ext>
            </a:extLst>
          </p:cNvPr>
          <p:cNvSpPr txBox="1"/>
          <p:nvPr/>
        </p:nvSpPr>
        <p:spPr>
          <a:xfrm>
            <a:off x="5810794" y="583364"/>
            <a:ext cx="475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Task 5 : Output</a:t>
            </a:r>
          </a:p>
        </p:txBody>
      </p:sp>
    </p:spTree>
    <p:extLst>
      <p:ext uri="{BB962C8B-B14F-4D97-AF65-F5344CB8AC3E}">
        <p14:creationId xmlns:p14="http://schemas.microsoft.com/office/powerpoint/2010/main" val="167330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221</Words>
  <Application>Microsoft Office PowerPoint</Application>
  <PresentationFormat>Widescreen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Week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Martin Walters</dc:creator>
  <cp:lastModifiedBy>Martin Walters</cp:lastModifiedBy>
  <cp:revision>2</cp:revision>
  <dcterms:created xsi:type="dcterms:W3CDTF">2021-06-01T22:16:29Z</dcterms:created>
  <dcterms:modified xsi:type="dcterms:W3CDTF">2021-06-02T10:10:35Z</dcterms:modified>
</cp:coreProperties>
</file>