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1"/>
  </p:notesMasterIdLst>
  <p:sldIdLst>
    <p:sldId id="256" r:id="rId2"/>
    <p:sldId id="258" r:id="rId3"/>
    <p:sldId id="260" r:id="rId4"/>
    <p:sldId id="270" r:id="rId5"/>
    <p:sldId id="263" r:id="rId6"/>
    <p:sldId id="313" r:id="rId7"/>
    <p:sldId id="314" r:id="rId8"/>
    <p:sldId id="261" r:id="rId9"/>
    <p:sldId id="315" r:id="rId10"/>
    <p:sldId id="316" r:id="rId11"/>
    <p:sldId id="317" r:id="rId12"/>
    <p:sldId id="262" r:id="rId13"/>
    <p:sldId id="287" r:id="rId14"/>
    <p:sldId id="318" r:id="rId15"/>
    <p:sldId id="319" r:id="rId16"/>
    <p:sldId id="276" r:id="rId17"/>
    <p:sldId id="320" r:id="rId18"/>
    <p:sldId id="321" r:id="rId19"/>
    <p:sldId id="322" r:id="rId20"/>
    <p:sldId id="264" r:id="rId21"/>
    <p:sldId id="337" r:id="rId22"/>
    <p:sldId id="331" r:id="rId23"/>
    <p:sldId id="332" r:id="rId24"/>
    <p:sldId id="338" r:id="rId25"/>
    <p:sldId id="272" r:id="rId26"/>
    <p:sldId id="333" r:id="rId27"/>
    <p:sldId id="334" r:id="rId28"/>
    <p:sldId id="335" r:id="rId29"/>
    <p:sldId id="291" r:id="rId30"/>
  </p:sldIdLst>
  <p:sldSz cx="9144000" cy="5143500" type="screen16x9"/>
  <p:notesSz cx="6858000" cy="9144000"/>
  <p:embeddedFontLst>
    <p:embeddedFont>
      <p:font typeface="Londrina Solid" panose="00000500000000000000" pitchFamily="2" charset="0"/>
      <p:regular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46"/>
    <a:srgbClr val="F09B1D"/>
    <a:srgbClr val="7AB17A"/>
    <a:srgbClr val="C5DCC4"/>
    <a:srgbClr val="B0D5DB"/>
    <a:srgbClr val="CC5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952C8-D647-4892-A577-A2540178617D}" v="1" dt="2024-09-10T18:18:52.238"/>
  </p1510:revLst>
</p1510:revInfo>
</file>

<file path=ppt/tableStyles.xml><?xml version="1.0" encoding="utf-8"?>
<a:tblStyleLst xmlns:a="http://schemas.openxmlformats.org/drawingml/2006/main" def="{E0436B6C-02E1-41B1-BDEB-3A4941A831A1}">
  <a:tblStyle styleId="{E0436B6C-02E1-41B1-BDEB-3A4941A83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539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o Francesco Leone" userId="838f4631-cb23-4de5-8766-2c063e677fb7" providerId="ADAL" clId="{822A6FB5-3674-4B4B-AF1D-2B666DA4A0A7}"/>
    <pc:docChg chg="undo custSel modSld">
      <pc:chgData name="Martino Francesco Leone" userId="838f4631-cb23-4de5-8766-2c063e677fb7" providerId="ADAL" clId="{822A6FB5-3674-4B4B-AF1D-2B666DA4A0A7}" dt="2024-09-07T22:14:47.377" v="3" actId="14100"/>
      <pc:docMkLst>
        <pc:docMk/>
      </pc:docMkLst>
      <pc:sldChg chg="addSp modSp mod">
        <pc:chgData name="Martino Francesco Leone" userId="838f4631-cb23-4de5-8766-2c063e677fb7" providerId="ADAL" clId="{822A6FB5-3674-4B4B-AF1D-2B666DA4A0A7}" dt="2024-09-07T22:14:47.377" v="3" actId="14100"/>
        <pc:sldMkLst>
          <pc:docMk/>
          <pc:sldMk cId="0" sldId="256"/>
        </pc:sldMkLst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3" creationId="{4055CF41-52FA-B4F1-61B3-C2E4E3FF6473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4" creationId="{11791206-06AD-D96C-1801-4E7C34364E41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5" creationId="{46B5C2F6-83F0-DA3D-3179-6736E2888572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6" creationId="{D492DEA6-C97D-A39F-95C6-35E19D663A75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7" creationId="{7DE9C56A-F2C1-C8B3-92A4-F8105BB02B6E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8" creationId="{BE670E9A-49D0-422A-EBE5-4A771511BD56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9" creationId="{DA749F8F-C370-E055-BCC7-02474148C86C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0" creationId="{2DABB031-E1D3-19CF-D1C1-44A096EC61AF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1" creationId="{9C6331F5-A73E-F3A4-E4EE-7694E0865D20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2" creationId="{2EA79AEB-B708-8BDB-49BB-F83C99319EA3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3" creationId="{22A16248-26CE-B88D-E31A-4B183029DF91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4" creationId="{6CC96291-5976-05C1-7DF7-65DD8D2AB953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5" creationId="{05776F45-E8BD-5EE8-A794-7422310F6345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6" creationId="{F07C2F1F-B45B-9E4B-F2A5-D0E38A699D98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7" creationId="{6879C9D2-941B-8A83-729E-845FD013397E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8" creationId="{6F8B6047-94F3-E3CD-7A81-C6986E7EBF99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9" creationId="{27B87ED2-5394-A693-5287-B3C8A1E63D75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20" creationId="{E0F6F291-ABB3-19FD-D0A6-401DE215F47C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21" creationId="{6C0BD840-83E0-84D5-8AEC-65D44B0E6EA2}"/>
          </ac:spMkLst>
        </pc:spChg>
        <pc:grpChg chg="add mod">
          <ac:chgData name="Martino Francesco Leone" userId="838f4631-cb23-4de5-8766-2c063e677fb7" providerId="ADAL" clId="{822A6FB5-3674-4B4B-AF1D-2B666DA4A0A7}" dt="2024-09-07T22:14:47.377" v="3" actId="14100"/>
          <ac:grpSpMkLst>
            <pc:docMk/>
            <pc:sldMk cId="0" sldId="256"/>
            <ac:grpSpMk id="2" creationId="{3279A8E0-CE4E-65EA-FADB-05DEDC59AF6C}"/>
          </ac:grpSpMkLst>
        </pc:grpChg>
      </pc:sldChg>
    </pc:docChg>
  </pc:docChgLst>
  <pc:docChgLst>
    <pc:chgData name="Martino Francesco Leone" userId="838f4631-cb23-4de5-8766-2c063e677fb7" providerId="ADAL" clId="{322952C8-D647-4892-A577-A2540178617D}"/>
    <pc:docChg chg="undo custSel modSld sldOrd">
      <pc:chgData name="Martino Francesco Leone" userId="838f4631-cb23-4de5-8766-2c063e677fb7" providerId="ADAL" clId="{322952C8-D647-4892-A577-A2540178617D}" dt="2024-09-10T18:44:09.292" v="531" actId="1076"/>
      <pc:docMkLst>
        <pc:docMk/>
      </pc:docMkLst>
      <pc:sldChg chg="modSp mod">
        <pc:chgData name="Martino Francesco Leone" userId="838f4631-cb23-4de5-8766-2c063e677fb7" providerId="ADAL" clId="{322952C8-D647-4892-A577-A2540178617D}" dt="2024-09-10T18:16:47.506" v="515" actId="1076"/>
        <pc:sldMkLst>
          <pc:docMk/>
          <pc:sldMk cId="0" sldId="261"/>
        </pc:sldMkLst>
        <pc:spChg chg="mod">
          <ac:chgData name="Martino Francesco Leone" userId="838f4631-cb23-4de5-8766-2c063e677fb7" providerId="ADAL" clId="{322952C8-D647-4892-A577-A2540178617D}" dt="2024-09-10T15:04:07.129" v="3" actId="122"/>
          <ac:spMkLst>
            <pc:docMk/>
            <pc:sldMk cId="0" sldId="261"/>
            <ac:spMk id="1665" creationId="{00000000-0000-0000-0000-000000000000}"/>
          </ac:spMkLst>
        </pc:spChg>
        <pc:spChg chg="mod">
          <ac:chgData name="Martino Francesco Leone" userId="838f4631-cb23-4de5-8766-2c063e677fb7" providerId="ADAL" clId="{322952C8-D647-4892-A577-A2540178617D}" dt="2024-09-10T15:14:45.594" v="201" actId="1076"/>
          <ac:spMkLst>
            <pc:docMk/>
            <pc:sldMk cId="0" sldId="261"/>
            <ac:spMk id="1666" creationId="{00000000-0000-0000-0000-000000000000}"/>
          </ac:spMkLst>
        </pc:spChg>
        <pc:grpChg chg="mod">
          <ac:chgData name="Martino Francesco Leone" userId="838f4631-cb23-4de5-8766-2c063e677fb7" providerId="ADAL" clId="{322952C8-D647-4892-A577-A2540178617D}" dt="2024-09-10T18:16:47.506" v="515" actId="1076"/>
          <ac:grpSpMkLst>
            <pc:docMk/>
            <pc:sldMk cId="0" sldId="261"/>
            <ac:grpSpMk id="1752" creationId="{00000000-0000-0000-0000-000000000000}"/>
          </ac:grpSpMkLst>
        </pc:grpChg>
      </pc:sldChg>
      <pc:sldChg chg="modSp mod">
        <pc:chgData name="Martino Francesco Leone" userId="838f4631-cb23-4de5-8766-2c063e677fb7" providerId="ADAL" clId="{322952C8-D647-4892-A577-A2540178617D}" dt="2024-09-10T15:05:05.819" v="46" actId="20577"/>
        <pc:sldMkLst>
          <pc:docMk/>
          <pc:sldMk cId="0" sldId="262"/>
        </pc:sldMkLst>
        <pc:spChg chg="mod">
          <ac:chgData name="Martino Francesco Leone" userId="838f4631-cb23-4de5-8766-2c063e677fb7" providerId="ADAL" clId="{322952C8-D647-4892-A577-A2540178617D}" dt="2024-09-10T15:05:05.819" v="46" actId="20577"/>
          <ac:spMkLst>
            <pc:docMk/>
            <pc:sldMk cId="0" sldId="262"/>
            <ac:spMk id="33" creationId="{2A38E9F0-925B-FF83-4F7E-BDF09C42856A}"/>
          </ac:spMkLst>
        </pc:spChg>
      </pc:sldChg>
      <pc:sldChg chg="modSp mod">
        <pc:chgData name="Martino Francesco Leone" userId="838f4631-cb23-4de5-8766-2c063e677fb7" providerId="ADAL" clId="{322952C8-D647-4892-A577-A2540178617D}" dt="2024-09-10T15:12:52.184" v="132" actId="20577"/>
        <pc:sldMkLst>
          <pc:docMk/>
          <pc:sldMk cId="0" sldId="270"/>
        </pc:sldMkLst>
        <pc:spChg chg="mod">
          <ac:chgData name="Martino Francesco Leone" userId="838f4631-cb23-4de5-8766-2c063e677fb7" providerId="ADAL" clId="{322952C8-D647-4892-A577-A2540178617D}" dt="2024-09-10T15:12:52.184" v="132" actId="20577"/>
          <ac:spMkLst>
            <pc:docMk/>
            <pc:sldMk cId="0" sldId="270"/>
            <ac:spMk id="2193" creationId="{00000000-0000-0000-0000-00000000000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8:18:09.783" v="516" actId="14100"/>
        <pc:sldMkLst>
          <pc:docMk/>
          <pc:sldMk cId="0" sldId="272"/>
        </pc:sldMkLst>
        <pc:spChg chg="mod">
          <ac:chgData name="Martino Francesco Leone" userId="838f4631-cb23-4de5-8766-2c063e677fb7" providerId="ADAL" clId="{322952C8-D647-4892-A577-A2540178617D}" dt="2024-09-10T18:18:09.783" v="516" actId="14100"/>
          <ac:spMkLst>
            <pc:docMk/>
            <pc:sldMk cId="0" sldId="272"/>
            <ac:spMk id="2423" creationId="{00000000-0000-0000-0000-00000000000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8:19:18.638" v="517" actId="1076"/>
        <pc:sldMkLst>
          <pc:docMk/>
          <pc:sldMk cId="0" sldId="291"/>
        </pc:sldMkLst>
        <pc:grpChg chg="mod">
          <ac:chgData name="Martino Francesco Leone" userId="838f4631-cb23-4de5-8766-2c063e677fb7" providerId="ADAL" clId="{322952C8-D647-4892-A577-A2540178617D}" dt="2024-09-10T18:19:18.638" v="517" actId="1076"/>
          <ac:grpSpMkLst>
            <pc:docMk/>
            <pc:sldMk cId="0" sldId="291"/>
            <ac:grpSpMk id="3793" creationId="{00000000-0000-0000-0000-000000000000}"/>
          </ac:grpSpMkLst>
        </pc:grpChg>
      </pc:sldChg>
      <pc:sldChg chg="modSp mod">
        <pc:chgData name="Martino Francesco Leone" userId="838f4631-cb23-4de5-8766-2c063e677fb7" providerId="ADAL" clId="{322952C8-D647-4892-A577-A2540178617D}" dt="2024-09-10T15:13:47.502" v="183" actId="20577"/>
        <pc:sldMkLst>
          <pc:docMk/>
          <pc:sldMk cId="920418972" sldId="313"/>
        </pc:sldMkLst>
        <pc:spChg chg="mod">
          <ac:chgData name="Martino Francesco Leone" userId="838f4631-cb23-4de5-8766-2c063e677fb7" providerId="ADAL" clId="{322952C8-D647-4892-A577-A2540178617D}" dt="2024-09-10T15:13:47.502" v="183" actId="20577"/>
          <ac:spMkLst>
            <pc:docMk/>
            <pc:sldMk cId="920418972" sldId="313"/>
            <ac:spMk id="1826" creationId="{00000000-0000-0000-0000-00000000000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5:14:16.717" v="198" actId="20577"/>
        <pc:sldMkLst>
          <pc:docMk/>
          <pc:sldMk cId="2830385963" sldId="314"/>
        </pc:sldMkLst>
        <pc:spChg chg="mod">
          <ac:chgData name="Martino Francesco Leone" userId="838f4631-cb23-4de5-8766-2c063e677fb7" providerId="ADAL" clId="{322952C8-D647-4892-A577-A2540178617D}" dt="2024-09-10T15:14:16.717" v="198" actId="20577"/>
          <ac:spMkLst>
            <pc:docMk/>
            <pc:sldMk cId="2830385963" sldId="314"/>
            <ac:spMk id="1826" creationId="{00000000-0000-0000-0000-00000000000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5:15:11.174" v="246" actId="20577"/>
        <pc:sldMkLst>
          <pc:docMk/>
          <pc:sldMk cId="4146858989" sldId="315"/>
        </pc:sldMkLst>
        <pc:spChg chg="mod">
          <ac:chgData name="Martino Francesco Leone" userId="838f4631-cb23-4de5-8766-2c063e677fb7" providerId="ADAL" clId="{322952C8-D647-4892-A577-A2540178617D}" dt="2024-09-10T15:15:11.174" v="246" actId="20577"/>
          <ac:spMkLst>
            <pc:docMk/>
            <pc:sldMk cId="4146858989" sldId="315"/>
            <ac:spMk id="1826" creationId="{00000000-0000-0000-0000-000000000000}"/>
          </ac:spMkLst>
        </pc:spChg>
      </pc:sldChg>
      <pc:sldChg chg="addSp delSp modSp mod">
        <pc:chgData name="Martino Francesco Leone" userId="838f4631-cb23-4de5-8766-2c063e677fb7" providerId="ADAL" clId="{322952C8-D647-4892-A577-A2540178617D}" dt="2024-09-10T18:44:09.292" v="531" actId="1076"/>
        <pc:sldMkLst>
          <pc:docMk/>
          <pc:sldMk cId="3752717128" sldId="316"/>
        </pc:sldMkLst>
        <pc:picChg chg="del">
          <ac:chgData name="Martino Francesco Leone" userId="838f4631-cb23-4de5-8766-2c063e677fb7" providerId="ADAL" clId="{322952C8-D647-4892-A577-A2540178617D}" dt="2024-09-10T18:44:02.332" v="528" actId="478"/>
          <ac:picMkLst>
            <pc:docMk/>
            <pc:sldMk cId="3752717128" sldId="316"/>
            <ac:picMk id="5" creationId="{E8DB49F7-A905-3B38-1EE8-88E098C9F1D1}"/>
          </ac:picMkLst>
        </pc:picChg>
        <pc:picChg chg="add mod">
          <ac:chgData name="Martino Francesco Leone" userId="838f4631-cb23-4de5-8766-2c063e677fb7" providerId="ADAL" clId="{322952C8-D647-4892-A577-A2540178617D}" dt="2024-09-10T18:44:09.292" v="531" actId="1076"/>
          <ac:picMkLst>
            <pc:docMk/>
            <pc:sldMk cId="3752717128" sldId="316"/>
            <ac:picMk id="6" creationId="{3F7FA159-5C75-A29F-05BF-9B18976C4222}"/>
          </ac:picMkLst>
        </pc:picChg>
      </pc:sldChg>
      <pc:sldChg chg="modSp mod ord">
        <pc:chgData name="Martino Francesco Leone" userId="838f4631-cb23-4de5-8766-2c063e677fb7" providerId="ADAL" clId="{322952C8-D647-4892-A577-A2540178617D}" dt="2024-09-10T15:18:51.435" v="514" actId="20577"/>
        <pc:sldMkLst>
          <pc:docMk/>
          <pc:sldMk cId="1498353558" sldId="320"/>
        </pc:sldMkLst>
        <pc:spChg chg="mod">
          <ac:chgData name="Martino Francesco Leone" userId="838f4631-cb23-4de5-8766-2c063e677fb7" providerId="ADAL" clId="{322952C8-D647-4892-A577-A2540178617D}" dt="2024-09-10T15:18:51.435" v="514" actId="20577"/>
          <ac:spMkLst>
            <pc:docMk/>
            <pc:sldMk cId="1498353558" sldId="320"/>
            <ac:spMk id="2805" creationId="{00000000-0000-0000-0000-000000000000}"/>
          </ac:spMkLst>
        </pc:spChg>
      </pc:sldChg>
      <pc:sldChg chg="ord">
        <pc:chgData name="Martino Francesco Leone" userId="838f4631-cb23-4de5-8766-2c063e677fb7" providerId="ADAL" clId="{322952C8-D647-4892-A577-A2540178617D}" dt="2024-09-10T15:16:39.138" v="252"/>
        <pc:sldMkLst>
          <pc:docMk/>
          <pc:sldMk cId="3689357422" sldId="321"/>
        </pc:sldMkLst>
      </pc:sldChg>
      <pc:sldChg chg="modSp mod">
        <pc:chgData name="Martino Francesco Leone" userId="838f4631-cb23-4de5-8766-2c063e677fb7" providerId="ADAL" clId="{322952C8-D647-4892-A577-A2540178617D}" dt="2024-09-10T15:07:48.665" v="52" actId="20577"/>
        <pc:sldMkLst>
          <pc:docMk/>
          <pc:sldMk cId="980503648" sldId="322"/>
        </pc:sldMkLst>
        <pc:spChg chg="mod">
          <ac:chgData name="Martino Francesco Leone" userId="838f4631-cb23-4de5-8766-2c063e677fb7" providerId="ADAL" clId="{322952C8-D647-4892-A577-A2540178617D}" dt="2024-09-10T15:07:48.665" v="52" actId="20577"/>
          <ac:spMkLst>
            <pc:docMk/>
            <pc:sldMk cId="980503648" sldId="322"/>
            <ac:spMk id="1827" creationId="{00000000-0000-0000-0000-000000000000}"/>
          </ac:spMkLst>
        </pc:spChg>
      </pc:sldChg>
      <pc:sldChg chg="addSp delSp modSp mod">
        <pc:chgData name="Martino Francesco Leone" userId="838f4631-cb23-4de5-8766-2c063e677fb7" providerId="ADAL" clId="{322952C8-D647-4892-A577-A2540178617D}" dt="2024-09-10T18:23:19.386" v="527" actId="1076"/>
        <pc:sldMkLst>
          <pc:docMk/>
          <pc:sldMk cId="4251844778" sldId="331"/>
        </pc:sldMkLst>
        <pc:picChg chg="add mod">
          <ac:chgData name="Martino Francesco Leone" userId="838f4631-cb23-4de5-8766-2c063e677fb7" providerId="ADAL" clId="{322952C8-D647-4892-A577-A2540178617D}" dt="2024-09-10T18:23:19.386" v="527" actId="1076"/>
          <ac:picMkLst>
            <pc:docMk/>
            <pc:sldMk cId="4251844778" sldId="331"/>
            <ac:picMk id="5" creationId="{168D9F38-3FD2-1645-1716-5DA1EE873606}"/>
          </ac:picMkLst>
        </pc:picChg>
        <pc:picChg chg="del">
          <ac:chgData name="Martino Francesco Leone" userId="838f4631-cb23-4de5-8766-2c063e677fb7" providerId="ADAL" clId="{322952C8-D647-4892-A577-A2540178617D}" dt="2024-09-10T18:23:11.179" v="522" actId="478"/>
          <ac:picMkLst>
            <pc:docMk/>
            <pc:sldMk cId="4251844778" sldId="331"/>
            <ac:picMk id="7" creationId="{E02A5ABC-4036-4497-1ACC-B89342032ECC}"/>
          </ac:picMkLst>
        </pc:picChg>
      </pc:sldChg>
      <pc:sldChg chg="addSp delSp modSp mod">
        <pc:chgData name="Martino Francesco Leone" userId="838f4631-cb23-4de5-8766-2c063e677fb7" providerId="ADAL" clId="{322952C8-D647-4892-A577-A2540178617D}" dt="2024-09-10T18:22:10.183" v="521" actId="1076"/>
        <pc:sldMkLst>
          <pc:docMk/>
          <pc:sldMk cId="3979052223" sldId="332"/>
        </pc:sldMkLst>
        <pc:spChg chg="mod">
          <ac:chgData name="Martino Francesco Leone" userId="838f4631-cb23-4de5-8766-2c063e677fb7" providerId="ADAL" clId="{322952C8-D647-4892-A577-A2540178617D}" dt="2024-09-10T15:08:52.576" v="116" actId="20577"/>
          <ac:spMkLst>
            <pc:docMk/>
            <pc:sldMk cId="3979052223" sldId="332"/>
            <ac:spMk id="3" creationId="{B71E7422-E5B1-B76B-7BF6-1DE5DE7F2EF5}"/>
          </ac:spMkLst>
        </pc:spChg>
        <pc:picChg chg="add mod">
          <ac:chgData name="Martino Francesco Leone" userId="838f4631-cb23-4de5-8766-2c063e677fb7" providerId="ADAL" clId="{322952C8-D647-4892-A577-A2540178617D}" dt="2024-09-10T18:22:10.183" v="521" actId="1076"/>
          <ac:picMkLst>
            <pc:docMk/>
            <pc:sldMk cId="3979052223" sldId="332"/>
            <ac:picMk id="5" creationId="{1C1D2CD7-2281-D878-6B8F-BE861C403566}"/>
          </ac:picMkLst>
        </pc:picChg>
        <pc:picChg chg="del">
          <ac:chgData name="Martino Francesco Leone" userId="838f4631-cb23-4de5-8766-2c063e677fb7" providerId="ADAL" clId="{322952C8-D647-4892-A577-A2540178617D}" dt="2024-09-10T18:22:02.800" v="518" actId="478"/>
          <ac:picMkLst>
            <pc:docMk/>
            <pc:sldMk cId="3979052223" sldId="332"/>
            <ac:picMk id="8" creationId="{4358EBB3-74E3-D9D8-AE89-3EF51A5E8EC1}"/>
          </ac:picMkLst>
        </pc:picChg>
      </pc:sldChg>
      <pc:sldChg chg="modSp mod">
        <pc:chgData name="Martino Francesco Leone" userId="838f4631-cb23-4de5-8766-2c063e677fb7" providerId="ADAL" clId="{322952C8-D647-4892-A577-A2540178617D}" dt="2024-09-10T15:08:33.131" v="105" actId="6549"/>
        <pc:sldMkLst>
          <pc:docMk/>
          <pc:sldMk cId="1806335348" sldId="337"/>
        </pc:sldMkLst>
        <pc:spChg chg="mod">
          <ac:chgData name="Martino Francesco Leone" userId="838f4631-cb23-4de5-8766-2c063e677fb7" providerId="ADAL" clId="{322952C8-D647-4892-A577-A2540178617D}" dt="2024-09-10T15:08:33.131" v="105" actId="6549"/>
          <ac:spMkLst>
            <pc:docMk/>
            <pc:sldMk cId="1806335348" sldId="337"/>
            <ac:spMk id="3" creationId="{30C63FC5-03CF-0DF2-2B59-C9A342DE1F1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5:09:50.094" v="120" actId="20577"/>
        <pc:sldMkLst>
          <pc:docMk/>
          <pc:sldMk cId="3829973752" sldId="338"/>
        </pc:sldMkLst>
        <pc:spChg chg="mod">
          <ac:chgData name="Martino Francesco Leone" userId="838f4631-cb23-4de5-8766-2c063e677fb7" providerId="ADAL" clId="{322952C8-D647-4892-A577-A2540178617D}" dt="2024-09-10T15:09:50.094" v="120" actId="20577"/>
          <ac:spMkLst>
            <pc:docMk/>
            <pc:sldMk cId="3829973752" sldId="338"/>
            <ac:spMk id="280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10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8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3d58b62516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3d58b62516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3d58b62516_0_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3d58b62516_0_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3d58b62516_0_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3d58b62516_0_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753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47878eed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47878eed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92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57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47878eed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47878eed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43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94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f47878eed1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f47878eed1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36c3d4bd86_0_5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36c3d4bd86_0_5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312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13d58b6251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13d58b6251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47878eed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47878eed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61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49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18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g13d58b62516_0_2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8" name="Google Shape;3738;g13d58b62516_0_2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47878eed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47878eed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36c3d4bd86_0_5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36c3d4bd86_0_5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64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81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f47878eed1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f47878eed1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28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900" y="1846088"/>
            <a:ext cx="7714200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297656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504650" y="755000"/>
            <a:ext cx="61347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009670" y="379215"/>
            <a:ext cx="194923" cy="194923"/>
            <a:chOff x="3414512" y="2592150"/>
            <a:chExt cx="58460" cy="58460"/>
          </a:xfrm>
        </p:grpSpPr>
        <p:sp>
          <p:nvSpPr>
            <p:cNvPr id="14" name="Google Shape;14;p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77420" y="1002940"/>
            <a:ext cx="194923" cy="194923"/>
            <a:chOff x="3414512" y="2592150"/>
            <a:chExt cx="58460" cy="58460"/>
          </a:xfrm>
        </p:grpSpPr>
        <p:sp>
          <p:nvSpPr>
            <p:cNvPr id="19" name="Google Shape;19;p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151606" y="315496"/>
            <a:ext cx="1680923" cy="599752"/>
            <a:chOff x="2892547" y="2631926"/>
            <a:chExt cx="334612" cy="119392"/>
          </a:xfrm>
        </p:grpSpPr>
        <p:sp>
          <p:nvSpPr>
            <p:cNvPr id="24" name="Google Shape;24;p2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339932" y="201651"/>
            <a:ext cx="1273767" cy="454476"/>
            <a:chOff x="2892547" y="2631926"/>
            <a:chExt cx="334612" cy="119392"/>
          </a:xfrm>
        </p:grpSpPr>
        <p:sp>
          <p:nvSpPr>
            <p:cNvPr id="31" name="Google Shape;31;p2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6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6"/>
          <p:cNvSpPr txBox="1">
            <a:spLocks noGrp="1"/>
          </p:cNvSpPr>
          <p:nvPr>
            <p:ph type="title"/>
          </p:nvPr>
        </p:nvSpPr>
        <p:spPr>
          <a:xfrm>
            <a:off x="4187775" y="3175950"/>
            <a:ext cx="4216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4" name="Google Shape;654;p26"/>
          <p:cNvSpPr txBox="1">
            <a:spLocks noGrp="1"/>
          </p:cNvSpPr>
          <p:nvPr>
            <p:ph type="subTitle" idx="1"/>
          </p:nvPr>
        </p:nvSpPr>
        <p:spPr>
          <a:xfrm>
            <a:off x="4187875" y="1435650"/>
            <a:ext cx="42165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>
            <a:off x="1222352" y="372953"/>
            <a:ext cx="194923" cy="194923"/>
            <a:chOff x="3414512" y="2592150"/>
            <a:chExt cx="58460" cy="58460"/>
          </a:xfrm>
        </p:grpSpPr>
        <p:sp>
          <p:nvSpPr>
            <p:cNvPr id="656" name="Google Shape;656;p2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8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 txBox="1">
            <a:spLocks noGrp="1"/>
          </p:cNvSpPr>
          <p:nvPr>
            <p:ph type="subTitle" idx="1"/>
          </p:nvPr>
        </p:nvSpPr>
        <p:spPr>
          <a:xfrm>
            <a:off x="4704750" y="3208375"/>
            <a:ext cx="33114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4704750" y="1131400"/>
            <a:ext cx="3200400" cy="1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682" name="Google Shape;682;p28"/>
          <p:cNvGrpSpPr/>
          <p:nvPr/>
        </p:nvGrpSpPr>
        <p:grpSpPr>
          <a:xfrm>
            <a:off x="7378110" y="4822341"/>
            <a:ext cx="194923" cy="194923"/>
            <a:chOff x="3414512" y="2592150"/>
            <a:chExt cx="58460" cy="58460"/>
          </a:xfrm>
        </p:grpSpPr>
        <p:sp>
          <p:nvSpPr>
            <p:cNvPr id="683" name="Google Shape;683;p2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8"/>
          <p:cNvGrpSpPr/>
          <p:nvPr/>
        </p:nvGrpSpPr>
        <p:grpSpPr>
          <a:xfrm>
            <a:off x="8651337" y="1216366"/>
            <a:ext cx="194923" cy="194923"/>
            <a:chOff x="3414512" y="2592150"/>
            <a:chExt cx="58460" cy="58460"/>
          </a:xfrm>
        </p:grpSpPr>
        <p:sp>
          <p:nvSpPr>
            <p:cNvPr id="688" name="Google Shape;688;p2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2080912" y="161865"/>
            <a:ext cx="194923" cy="194923"/>
            <a:chOff x="3414512" y="2592150"/>
            <a:chExt cx="58460" cy="58460"/>
          </a:xfrm>
        </p:grpSpPr>
        <p:sp>
          <p:nvSpPr>
            <p:cNvPr id="693" name="Google Shape;693;p2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28"/>
          <p:cNvGrpSpPr/>
          <p:nvPr/>
        </p:nvGrpSpPr>
        <p:grpSpPr>
          <a:xfrm>
            <a:off x="377488" y="3130766"/>
            <a:ext cx="194923" cy="194923"/>
            <a:chOff x="3414512" y="2592150"/>
            <a:chExt cx="58460" cy="58460"/>
          </a:xfrm>
        </p:grpSpPr>
        <p:sp>
          <p:nvSpPr>
            <p:cNvPr id="698" name="Google Shape;698;p2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28"/>
          <p:cNvGrpSpPr/>
          <p:nvPr/>
        </p:nvGrpSpPr>
        <p:grpSpPr>
          <a:xfrm rot="3451236">
            <a:off x="531780" y="544595"/>
            <a:ext cx="366544" cy="298508"/>
            <a:chOff x="1172345" y="3856132"/>
            <a:chExt cx="228133" cy="185791"/>
          </a:xfrm>
        </p:grpSpPr>
        <p:sp>
          <p:nvSpPr>
            <p:cNvPr id="703" name="Google Shape;703;p28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 rot="-8099697">
            <a:off x="8565926" y="3460925"/>
            <a:ext cx="366538" cy="298509"/>
            <a:chOff x="1172345" y="3856132"/>
            <a:chExt cx="228133" cy="185791"/>
          </a:xfrm>
        </p:grpSpPr>
        <p:sp>
          <p:nvSpPr>
            <p:cNvPr id="712" name="Google Shape;712;p28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28"/>
          <p:cNvGrpSpPr/>
          <p:nvPr/>
        </p:nvGrpSpPr>
        <p:grpSpPr>
          <a:xfrm>
            <a:off x="247851" y="4363938"/>
            <a:ext cx="1114893" cy="419100"/>
            <a:chOff x="2881584" y="2807119"/>
            <a:chExt cx="317534" cy="119361"/>
          </a:xfrm>
        </p:grpSpPr>
        <p:sp>
          <p:nvSpPr>
            <p:cNvPr id="721" name="Google Shape;721;p28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ONLY_1_1_2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38"/>
          <p:cNvGrpSpPr/>
          <p:nvPr/>
        </p:nvGrpSpPr>
        <p:grpSpPr>
          <a:xfrm>
            <a:off x="282525" y="248652"/>
            <a:ext cx="1523464" cy="572705"/>
            <a:chOff x="2881584" y="2807119"/>
            <a:chExt cx="317534" cy="119361"/>
          </a:xfrm>
        </p:grpSpPr>
        <p:sp>
          <p:nvSpPr>
            <p:cNvPr id="990" name="Google Shape;990;p38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38"/>
          <p:cNvGrpSpPr/>
          <p:nvPr/>
        </p:nvGrpSpPr>
        <p:grpSpPr>
          <a:xfrm>
            <a:off x="7765051" y="946342"/>
            <a:ext cx="1523464" cy="572705"/>
            <a:chOff x="2881584" y="2807119"/>
            <a:chExt cx="317534" cy="119361"/>
          </a:xfrm>
        </p:grpSpPr>
        <p:sp>
          <p:nvSpPr>
            <p:cNvPr id="997" name="Google Shape;997;p38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210930" y="4825990"/>
            <a:ext cx="194923" cy="194923"/>
            <a:chOff x="3414512" y="2592150"/>
            <a:chExt cx="58460" cy="58460"/>
          </a:xfrm>
        </p:grpSpPr>
        <p:sp>
          <p:nvSpPr>
            <p:cNvPr id="1004" name="Google Shape;1004;p3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38"/>
          <p:cNvGrpSpPr/>
          <p:nvPr/>
        </p:nvGrpSpPr>
        <p:grpSpPr>
          <a:xfrm>
            <a:off x="162630" y="3122312"/>
            <a:ext cx="194923" cy="194923"/>
            <a:chOff x="3414512" y="2592150"/>
            <a:chExt cx="58460" cy="58460"/>
          </a:xfrm>
        </p:grpSpPr>
        <p:sp>
          <p:nvSpPr>
            <p:cNvPr id="1009" name="Google Shape;1009;p3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38"/>
          <p:cNvGrpSpPr/>
          <p:nvPr/>
        </p:nvGrpSpPr>
        <p:grpSpPr>
          <a:xfrm>
            <a:off x="7368605" y="382653"/>
            <a:ext cx="194923" cy="194923"/>
            <a:chOff x="3414512" y="2592150"/>
            <a:chExt cx="58460" cy="58460"/>
          </a:xfrm>
        </p:grpSpPr>
        <p:sp>
          <p:nvSpPr>
            <p:cNvPr id="1014" name="Google Shape;1014;p3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38"/>
          <p:cNvSpPr txBox="1">
            <a:spLocks noGrp="1"/>
          </p:cNvSpPr>
          <p:nvPr>
            <p:ph type="subTitle" idx="1"/>
          </p:nvPr>
        </p:nvSpPr>
        <p:spPr>
          <a:xfrm>
            <a:off x="721425" y="1525550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38"/>
          <p:cNvSpPr txBox="1">
            <a:spLocks noGrp="1"/>
          </p:cNvSpPr>
          <p:nvPr>
            <p:ph type="subTitle" idx="2"/>
          </p:nvPr>
        </p:nvSpPr>
        <p:spPr>
          <a:xfrm>
            <a:off x="720000" y="1957300"/>
            <a:ext cx="1827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8"/>
          <p:cNvSpPr txBox="1">
            <a:spLocks noGrp="1"/>
          </p:cNvSpPr>
          <p:nvPr>
            <p:ph type="subTitle" idx="3"/>
          </p:nvPr>
        </p:nvSpPr>
        <p:spPr>
          <a:xfrm>
            <a:off x="3015000" y="1965575"/>
            <a:ext cx="2298000" cy="56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38"/>
          <p:cNvSpPr txBox="1">
            <a:spLocks noGrp="1"/>
          </p:cNvSpPr>
          <p:nvPr>
            <p:ph type="subTitle" idx="4"/>
          </p:nvPr>
        </p:nvSpPr>
        <p:spPr>
          <a:xfrm>
            <a:off x="5311500" y="1965575"/>
            <a:ext cx="2298000" cy="56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8"/>
          <p:cNvSpPr txBox="1">
            <a:spLocks noGrp="1"/>
          </p:cNvSpPr>
          <p:nvPr>
            <p:ph type="subTitle" idx="5"/>
          </p:nvPr>
        </p:nvSpPr>
        <p:spPr>
          <a:xfrm>
            <a:off x="715100" y="3836475"/>
            <a:ext cx="2298000" cy="56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38"/>
          <p:cNvSpPr txBox="1">
            <a:spLocks noGrp="1"/>
          </p:cNvSpPr>
          <p:nvPr>
            <p:ph type="subTitle" idx="6"/>
          </p:nvPr>
        </p:nvSpPr>
        <p:spPr>
          <a:xfrm>
            <a:off x="3015000" y="3836475"/>
            <a:ext cx="2298000" cy="56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8"/>
          <p:cNvSpPr txBox="1">
            <a:spLocks noGrp="1"/>
          </p:cNvSpPr>
          <p:nvPr>
            <p:ph type="subTitle" idx="7"/>
          </p:nvPr>
        </p:nvSpPr>
        <p:spPr>
          <a:xfrm>
            <a:off x="3016350" y="1519050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38"/>
          <p:cNvSpPr txBox="1">
            <a:spLocks noGrp="1"/>
          </p:cNvSpPr>
          <p:nvPr>
            <p:ph type="subTitle" idx="8"/>
          </p:nvPr>
        </p:nvSpPr>
        <p:spPr>
          <a:xfrm>
            <a:off x="5311500" y="1519050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8"/>
          <p:cNvSpPr txBox="1">
            <a:spLocks noGrp="1"/>
          </p:cNvSpPr>
          <p:nvPr>
            <p:ph type="subTitle" idx="9"/>
          </p:nvPr>
        </p:nvSpPr>
        <p:spPr>
          <a:xfrm>
            <a:off x="721425" y="3399038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38"/>
          <p:cNvSpPr txBox="1">
            <a:spLocks noGrp="1"/>
          </p:cNvSpPr>
          <p:nvPr>
            <p:ph type="subTitle" idx="13"/>
          </p:nvPr>
        </p:nvSpPr>
        <p:spPr>
          <a:xfrm>
            <a:off x="3016350" y="3392538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18">
          <p15:clr>
            <a:srgbClr val="FA7B17"/>
          </p15:clr>
        </p15:guide>
        <p15:guide id="2" orient="horz" pos="1233">
          <p15:clr>
            <a:srgbClr val="FA7B17"/>
          </p15:clr>
        </p15:guide>
        <p15:guide id="3" pos="1899">
          <p15:clr>
            <a:srgbClr val="FA7B17"/>
          </p15:clr>
        </p15:guide>
        <p15:guide id="4" pos="3347">
          <p15:clr>
            <a:srgbClr val="FA7B17"/>
          </p15:clr>
        </p15:guide>
        <p15:guide id="5" pos="4792">
          <p15:clr>
            <a:srgbClr val="FA7B17"/>
          </p15:clr>
        </p15:guide>
        <p15:guide id="6" orient="horz" pos="2141">
          <p15:clr>
            <a:srgbClr val="FA7B17"/>
          </p15:clr>
        </p15:guide>
        <p15:guide id="7" orient="horz" pos="957">
          <p15:clr>
            <a:srgbClr val="FA7B17"/>
          </p15:clr>
        </p15:guide>
        <p15:guide id="8" orient="horz" pos="2501">
          <p15:clr>
            <a:srgbClr val="FA7B17"/>
          </p15:clr>
        </p15:guide>
        <p15:guide id="9" orient="horz" pos="24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1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 txBox="1">
            <a:spLocks noGrp="1"/>
          </p:cNvSpPr>
          <p:nvPr>
            <p:ph type="title" hasCustomPrompt="1"/>
          </p:nvPr>
        </p:nvSpPr>
        <p:spPr>
          <a:xfrm>
            <a:off x="2497925" y="661763"/>
            <a:ext cx="41481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0" name="Google Shape;1110;p41"/>
          <p:cNvSpPr txBox="1">
            <a:spLocks noGrp="1"/>
          </p:cNvSpPr>
          <p:nvPr>
            <p:ph type="subTitle" idx="1"/>
          </p:nvPr>
        </p:nvSpPr>
        <p:spPr>
          <a:xfrm>
            <a:off x="2497925" y="1484965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41"/>
          <p:cNvSpPr txBox="1">
            <a:spLocks noGrp="1"/>
          </p:cNvSpPr>
          <p:nvPr>
            <p:ph type="title" idx="2" hasCustomPrompt="1"/>
          </p:nvPr>
        </p:nvSpPr>
        <p:spPr>
          <a:xfrm>
            <a:off x="2497925" y="1937410"/>
            <a:ext cx="41481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2497925" y="2760751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41"/>
          <p:cNvSpPr txBox="1">
            <a:spLocks noGrp="1"/>
          </p:cNvSpPr>
          <p:nvPr>
            <p:ph type="title" idx="4" hasCustomPrompt="1"/>
          </p:nvPr>
        </p:nvSpPr>
        <p:spPr>
          <a:xfrm>
            <a:off x="2497925" y="3213213"/>
            <a:ext cx="41481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4" name="Google Shape;1114;p41"/>
          <p:cNvSpPr txBox="1">
            <a:spLocks noGrp="1"/>
          </p:cNvSpPr>
          <p:nvPr>
            <p:ph type="subTitle" idx="5"/>
          </p:nvPr>
        </p:nvSpPr>
        <p:spPr>
          <a:xfrm>
            <a:off x="2497925" y="4036537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41"/>
          <p:cNvGrpSpPr/>
          <p:nvPr/>
        </p:nvGrpSpPr>
        <p:grpSpPr>
          <a:xfrm>
            <a:off x="994633" y="4617527"/>
            <a:ext cx="194923" cy="194923"/>
            <a:chOff x="3414512" y="2592150"/>
            <a:chExt cx="58460" cy="58460"/>
          </a:xfrm>
        </p:grpSpPr>
        <p:sp>
          <p:nvSpPr>
            <p:cNvPr id="1116" name="Google Shape;1116;p41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2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2"/>
          <p:cNvSpPr txBox="1">
            <a:spLocks noGrp="1"/>
          </p:cNvSpPr>
          <p:nvPr>
            <p:ph type="ctrTitle"/>
          </p:nvPr>
        </p:nvSpPr>
        <p:spPr>
          <a:xfrm>
            <a:off x="2695625" y="1295275"/>
            <a:ext cx="37527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3" name="Google Shape;1123;p42"/>
          <p:cNvSpPr txBox="1">
            <a:spLocks noGrp="1"/>
          </p:cNvSpPr>
          <p:nvPr>
            <p:ph type="subTitle" idx="1"/>
          </p:nvPr>
        </p:nvSpPr>
        <p:spPr>
          <a:xfrm>
            <a:off x="3285850" y="2136200"/>
            <a:ext cx="25725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4" name="Google Shape;1124;p42"/>
          <p:cNvSpPr txBox="1"/>
          <p:nvPr/>
        </p:nvSpPr>
        <p:spPr>
          <a:xfrm>
            <a:off x="2193500" y="3732538"/>
            <a:ext cx="4527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</a:t>
            </a: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5" name="Google Shape;1125;p42"/>
          <p:cNvGrpSpPr/>
          <p:nvPr/>
        </p:nvGrpSpPr>
        <p:grpSpPr>
          <a:xfrm>
            <a:off x="8644130" y="2065592"/>
            <a:ext cx="194923" cy="194923"/>
            <a:chOff x="3414512" y="2592150"/>
            <a:chExt cx="58460" cy="58460"/>
          </a:xfrm>
        </p:grpSpPr>
        <p:sp>
          <p:nvSpPr>
            <p:cNvPr id="1126" name="Google Shape;1126;p4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3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2" name="Google Shape;1132;p43"/>
          <p:cNvGrpSpPr/>
          <p:nvPr/>
        </p:nvGrpSpPr>
        <p:grpSpPr>
          <a:xfrm>
            <a:off x="7470258" y="290808"/>
            <a:ext cx="1368797" cy="488384"/>
            <a:chOff x="2892547" y="2631926"/>
            <a:chExt cx="334612" cy="119392"/>
          </a:xfrm>
        </p:grpSpPr>
        <p:sp>
          <p:nvSpPr>
            <p:cNvPr id="1133" name="Google Shape;1133;p43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3"/>
          <p:cNvGrpSpPr/>
          <p:nvPr/>
        </p:nvGrpSpPr>
        <p:grpSpPr>
          <a:xfrm>
            <a:off x="8644130" y="2065592"/>
            <a:ext cx="194923" cy="194923"/>
            <a:chOff x="3414512" y="2592150"/>
            <a:chExt cx="58460" cy="58460"/>
          </a:xfrm>
        </p:grpSpPr>
        <p:sp>
          <p:nvSpPr>
            <p:cNvPr id="1140" name="Google Shape;1140;p4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3"/>
          <p:cNvGrpSpPr/>
          <p:nvPr/>
        </p:nvGrpSpPr>
        <p:grpSpPr>
          <a:xfrm rot="8702290">
            <a:off x="6039977" y="4509603"/>
            <a:ext cx="393697" cy="320642"/>
            <a:chOff x="1172345" y="3856132"/>
            <a:chExt cx="228133" cy="185791"/>
          </a:xfrm>
        </p:grpSpPr>
        <p:sp>
          <p:nvSpPr>
            <p:cNvPr id="1145" name="Google Shape;1145;p43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3"/>
          <p:cNvGrpSpPr/>
          <p:nvPr/>
        </p:nvGrpSpPr>
        <p:grpSpPr>
          <a:xfrm rot="-1003184">
            <a:off x="100265" y="1330459"/>
            <a:ext cx="495058" cy="403205"/>
            <a:chOff x="1172345" y="3856132"/>
            <a:chExt cx="228133" cy="185791"/>
          </a:xfrm>
        </p:grpSpPr>
        <p:sp>
          <p:nvSpPr>
            <p:cNvPr id="1154" name="Google Shape;1154;p43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3"/>
          <p:cNvGrpSpPr/>
          <p:nvPr/>
        </p:nvGrpSpPr>
        <p:grpSpPr>
          <a:xfrm>
            <a:off x="364955" y="3985092"/>
            <a:ext cx="194923" cy="194923"/>
            <a:chOff x="3414512" y="2592150"/>
            <a:chExt cx="58460" cy="58460"/>
          </a:xfrm>
        </p:grpSpPr>
        <p:sp>
          <p:nvSpPr>
            <p:cNvPr id="1163" name="Google Shape;1163;p4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3"/>
          <p:cNvGrpSpPr/>
          <p:nvPr/>
        </p:nvGrpSpPr>
        <p:grpSpPr>
          <a:xfrm>
            <a:off x="1852055" y="156642"/>
            <a:ext cx="194923" cy="194923"/>
            <a:chOff x="3414512" y="2592150"/>
            <a:chExt cx="58460" cy="58460"/>
          </a:xfrm>
        </p:grpSpPr>
        <p:sp>
          <p:nvSpPr>
            <p:cNvPr id="1168" name="Google Shape;1168;p4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3"/>
          <p:cNvGrpSpPr/>
          <p:nvPr/>
        </p:nvGrpSpPr>
        <p:grpSpPr>
          <a:xfrm>
            <a:off x="3117680" y="4818299"/>
            <a:ext cx="194923" cy="194923"/>
            <a:chOff x="3414512" y="2592150"/>
            <a:chExt cx="58460" cy="58460"/>
          </a:xfrm>
        </p:grpSpPr>
        <p:sp>
          <p:nvSpPr>
            <p:cNvPr id="1173" name="Google Shape;1173;p4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4"/>
          <p:cNvGrpSpPr/>
          <p:nvPr/>
        </p:nvGrpSpPr>
        <p:grpSpPr>
          <a:xfrm flipH="1">
            <a:off x="7593662" y="4276170"/>
            <a:ext cx="1670483" cy="596003"/>
            <a:chOff x="2892547" y="2631926"/>
            <a:chExt cx="334612" cy="119392"/>
          </a:xfrm>
        </p:grpSpPr>
        <p:sp>
          <p:nvSpPr>
            <p:cNvPr id="1180" name="Google Shape;1180;p44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4"/>
          <p:cNvGrpSpPr/>
          <p:nvPr/>
        </p:nvGrpSpPr>
        <p:grpSpPr>
          <a:xfrm>
            <a:off x="8428905" y="3130817"/>
            <a:ext cx="194923" cy="194923"/>
            <a:chOff x="3414512" y="2592150"/>
            <a:chExt cx="58460" cy="58460"/>
          </a:xfrm>
        </p:grpSpPr>
        <p:sp>
          <p:nvSpPr>
            <p:cNvPr id="1187" name="Google Shape;1187;p4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4"/>
          <p:cNvGrpSpPr/>
          <p:nvPr/>
        </p:nvGrpSpPr>
        <p:grpSpPr>
          <a:xfrm rot="-1698774">
            <a:off x="8644998" y="1060997"/>
            <a:ext cx="393700" cy="320646"/>
            <a:chOff x="1172345" y="3856132"/>
            <a:chExt cx="228133" cy="185791"/>
          </a:xfrm>
        </p:grpSpPr>
        <p:sp>
          <p:nvSpPr>
            <p:cNvPr id="1192" name="Google Shape;1192;p44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4"/>
          <p:cNvGrpSpPr/>
          <p:nvPr/>
        </p:nvGrpSpPr>
        <p:grpSpPr>
          <a:xfrm rot="-8397326">
            <a:off x="2431029" y="4466405"/>
            <a:ext cx="495069" cy="403208"/>
            <a:chOff x="1172345" y="3856132"/>
            <a:chExt cx="228133" cy="185791"/>
          </a:xfrm>
        </p:grpSpPr>
        <p:sp>
          <p:nvSpPr>
            <p:cNvPr id="1201" name="Google Shape;1201;p44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44"/>
          <p:cNvGrpSpPr/>
          <p:nvPr/>
        </p:nvGrpSpPr>
        <p:grpSpPr>
          <a:xfrm>
            <a:off x="386049" y="2276524"/>
            <a:ext cx="194923" cy="194923"/>
            <a:chOff x="3414512" y="2592150"/>
            <a:chExt cx="58460" cy="58460"/>
          </a:xfrm>
        </p:grpSpPr>
        <p:sp>
          <p:nvSpPr>
            <p:cNvPr id="1210" name="Google Shape;1210;p4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4"/>
          <p:cNvGrpSpPr/>
          <p:nvPr/>
        </p:nvGrpSpPr>
        <p:grpSpPr>
          <a:xfrm>
            <a:off x="6534805" y="156642"/>
            <a:ext cx="194923" cy="194923"/>
            <a:chOff x="3414512" y="2592150"/>
            <a:chExt cx="58460" cy="58460"/>
          </a:xfrm>
        </p:grpSpPr>
        <p:sp>
          <p:nvSpPr>
            <p:cNvPr id="1215" name="Google Shape;1215;p4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44"/>
          <p:cNvGrpSpPr/>
          <p:nvPr/>
        </p:nvGrpSpPr>
        <p:grpSpPr>
          <a:xfrm>
            <a:off x="5427405" y="4786674"/>
            <a:ext cx="194923" cy="194923"/>
            <a:chOff x="3414512" y="2592150"/>
            <a:chExt cx="58460" cy="58460"/>
          </a:xfrm>
        </p:grpSpPr>
        <p:sp>
          <p:nvSpPr>
            <p:cNvPr id="1220" name="Google Shape;1220;p4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4"/>
          <p:cNvGrpSpPr/>
          <p:nvPr/>
        </p:nvGrpSpPr>
        <p:grpSpPr>
          <a:xfrm flipH="1">
            <a:off x="364947" y="290800"/>
            <a:ext cx="1368897" cy="488395"/>
            <a:chOff x="2892547" y="2631926"/>
            <a:chExt cx="334612" cy="119392"/>
          </a:xfrm>
        </p:grpSpPr>
        <p:sp>
          <p:nvSpPr>
            <p:cNvPr id="1225" name="Google Shape;1225;p44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1009670" y="379215"/>
            <a:ext cx="194923" cy="194923"/>
            <a:chOff x="3414512" y="2592150"/>
            <a:chExt cx="58460" cy="58460"/>
          </a:xfrm>
        </p:grpSpPr>
        <p:sp>
          <p:nvSpPr>
            <p:cNvPr id="40" name="Google Shape;40;p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2914995" y="4813565"/>
            <a:ext cx="194923" cy="194923"/>
            <a:chOff x="3414512" y="2592150"/>
            <a:chExt cx="58460" cy="58460"/>
          </a:xfrm>
        </p:grpSpPr>
        <p:sp>
          <p:nvSpPr>
            <p:cNvPr id="45" name="Google Shape;45;p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016450" y="2513227"/>
            <a:ext cx="5111100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016475" y="3611900"/>
            <a:ext cx="51111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7"/>
          <p:cNvGrpSpPr/>
          <p:nvPr/>
        </p:nvGrpSpPr>
        <p:grpSpPr>
          <a:xfrm>
            <a:off x="1427045" y="4812881"/>
            <a:ext cx="194923" cy="194923"/>
            <a:chOff x="3414512" y="2592150"/>
            <a:chExt cx="58460" cy="58460"/>
          </a:xfrm>
        </p:grpSpPr>
        <p:sp>
          <p:nvSpPr>
            <p:cNvPr id="128" name="Google Shape;128;p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136895" y="3567031"/>
            <a:ext cx="194923" cy="194923"/>
            <a:chOff x="3414512" y="2592150"/>
            <a:chExt cx="58460" cy="58460"/>
          </a:xfrm>
        </p:grpSpPr>
        <p:sp>
          <p:nvSpPr>
            <p:cNvPr id="133" name="Google Shape;133;p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7"/>
          <p:cNvGrpSpPr/>
          <p:nvPr/>
        </p:nvGrpSpPr>
        <p:grpSpPr>
          <a:xfrm>
            <a:off x="8428895" y="3567031"/>
            <a:ext cx="194923" cy="194923"/>
            <a:chOff x="3414512" y="2592150"/>
            <a:chExt cx="58460" cy="58460"/>
          </a:xfrm>
        </p:grpSpPr>
        <p:sp>
          <p:nvSpPr>
            <p:cNvPr id="138" name="Google Shape;138;p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>
            <a:off x="4823320" y="149431"/>
            <a:ext cx="194923" cy="194923"/>
            <a:chOff x="3414512" y="2592150"/>
            <a:chExt cx="58460" cy="58460"/>
          </a:xfrm>
        </p:grpSpPr>
        <p:sp>
          <p:nvSpPr>
            <p:cNvPr id="143" name="Google Shape;143;p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1175350" y="1841500"/>
            <a:ext cx="2927700" cy="21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3"/>
          <p:cNvGrpSpPr/>
          <p:nvPr/>
        </p:nvGrpSpPr>
        <p:grpSpPr>
          <a:xfrm>
            <a:off x="8843270" y="1848081"/>
            <a:ext cx="194923" cy="194923"/>
            <a:chOff x="3414512" y="2592150"/>
            <a:chExt cx="58460" cy="58460"/>
          </a:xfrm>
        </p:grpSpPr>
        <p:sp>
          <p:nvSpPr>
            <p:cNvPr id="219" name="Google Shape;219;p1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3"/>
          <p:cNvGrpSpPr/>
          <p:nvPr/>
        </p:nvGrpSpPr>
        <p:grpSpPr>
          <a:xfrm>
            <a:off x="376145" y="4182156"/>
            <a:ext cx="194923" cy="194923"/>
            <a:chOff x="3414512" y="2592150"/>
            <a:chExt cx="58460" cy="58460"/>
          </a:xfrm>
        </p:grpSpPr>
        <p:sp>
          <p:nvSpPr>
            <p:cNvPr id="224" name="Google Shape;224;p1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3"/>
          <p:cNvGrpSpPr/>
          <p:nvPr/>
        </p:nvGrpSpPr>
        <p:grpSpPr>
          <a:xfrm>
            <a:off x="6928977" y="4608500"/>
            <a:ext cx="194923" cy="194923"/>
            <a:chOff x="3414512" y="2592150"/>
            <a:chExt cx="58460" cy="58460"/>
          </a:xfrm>
        </p:grpSpPr>
        <p:sp>
          <p:nvSpPr>
            <p:cNvPr id="229" name="Google Shape;229;p1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3"/>
          <p:cNvSpPr txBox="1">
            <a:spLocks noGrp="1"/>
          </p:cNvSpPr>
          <p:nvPr>
            <p:ph type="title" hasCustomPrompt="1"/>
          </p:nvPr>
        </p:nvSpPr>
        <p:spPr>
          <a:xfrm>
            <a:off x="928700" y="173115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"/>
          </p:nvPr>
        </p:nvSpPr>
        <p:spPr>
          <a:xfrm>
            <a:off x="2109026" y="2077500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2" hasCustomPrompt="1"/>
          </p:nvPr>
        </p:nvSpPr>
        <p:spPr>
          <a:xfrm>
            <a:off x="4740313" y="173115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3"/>
          </p:nvPr>
        </p:nvSpPr>
        <p:spPr>
          <a:xfrm>
            <a:off x="5920651" y="2077500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4" hasCustomPrompt="1"/>
          </p:nvPr>
        </p:nvSpPr>
        <p:spPr>
          <a:xfrm>
            <a:off x="928700" y="353391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5"/>
          </p:nvPr>
        </p:nvSpPr>
        <p:spPr>
          <a:xfrm>
            <a:off x="2109026" y="3888225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6" hasCustomPrompt="1"/>
          </p:nvPr>
        </p:nvSpPr>
        <p:spPr>
          <a:xfrm>
            <a:off x="4740313" y="353391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7"/>
          </p:nvPr>
        </p:nvSpPr>
        <p:spPr>
          <a:xfrm>
            <a:off x="5920651" y="3888225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9"/>
          </p:nvPr>
        </p:nvSpPr>
        <p:spPr>
          <a:xfrm>
            <a:off x="2104113" y="15189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3"/>
          </p:nvPr>
        </p:nvSpPr>
        <p:spPr>
          <a:xfrm>
            <a:off x="5920638" y="15189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14"/>
          </p:nvPr>
        </p:nvSpPr>
        <p:spPr>
          <a:xfrm>
            <a:off x="2104113" y="33251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5"/>
          </p:nvPr>
        </p:nvSpPr>
        <p:spPr>
          <a:xfrm>
            <a:off x="5920638" y="33251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grpSp>
        <p:nvGrpSpPr>
          <p:cNvPr id="246" name="Google Shape;246;p13"/>
          <p:cNvGrpSpPr/>
          <p:nvPr/>
        </p:nvGrpSpPr>
        <p:grpSpPr>
          <a:xfrm>
            <a:off x="8166847" y="440349"/>
            <a:ext cx="1298205" cy="487995"/>
            <a:chOff x="2881584" y="2807119"/>
            <a:chExt cx="317534" cy="119361"/>
          </a:xfrm>
        </p:grpSpPr>
        <p:sp>
          <p:nvSpPr>
            <p:cNvPr id="247" name="Google Shape;247;p13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3"/>
          <p:cNvGrpSpPr/>
          <p:nvPr/>
        </p:nvGrpSpPr>
        <p:grpSpPr>
          <a:xfrm>
            <a:off x="1436870" y="164176"/>
            <a:ext cx="194923" cy="194923"/>
            <a:chOff x="3414512" y="2592150"/>
            <a:chExt cx="58460" cy="58460"/>
          </a:xfrm>
        </p:grpSpPr>
        <p:sp>
          <p:nvSpPr>
            <p:cNvPr id="254" name="Google Shape;254;p1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3"/>
          <p:cNvGrpSpPr/>
          <p:nvPr/>
        </p:nvGrpSpPr>
        <p:grpSpPr>
          <a:xfrm>
            <a:off x="-74453" y="763297"/>
            <a:ext cx="1048687" cy="394189"/>
            <a:chOff x="2881584" y="2807119"/>
            <a:chExt cx="317534" cy="119361"/>
          </a:xfrm>
        </p:grpSpPr>
        <p:sp>
          <p:nvSpPr>
            <p:cNvPr id="259" name="Google Shape;259;p13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/>
          <p:nvPr userDrawn="1"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15"/>
          <p:cNvGrpSpPr/>
          <p:nvPr/>
        </p:nvGrpSpPr>
        <p:grpSpPr>
          <a:xfrm>
            <a:off x="7368605" y="382653"/>
            <a:ext cx="194923" cy="194923"/>
            <a:chOff x="3414512" y="2592150"/>
            <a:chExt cx="58460" cy="58460"/>
          </a:xfrm>
        </p:grpSpPr>
        <p:sp>
          <p:nvSpPr>
            <p:cNvPr id="329" name="Google Shape;329;p1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15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371" name="Google Shape;371;p17"/>
          <p:cNvGrpSpPr/>
          <p:nvPr/>
        </p:nvGrpSpPr>
        <p:grpSpPr>
          <a:xfrm>
            <a:off x="151908" y="3554585"/>
            <a:ext cx="194923" cy="194923"/>
            <a:chOff x="3414512" y="2592150"/>
            <a:chExt cx="58460" cy="58460"/>
          </a:xfrm>
        </p:grpSpPr>
        <p:sp>
          <p:nvSpPr>
            <p:cNvPr id="372" name="Google Shape;372;p1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7"/>
          <p:cNvGrpSpPr/>
          <p:nvPr/>
        </p:nvGrpSpPr>
        <p:grpSpPr>
          <a:xfrm>
            <a:off x="8864267" y="2708916"/>
            <a:ext cx="194923" cy="194923"/>
            <a:chOff x="3414512" y="2592150"/>
            <a:chExt cx="58460" cy="58460"/>
          </a:xfrm>
        </p:grpSpPr>
        <p:sp>
          <p:nvSpPr>
            <p:cNvPr id="377" name="Google Shape;377;p1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4829633" y="4831957"/>
            <a:ext cx="194923" cy="194923"/>
            <a:chOff x="3414512" y="2592150"/>
            <a:chExt cx="58460" cy="58460"/>
          </a:xfrm>
        </p:grpSpPr>
        <p:sp>
          <p:nvSpPr>
            <p:cNvPr id="382" name="Google Shape;382;p1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8"/>
          <p:cNvGrpSpPr/>
          <p:nvPr/>
        </p:nvGrpSpPr>
        <p:grpSpPr>
          <a:xfrm>
            <a:off x="8423989" y="375310"/>
            <a:ext cx="194923" cy="194923"/>
            <a:chOff x="3414512" y="2592150"/>
            <a:chExt cx="58460" cy="58460"/>
          </a:xfrm>
        </p:grpSpPr>
        <p:sp>
          <p:nvSpPr>
            <p:cNvPr id="397" name="Google Shape;397;p1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372339" y="789328"/>
            <a:ext cx="194923" cy="194923"/>
            <a:chOff x="3414512" y="2592150"/>
            <a:chExt cx="58460" cy="58460"/>
          </a:xfrm>
        </p:grpSpPr>
        <p:sp>
          <p:nvSpPr>
            <p:cNvPr id="402" name="Google Shape;402;p1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1_1_1_1_1_1_1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4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585" name="Google Shape;585;p24"/>
          <p:cNvGrpSpPr/>
          <p:nvPr/>
        </p:nvGrpSpPr>
        <p:grpSpPr>
          <a:xfrm>
            <a:off x="438340" y="4295551"/>
            <a:ext cx="1276232" cy="479747"/>
            <a:chOff x="2881584" y="2807119"/>
            <a:chExt cx="317534" cy="119361"/>
          </a:xfrm>
        </p:grpSpPr>
        <p:sp>
          <p:nvSpPr>
            <p:cNvPr id="586" name="Google Shape;586;p24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4"/>
          <p:cNvGrpSpPr/>
          <p:nvPr/>
        </p:nvGrpSpPr>
        <p:grpSpPr>
          <a:xfrm>
            <a:off x="7044215" y="295126"/>
            <a:ext cx="1276232" cy="479747"/>
            <a:chOff x="2881584" y="2807119"/>
            <a:chExt cx="317534" cy="119361"/>
          </a:xfrm>
        </p:grpSpPr>
        <p:sp>
          <p:nvSpPr>
            <p:cNvPr id="593" name="Google Shape;593;p24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4"/>
          <p:cNvGrpSpPr/>
          <p:nvPr/>
        </p:nvGrpSpPr>
        <p:grpSpPr>
          <a:xfrm>
            <a:off x="587515" y="3331038"/>
            <a:ext cx="194923" cy="194923"/>
            <a:chOff x="3414512" y="2592150"/>
            <a:chExt cx="58460" cy="58460"/>
          </a:xfrm>
        </p:grpSpPr>
        <p:sp>
          <p:nvSpPr>
            <p:cNvPr id="600" name="Google Shape;600;p2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24"/>
          <p:cNvGrpSpPr/>
          <p:nvPr/>
        </p:nvGrpSpPr>
        <p:grpSpPr>
          <a:xfrm>
            <a:off x="167290" y="1431279"/>
            <a:ext cx="194923" cy="194923"/>
            <a:chOff x="3414512" y="2592150"/>
            <a:chExt cx="58460" cy="58460"/>
          </a:xfrm>
        </p:grpSpPr>
        <p:sp>
          <p:nvSpPr>
            <p:cNvPr id="605" name="Google Shape;605;p2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4"/>
          <p:cNvGrpSpPr/>
          <p:nvPr/>
        </p:nvGrpSpPr>
        <p:grpSpPr>
          <a:xfrm rot="-2339301">
            <a:off x="8321755" y="2629476"/>
            <a:ext cx="458541" cy="373494"/>
            <a:chOff x="1172345" y="3856132"/>
            <a:chExt cx="228133" cy="185791"/>
          </a:xfrm>
        </p:grpSpPr>
        <p:sp>
          <p:nvSpPr>
            <p:cNvPr id="610" name="Google Shape;610;p24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4D9D0">
            <a:alpha val="376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70" r:id="rId9"/>
    <p:sldLayoutId id="2147483672" r:id="rId10"/>
    <p:sldLayoutId id="2147483674" r:id="rId11"/>
    <p:sldLayoutId id="2147483684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ea.org/reports/world-energy-outlook-2023/executive-summary?language=it" TargetMode="External"/><Relationship Id="rId3" Type="http://schemas.openxmlformats.org/officeDocument/2006/relationships/hyperlink" Target="https://ourworldindata.org/energy-mix" TargetMode="External"/><Relationship Id="rId7" Type="http://schemas.openxmlformats.org/officeDocument/2006/relationships/hyperlink" Target="https://www.iea.org/data-and-statistics/data-product/world-energy-outlook-2023-free-dataset-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iea.blob.core.windows.net/assets/5a314029-69c2-42a9-98ac-d1c5deeb59b3/WEO2015.pdf" TargetMode="External"/><Relationship Id="rId5" Type="http://schemas.openxmlformats.org/officeDocument/2006/relationships/hyperlink" Target="https://www.isprambiente.gov.it/files2022/pubblicazioni/rapporti/r363-2022.pdf" TargetMode="External"/><Relationship Id="rId4" Type="http://schemas.openxmlformats.org/officeDocument/2006/relationships/hyperlink" Target="https://www.eia.gov/tools/faqs/faq.php?id=97&amp;t=3" TargetMode="External"/><Relationship Id="rId9" Type="http://schemas.openxmlformats.org/officeDocument/2006/relationships/hyperlink" Target="https://data.worldbank.org/indicator/NY.GDP.MKTP.CD?end=2023&amp;start=2023&amp;view=ba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WWDC/Carbon_Neutral_205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1"/>
          <p:cNvSpPr txBox="1">
            <a:spLocks noGrp="1"/>
          </p:cNvSpPr>
          <p:nvPr>
            <p:ph type="ctrTitle"/>
          </p:nvPr>
        </p:nvSpPr>
        <p:spPr>
          <a:xfrm>
            <a:off x="714900" y="1846088"/>
            <a:ext cx="7714200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dirty="0"/>
              <a:t>Carbon </a:t>
            </a:r>
            <a:r>
              <a:rPr lang="it-IT" sz="6000" dirty="0" err="1"/>
              <a:t>Neutral</a:t>
            </a:r>
            <a:r>
              <a:rPr lang="it-IT" sz="6000" dirty="0"/>
              <a:t> by 2050</a:t>
            </a:r>
            <a:endParaRPr sz="6000" dirty="0"/>
          </a:p>
        </p:txBody>
      </p:sp>
      <p:sp>
        <p:nvSpPr>
          <p:cNvPr id="1248" name="Google Shape;1248;p51"/>
          <p:cNvSpPr txBox="1">
            <a:spLocks noGrp="1"/>
          </p:cNvSpPr>
          <p:nvPr>
            <p:ph type="title" idx="2"/>
          </p:nvPr>
        </p:nvSpPr>
        <p:spPr>
          <a:xfrm>
            <a:off x="1504650" y="755000"/>
            <a:ext cx="61347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Un </a:t>
            </a:r>
            <a:r>
              <a:rPr lang="it-IT" sz="1800" dirty="0">
                <a:solidFill>
                  <a:schemeClr val="dk1"/>
                </a:solidFill>
              </a:rPr>
              <a:t>Viaggio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su</a:t>
            </a:r>
            <a:r>
              <a:rPr lang="en-US" sz="1800" dirty="0">
                <a:solidFill>
                  <a:schemeClr val="dk1"/>
                </a:solidFill>
              </a:rPr>
              <a:t> come </a:t>
            </a:r>
            <a:r>
              <a:rPr lang="en-US" sz="1800" dirty="0" err="1">
                <a:solidFill>
                  <a:schemeClr val="dk1"/>
                </a:solidFill>
              </a:rPr>
              <a:t>dovremmo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produrre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energia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nei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prossimi</a:t>
            </a:r>
            <a:r>
              <a:rPr lang="en-US" sz="1800" dirty="0">
                <a:solidFill>
                  <a:schemeClr val="dk1"/>
                </a:solidFill>
              </a:rPr>
              <a:t> anni</a:t>
            </a:r>
            <a:endParaRPr lang="en-US" sz="1800" dirty="0"/>
          </a:p>
        </p:txBody>
      </p:sp>
      <p:grpSp>
        <p:nvGrpSpPr>
          <p:cNvPr id="1249" name="Google Shape;1249;p51"/>
          <p:cNvGrpSpPr/>
          <p:nvPr/>
        </p:nvGrpSpPr>
        <p:grpSpPr>
          <a:xfrm>
            <a:off x="2060570" y="3555590"/>
            <a:ext cx="194923" cy="194923"/>
            <a:chOff x="3414512" y="2592150"/>
            <a:chExt cx="58460" cy="58460"/>
          </a:xfrm>
        </p:grpSpPr>
        <p:sp>
          <p:nvSpPr>
            <p:cNvPr id="1250" name="Google Shape;1250;p51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51"/>
          <p:cNvGrpSpPr/>
          <p:nvPr/>
        </p:nvGrpSpPr>
        <p:grpSpPr>
          <a:xfrm>
            <a:off x="7580020" y="4608490"/>
            <a:ext cx="194923" cy="194923"/>
            <a:chOff x="3414512" y="2592150"/>
            <a:chExt cx="58460" cy="58460"/>
          </a:xfrm>
        </p:grpSpPr>
        <p:sp>
          <p:nvSpPr>
            <p:cNvPr id="1255" name="Google Shape;1255;p51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51"/>
          <p:cNvGrpSpPr/>
          <p:nvPr/>
        </p:nvGrpSpPr>
        <p:grpSpPr>
          <a:xfrm>
            <a:off x="2298362" y="3484944"/>
            <a:ext cx="4547275" cy="4547050"/>
            <a:chOff x="6122968" y="2543947"/>
            <a:chExt cx="1798835" cy="1798746"/>
          </a:xfrm>
        </p:grpSpPr>
        <p:sp>
          <p:nvSpPr>
            <p:cNvPr id="1260" name="Google Shape;1260;p51"/>
            <p:cNvSpPr/>
            <p:nvPr/>
          </p:nvSpPr>
          <p:spPr>
            <a:xfrm>
              <a:off x="6122968" y="2543947"/>
              <a:ext cx="1798835" cy="1798746"/>
            </a:xfrm>
            <a:custGeom>
              <a:avLst/>
              <a:gdLst/>
              <a:ahLst/>
              <a:cxnLst/>
              <a:rect l="l" t="t" r="r" b="b"/>
              <a:pathLst>
                <a:path w="17854" h="17854" extrusionOk="0">
                  <a:moveTo>
                    <a:pt x="10151" y="263"/>
                  </a:moveTo>
                  <a:cubicBezTo>
                    <a:pt x="10232" y="275"/>
                    <a:pt x="10285" y="177"/>
                    <a:pt x="10229" y="116"/>
                  </a:cubicBezTo>
                  <a:cubicBezTo>
                    <a:pt x="10215" y="100"/>
                    <a:pt x="10197" y="91"/>
                    <a:pt x="10176" y="87"/>
                  </a:cubicBezTo>
                  <a:lnTo>
                    <a:pt x="10119" y="79"/>
                  </a:lnTo>
                  <a:lnTo>
                    <a:pt x="10063" y="72"/>
                  </a:lnTo>
                  <a:lnTo>
                    <a:pt x="9998" y="65"/>
                  </a:lnTo>
                  <a:cubicBezTo>
                    <a:pt x="9911" y="55"/>
                    <a:pt x="9864" y="161"/>
                    <a:pt x="9930" y="219"/>
                  </a:cubicBezTo>
                  <a:cubicBezTo>
                    <a:pt x="9943" y="231"/>
                    <a:pt x="9959" y="238"/>
                    <a:pt x="9978" y="240"/>
                  </a:cubicBezTo>
                  <a:lnTo>
                    <a:pt x="10041" y="248"/>
                  </a:lnTo>
                  <a:lnTo>
                    <a:pt x="10095" y="256"/>
                  </a:lnTo>
                  <a:close/>
                  <a:moveTo>
                    <a:pt x="11182" y="471"/>
                  </a:moveTo>
                  <a:cubicBezTo>
                    <a:pt x="11269" y="493"/>
                    <a:pt x="11330" y="389"/>
                    <a:pt x="11269" y="325"/>
                  </a:cubicBezTo>
                  <a:cubicBezTo>
                    <a:pt x="11258" y="313"/>
                    <a:pt x="11244" y="305"/>
                    <a:pt x="11228" y="300"/>
                  </a:cubicBezTo>
                  <a:lnTo>
                    <a:pt x="11157" y="282"/>
                  </a:lnTo>
                  <a:lnTo>
                    <a:pt x="11104" y="268"/>
                  </a:lnTo>
                  <a:lnTo>
                    <a:pt x="11054" y="256"/>
                  </a:lnTo>
                  <a:cubicBezTo>
                    <a:pt x="10962" y="234"/>
                    <a:pt x="10903" y="353"/>
                    <a:pt x="10981" y="413"/>
                  </a:cubicBezTo>
                  <a:cubicBezTo>
                    <a:pt x="10990" y="421"/>
                    <a:pt x="11000" y="425"/>
                    <a:pt x="11012" y="428"/>
                  </a:cubicBezTo>
                  <a:lnTo>
                    <a:pt x="11061" y="440"/>
                  </a:lnTo>
                  <a:lnTo>
                    <a:pt x="11113" y="453"/>
                  </a:lnTo>
                  <a:close/>
                  <a:moveTo>
                    <a:pt x="12181" y="803"/>
                  </a:moveTo>
                  <a:cubicBezTo>
                    <a:pt x="12216" y="817"/>
                    <a:pt x="12256" y="807"/>
                    <a:pt x="12281" y="779"/>
                  </a:cubicBezTo>
                  <a:cubicBezTo>
                    <a:pt x="12320" y="732"/>
                    <a:pt x="12303" y="661"/>
                    <a:pt x="12246" y="638"/>
                  </a:cubicBezTo>
                  <a:lnTo>
                    <a:pt x="12200" y="620"/>
                  </a:lnTo>
                  <a:lnTo>
                    <a:pt x="12149" y="600"/>
                  </a:lnTo>
                  <a:lnTo>
                    <a:pt x="12079" y="574"/>
                  </a:lnTo>
                  <a:cubicBezTo>
                    <a:pt x="12049" y="562"/>
                    <a:pt x="12014" y="568"/>
                    <a:pt x="11989" y="590"/>
                  </a:cubicBezTo>
                  <a:cubicBezTo>
                    <a:pt x="11940" y="636"/>
                    <a:pt x="11954" y="716"/>
                    <a:pt x="12017" y="739"/>
                  </a:cubicBezTo>
                  <a:lnTo>
                    <a:pt x="12085" y="766"/>
                  </a:lnTo>
                  <a:lnTo>
                    <a:pt x="12135" y="785"/>
                  </a:lnTo>
                  <a:close/>
                  <a:moveTo>
                    <a:pt x="13132" y="1253"/>
                  </a:moveTo>
                  <a:cubicBezTo>
                    <a:pt x="13184" y="1281"/>
                    <a:pt x="13247" y="1253"/>
                    <a:pt x="13261" y="1195"/>
                  </a:cubicBezTo>
                  <a:cubicBezTo>
                    <a:pt x="13270" y="1157"/>
                    <a:pt x="13252" y="1116"/>
                    <a:pt x="13217" y="1097"/>
                  </a:cubicBezTo>
                  <a:lnTo>
                    <a:pt x="13182" y="1078"/>
                  </a:lnTo>
                  <a:lnTo>
                    <a:pt x="13134" y="1053"/>
                  </a:lnTo>
                  <a:lnTo>
                    <a:pt x="13087" y="1028"/>
                  </a:lnTo>
                  <a:lnTo>
                    <a:pt x="13059" y="1013"/>
                  </a:lnTo>
                  <a:cubicBezTo>
                    <a:pt x="12992" y="979"/>
                    <a:pt x="12917" y="1036"/>
                    <a:pt x="12931" y="1110"/>
                  </a:cubicBezTo>
                  <a:cubicBezTo>
                    <a:pt x="12937" y="1137"/>
                    <a:pt x="12953" y="1157"/>
                    <a:pt x="12978" y="1170"/>
                  </a:cubicBezTo>
                  <a:lnTo>
                    <a:pt x="13004" y="1184"/>
                  </a:lnTo>
                  <a:lnTo>
                    <a:pt x="13050" y="1208"/>
                  </a:lnTo>
                  <a:lnTo>
                    <a:pt x="13097" y="1234"/>
                  </a:lnTo>
                  <a:close/>
                  <a:moveTo>
                    <a:pt x="14022" y="1814"/>
                  </a:moveTo>
                  <a:cubicBezTo>
                    <a:pt x="14054" y="1836"/>
                    <a:pt x="14093" y="1836"/>
                    <a:pt x="14125" y="1813"/>
                  </a:cubicBezTo>
                  <a:cubicBezTo>
                    <a:pt x="14175" y="1778"/>
                    <a:pt x="14174" y="1705"/>
                    <a:pt x="14125" y="1669"/>
                  </a:cubicBezTo>
                  <a:lnTo>
                    <a:pt x="14094" y="1648"/>
                  </a:lnTo>
                  <a:lnTo>
                    <a:pt x="14051" y="1617"/>
                  </a:lnTo>
                  <a:lnTo>
                    <a:pt x="14006" y="1586"/>
                  </a:lnTo>
                  <a:lnTo>
                    <a:pt x="13978" y="1567"/>
                  </a:lnTo>
                  <a:cubicBezTo>
                    <a:pt x="13914" y="1523"/>
                    <a:pt x="13829" y="1577"/>
                    <a:pt x="13841" y="1655"/>
                  </a:cubicBezTo>
                  <a:cubicBezTo>
                    <a:pt x="13846" y="1680"/>
                    <a:pt x="13858" y="1699"/>
                    <a:pt x="13879" y="1713"/>
                  </a:cubicBezTo>
                  <a:lnTo>
                    <a:pt x="13905" y="1731"/>
                  </a:lnTo>
                  <a:lnTo>
                    <a:pt x="13949" y="1762"/>
                  </a:lnTo>
                  <a:lnTo>
                    <a:pt x="13991" y="1792"/>
                  </a:lnTo>
                  <a:close/>
                  <a:moveTo>
                    <a:pt x="14839" y="2478"/>
                  </a:moveTo>
                  <a:cubicBezTo>
                    <a:pt x="14902" y="2534"/>
                    <a:pt x="14999" y="2480"/>
                    <a:pt x="14986" y="2398"/>
                  </a:cubicBezTo>
                  <a:cubicBezTo>
                    <a:pt x="14982" y="2377"/>
                    <a:pt x="14974" y="2361"/>
                    <a:pt x="14958" y="2346"/>
                  </a:cubicBezTo>
                  <a:lnTo>
                    <a:pt x="14929" y="2320"/>
                  </a:lnTo>
                  <a:lnTo>
                    <a:pt x="14889" y="2284"/>
                  </a:lnTo>
                  <a:lnTo>
                    <a:pt x="14849" y="2248"/>
                  </a:lnTo>
                  <a:lnTo>
                    <a:pt x="14825" y="2227"/>
                  </a:lnTo>
                  <a:cubicBezTo>
                    <a:pt x="14805" y="2210"/>
                    <a:pt x="14779" y="2202"/>
                    <a:pt x="14754" y="2205"/>
                  </a:cubicBezTo>
                  <a:cubicBezTo>
                    <a:pt x="14678" y="2218"/>
                    <a:pt x="14651" y="2310"/>
                    <a:pt x="14708" y="2360"/>
                  </a:cubicBezTo>
                  <a:lnTo>
                    <a:pt x="14731" y="2381"/>
                  </a:lnTo>
                  <a:lnTo>
                    <a:pt x="14770" y="2416"/>
                  </a:lnTo>
                  <a:lnTo>
                    <a:pt x="14809" y="2451"/>
                  </a:lnTo>
                  <a:close/>
                  <a:moveTo>
                    <a:pt x="15570" y="3234"/>
                  </a:moveTo>
                  <a:cubicBezTo>
                    <a:pt x="15595" y="3263"/>
                    <a:pt x="15636" y="3272"/>
                    <a:pt x="15672" y="3258"/>
                  </a:cubicBezTo>
                  <a:cubicBezTo>
                    <a:pt x="15727" y="3234"/>
                    <a:pt x="15744" y="3163"/>
                    <a:pt x="15704" y="3118"/>
                  </a:cubicBezTo>
                  <a:lnTo>
                    <a:pt x="15676" y="3086"/>
                  </a:lnTo>
                  <a:lnTo>
                    <a:pt x="15642" y="3045"/>
                  </a:lnTo>
                  <a:lnTo>
                    <a:pt x="15587" y="2983"/>
                  </a:lnTo>
                  <a:cubicBezTo>
                    <a:pt x="15533" y="2925"/>
                    <a:pt x="15437" y="2959"/>
                    <a:pt x="15432" y="3038"/>
                  </a:cubicBezTo>
                  <a:cubicBezTo>
                    <a:pt x="15431" y="3061"/>
                    <a:pt x="15438" y="3084"/>
                    <a:pt x="15455" y="3101"/>
                  </a:cubicBezTo>
                  <a:lnTo>
                    <a:pt x="15508" y="3162"/>
                  </a:lnTo>
                  <a:lnTo>
                    <a:pt x="15542" y="3202"/>
                  </a:lnTo>
                  <a:close/>
                  <a:moveTo>
                    <a:pt x="16206" y="4072"/>
                  </a:moveTo>
                  <a:cubicBezTo>
                    <a:pt x="16255" y="4145"/>
                    <a:pt x="16371" y="4109"/>
                    <a:pt x="16368" y="4020"/>
                  </a:cubicBezTo>
                  <a:cubicBezTo>
                    <a:pt x="16368" y="4003"/>
                    <a:pt x="16363" y="3987"/>
                    <a:pt x="16353" y="3973"/>
                  </a:cubicBezTo>
                  <a:lnTo>
                    <a:pt x="16329" y="3936"/>
                  </a:lnTo>
                  <a:lnTo>
                    <a:pt x="16298" y="3891"/>
                  </a:lnTo>
                  <a:lnTo>
                    <a:pt x="16252" y="3825"/>
                  </a:lnTo>
                  <a:cubicBezTo>
                    <a:pt x="16234" y="3800"/>
                    <a:pt x="16205" y="3786"/>
                    <a:pt x="16174" y="3788"/>
                  </a:cubicBezTo>
                  <a:cubicBezTo>
                    <a:pt x="16105" y="3792"/>
                    <a:pt x="16068" y="3871"/>
                    <a:pt x="16107" y="3927"/>
                  </a:cubicBezTo>
                  <a:lnTo>
                    <a:pt x="16152" y="3992"/>
                  </a:lnTo>
                  <a:lnTo>
                    <a:pt x="16182" y="4036"/>
                  </a:lnTo>
                  <a:close/>
                  <a:moveTo>
                    <a:pt x="16737" y="4980"/>
                  </a:moveTo>
                  <a:cubicBezTo>
                    <a:pt x="16776" y="5055"/>
                    <a:pt x="16888" y="5039"/>
                    <a:pt x="16903" y="4955"/>
                  </a:cubicBezTo>
                  <a:cubicBezTo>
                    <a:pt x="16907" y="4936"/>
                    <a:pt x="16904" y="4917"/>
                    <a:pt x="16895" y="4899"/>
                  </a:cubicBezTo>
                  <a:lnTo>
                    <a:pt x="16876" y="4863"/>
                  </a:lnTo>
                  <a:lnTo>
                    <a:pt x="16852" y="4815"/>
                  </a:lnTo>
                  <a:lnTo>
                    <a:pt x="16826" y="4767"/>
                  </a:lnTo>
                  <a:lnTo>
                    <a:pt x="16812" y="4741"/>
                  </a:lnTo>
                  <a:cubicBezTo>
                    <a:pt x="16804" y="4724"/>
                    <a:pt x="16790" y="4710"/>
                    <a:pt x="16772" y="4703"/>
                  </a:cubicBezTo>
                  <a:cubicBezTo>
                    <a:pt x="16695" y="4667"/>
                    <a:pt x="16616" y="4750"/>
                    <a:pt x="16656" y="4825"/>
                  </a:cubicBezTo>
                  <a:lnTo>
                    <a:pt x="16670" y="4850"/>
                  </a:lnTo>
                  <a:lnTo>
                    <a:pt x="16695" y="4897"/>
                  </a:lnTo>
                  <a:lnTo>
                    <a:pt x="16719" y="4944"/>
                  </a:lnTo>
                  <a:close/>
                  <a:moveTo>
                    <a:pt x="17155" y="5946"/>
                  </a:moveTo>
                  <a:cubicBezTo>
                    <a:pt x="17187" y="6032"/>
                    <a:pt x="17311" y="6019"/>
                    <a:pt x="17326" y="5927"/>
                  </a:cubicBezTo>
                  <a:cubicBezTo>
                    <a:pt x="17328" y="5913"/>
                    <a:pt x="17326" y="5898"/>
                    <a:pt x="17321" y="5885"/>
                  </a:cubicBezTo>
                  <a:lnTo>
                    <a:pt x="17311" y="5858"/>
                  </a:lnTo>
                  <a:lnTo>
                    <a:pt x="17293" y="5807"/>
                  </a:lnTo>
                  <a:lnTo>
                    <a:pt x="17273" y="5756"/>
                  </a:lnTo>
                  <a:lnTo>
                    <a:pt x="17259" y="5717"/>
                  </a:lnTo>
                  <a:cubicBezTo>
                    <a:pt x="17224" y="5630"/>
                    <a:pt x="17095" y="5648"/>
                    <a:pt x="17087" y="5743"/>
                  </a:cubicBezTo>
                  <a:cubicBezTo>
                    <a:pt x="17087" y="5757"/>
                    <a:pt x="17088" y="5769"/>
                    <a:pt x="17094" y="5781"/>
                  </a:cubicBezTo>
                  <a:lnTo>
                    <a:pt x="17108" y="5818"/>
                  </a:lnTo>
                  <a:lnTo>
                    <a:pt x="17127" y="5869"/>
                  </a:lnTo>
                  <a:lnTo>
                    <a:pt x="17145" y="5919"/>
                  </a:lnTo>
                  <a:close/>
                  <a:moveTo>
                    <a:pt x="17452" y="6954"/>
                  </a:moveTo>
                  <a:cubicBezTo>
                    <a:pt x="17473" y="7043"/>
                    <a:pt x="17598" y="7048"/>
                    <a:pt x="17624" y="6958"/>
                  </a:cubicBezTo>
                  <a:cubicBezTo>
                    <a:pt x="17628" y="6944"/>
                    <a:pt x="17629" y="6929"/>
                    <a:pt x="17625" y="6914"/>
                  </a:cubicBezTo>
                  <a:lnTo>
                    <a:pt x="17612" y="6858"/>
                  </a:lnTo>
                  <a:lnTo>
                    <a:pt x="17599" y="6803"/>
                  </a:lnTo>
                  <a:lnTo>
                    <a:pt x="17583" y="6741"/>
                  </a:lnTo>
                  <a:cubicBezTo>
                    <a:pt x="17574" y="6703"/>
                    <a:pt x="17541" y="6676"/>
                    <a:pt x="17503" y="6674"/>
                  </a:cubicBezTo>
                  <a:cubicBezTo>
                    <a:pt x="17443" y="6670"/>
                    <a:pt x="17397" y="6726"/>
                    <a:pt x="17411" y="6784"/>
                  </a:cubicBezTo>
                  <a:lnTo>
                    <a:pt x="17427" y="6845"/>
                  </a:lnTo>
                  <a:lnTo>
                    <a:pt x="17439" y="6899"/>
                  </a:lnTo>
                  <a:close/>
                  <a:moveTo>
                    <a:pt x="17626" y="7993"/>
                  </a:moveTo>
                  <a:cubicBezTo>
                    <a:pt x="17631" y="8029"/>
                    <a:pt x="17658" y="8061"/>
                    <a:pt x="17695" y="8069"/>
                  </a:cubicBezTo>
                  <a:cubicBezTo>
                    <a:pt x="17755" y="8083"/>
                    <a:pt x="17809" y="8034"/>
                    <a:pt x="17803" y="7973"/>
                  </a:cubicBezTo>
                  <a:lnTo>
                    <a:pt x="17795" y="7903"/>
                  </a:lnTo>
                  <a:lnTo>
                    <a:pt x="17789" y="7846"/>
                  </a:lnTo>
                  <a:lnTo>
                    <a:pt x="17782" y="7795"/>
                  </a:lnTo>
                  <a:cubicBezTo>
                    <a:pt x="17771" y="7711"/>
                    <a:pt x="17658" y="7689"/>
                    <a:pt x="17617" y="7763"/>
                  </a:cubicBezTo>
                  <a:cubicBezTo>
                    <a:pt x="17608" y="7780"/>
                    <a:pt x="17604" y="7800"/>
                    <a:pt x="17606" y="7818"/>
                  </a:cubicBezTo>
                  <a:lnTo>
                    <a:pt x="17612" y="7868"/>
                  </a:lnTo>
                  <a:lnTo>
                    <a:pt x="17619" y="7923"/>
                  </a:lnTo>
                  <a:close/>
                  <a:moveTo>
                    <a:pt x="17675" y="9043"/>
                  </a:moveTo>
                  <a:cubicBezTo>
                    <a:pt x="17675" y="9071"/>
                    <a:pt x="17686" y="9095"/>
                    <a:pt x="17707" y="9113"/>
                  </a:cubicBezTo>
                  <a:cubicBezTo>
                    <a:pt x="17766" y="9160"/>
                    <a:pt x="17851" y="9120"/>
                    <a:pt x="17852" y="9046"/>
                  </a:cubicBezTo>
                  <a:lnTo>
                    <a:pt x="17853" y="8985"/>
                  </a:lnTo>
                  <a:lnTo>
                    <a:pt x="17853" y="8927"/>
                  </a:lnTo>
                  <a:lnTo>
                    <a:pt x="17853" y="8866"/>
                  </a:lnTo>
                  <a:cubicBezTo>
                    <a:pt x="17852" y="8836"/>
                    <a:pt x="17838" y="8810"/>
                    <a:pt x="17813" y="8793"/>
                  </a:cubicBezTo>
                  <a:cubicBezTo>
                    <a:pt x="17754" y="8754"/>
                    <a:pt x="17676" y="8797"/>
                    <a:pt x="17676" y="8868"/>
                  </a:cubicBezTo>
                  <a:lnTo>
                    <a:pt x="17676" y="8927"/>
                  </a:lnTo>
                  <a:lnTo>
                    <a:pt x="17676" y="8984"/>
                  </a:lnTo>
                  <a:close/>
                  <a:moveTo>
                    <a:pt x="17599" y="10093"/>
                  </a:moveTo>
                  <a:cubicBezTo>
                    <a:pt x="17588" y="10181"/>
                    <a:pt x="17697" y="10229"/>
                    <a:pt x="17755" y="10161"/>
                  </a:cubicBezTo>
                  <a:cubicBezTo>
                    <a:pt x="17766" y="10148"/>
                    <a:pt x="17773" y="10133"/>
                    <a:pt x="17775" y="10115"/>
                  </a:cubicBezTo>
                  <a:lnTo>
                    <a:pt x="17782" y="10064"/>
                  </a:lnTo>
                  <a:lnTo>
                    <a:pt x="17789" y="10008"/>
                  </a:lnTo>
                  <a:lnTo>
                    <a:pt x="17796" y="9938"/>
                  </a:lnTo>
                  <a:cubicBezTo>
                    <a:pt x="17800" y="9902"/>
                    <a:pt x="17782" y="9867"/>
                    <a:pt x="17750" y="9851"/>
                  </a:cubicBezTo>
                  <a:cubicBezTo>
                    <a:pt x="17695" y="9821"/>
                    <a:pt x="17627" y="9857"/>
                    <a:pt x="17620" y="9919"/>
                  </a:cubicBezTo>
                  <a:lnTo>
                    <a:pt x="17612" y="9987"/>
                  </a:lnTo>
                  <a:lnTo>
                    <a:pt x="17605" y="10042"/>
                  </a:lnTo>
                  <a:close/>
                  <a:moveTo>
                    <a:pt x="17397" y="11125"/>
                  </a:moveTo>
                  <a:cubicBezTo>
                    <a:pt x="17376" y="11210"/>
                    <a:pt x="17478" y="11272"/>
                    <a:pt x="17543" y="11213"/>
                  </a:cubicBezTo>
                  <a:cubicBezTo>
                    <a:pt x="17556" y="11201"/>
                    <a:pt x="17565" y="11187"/>
                    <a:pt x="17569" y="11170"/>
                  </a:cubicBezTo>
                  <a:lnTo>
                    <a:pt x="17586" y="11104"/>
                  </a:lnTo>
                  <a:lnTo>
                    <a:pt x="17599" y="11051"/>
                  </a:lnTo>
                  <a:lnTo>
                    <a:pt x="17612" y="10995"/>
                  </a:lnTo>
                  <a:cubicBezTo>
                    <a:pt x="17620" y="10964"/>
                    <a:pt x="17609" y="10931"/>
                    <a:pt x="17584" y="10909"/>
                  </a:cubicBezTo>
                  <a:cubicBezTo>
                    <a:pt x="17534" y="10865"/>
                    <a:pt x="17455" y="10890"/>
                    <a:pt x="17439" y="10955"/>
                  </a:cubicBezTo>
                  <a:lnTo>
                    <a:pt x="17427" y="11008"/>
                  </a:lnTo>
                  <a:lnTo>
                    <a:pt x="17414" y="11062"/>
                  </a:lnTo>
                  <a:close/>
                  <a:moveTo>
                    <a:pt x="17073" y="12126"/>
                  </a:moveTo>
                  <a:cubicBezTo>
                    <a:pt x="17041" y="12210"/>
                    <a:pt x="17137" y="12282"/>
                    <a:pt x="17209" y="12229"/>
                  </a:cubicBezTo>
                  <a:cubicBezTo>
                    <a:pt x="17222" y="12219"/>
                    <a:pt x="17232" y="12206"/>
                    <a:pt x="17238" y="12191"/>
                  </a:cubicBezTo>
                  <a:lnTo>
                    <a:pt x="17253" y="12150"/>
                  </a:lnTo>
                  <a:lnTo>
                    <a:pt x="17273" y="12099"/>
                  </a:lnTo>
                  <a:lnTo>
                    <a:pt x="17301" y="12023"/>
                  </a:lnTo>
                  <a:cubicBezTo>
                    <a:pt x="17313" y="11994"/>
                    <a:pt x="17307" y="11961"/>
                    <a:pt x="17287" y="11937"/>
                  </a:cubicBezTo>
                  <a:cubicBezTo>
                    <a:pt x="17243" y="11883"/>
                    <a:pt x="17160" y="11897"/>
                    <a:pt x="17135" y="11962"/>
                  </a:cubicBezTo>
                  <a:lnTo>
                    <a:pt x="17108" y="12036"/>
                  </a:lnTo>
                  <a:lnTo>
                    <a:pt x="17088" y="12086"/>
                  </a:lnTo>
                  <a:close/>
                  <a:moveTo>
                    <a:pt x="16629" y="13080"/>
                  </a:moveTo>
                  <a:cubicBezTo>
                    <a:pt x="16587" y="13159"/>
                    <a:pt x="16675" y="13244"/>
                    <a:pt x="16752" y="13198"/>
                  </a:cubicBezTo>
                  <a:cubicBezTo>
                    <a:pt x="16766" y="13190"/>
                    <a:pt x="16778" y="13178"/>
                    <a:pt x="16785" y="13164"/>
                  </a:cubicBezTo>
                  <a:lnTo>
                    <a:pt x="16801" y="13135"/>
                  </a:lnTo>
                  <a:lnTo>
                    <a:pt x="16826" y="13087"/>
                  </a:lnTo>
                  <a:lnTo>
                    <a:pt x="16852" y="13039"/>
                  </a:lnTo>
                  <a:lnTo>
                    <a:pt x="16869" y="13006"/>
                  </a:lnTo>
                  <a:cubicBezTo>
                    <a:pt x="16908" y="12931"/>
                    <a:pt x="16829" y="12850"/>
                    <a:pt x="16752" y="12885"/>
                  </a:cubicBezTo>
                  <a:cubicBezTo>
                    <a:pt x="16735" y="12894"/>
                    <a:pt x="16721" y="12907"/>
                    <a:pt x="16711" y="12925"/>
                  </a:cubicBezTo>
                  <a:lnTo>
                    <a:pt x="16695" y="12957"/>
                  </a:lnTo>
                  <a:lnTo>
                    <a:pt x="16670" y="13004"/>
                  </a:lnTo>
                  <a:lnTo>
                    <a:pt x="16645" y="13051"/>
                  </a:lnTo>
                  <a:close/>
                  <a:moveTo>
                    <a:pt x="16075" y="13974"/>
                  </a:moveTo>
                  <a:cubicBezTo>
                    <a:pt x="16053" y="14005"/>
                    <a:pt x="16053" y="14046"/>
                    <a:pt x="16075" y="14077"/>
                  </a:cubicBezTo>
                  <a:cubicBezTo>
                    <a:pt x="16110" y="14126"/>
                    <a:pt x="16185" y="14126"/>
                    <a:pt x="16220" y="14076"/>
                  </a:cubicBezTo>
                  <a:lnTo>
                    <a:pt x="16237" y="14050"/>
                  </a:lnTo>
                  <a:lnTo>
                    <a:pt x="16268" y="14007"/>
                  </a:lnTo>
                  <a:lnTo>
                    <a:pt x="16298" y="13962"/>
                  </a:lnTo>
                  <a:lnTo>
                    <a:pt x="16321" y="13929"/>
                  </a:lnTo>
                  <a:cubicBezTo>
                    <a:pt x="16371" y="13856"/>
                    <a:pt x="16292" y="13762"/>
                    <a:pt x="16211" y="13799"/>
                  </a:cubicBezTo>
                  <a:cubicBezTo>
                    <a:pt x="16197" y="13805"/>
                    <a:pt x="16184" y="13816"/>
                    <a:pt x="16174" y="13830"/>
                  </a:cubicBezTo>
                  <a:lnTo>
                    <a:pt x="16152" y="13863"/>
                  </a:lnTo>
                  <a:lnTo>
                    <a:pt x="16123" y="13905"/>
                  </a:lnTo>
                  <a:lnTo>
                    <a:pt x="16092" y="13949"/>
                  </a:lnTo>
                  <a:close/>
                  <a:moveTo>
                    <a:pt x="15416" y="14795"/>
                  </a:moveTo>
                  <a:cubicBezTo>
                    <a:pt x="15364" y="14854"/>
                    <a:pt x="15408" y="14946"/>
                    <a:pt x="15486" y="14943"/>
                  </a:cubicBezTo>
                  <a:cubicBezTo>
                    <a:pt x="15511" y="14941"/>
                    <a:pt x="15532" y="14932"/>
                    <a:pt x="15548" y="14914"/>
                  </a:cubicBezTo>
                  <a:lnTo>
                    <a:pt x="15570" y="14890"/>
                  </a:lnTo>
                  <a:lnTo>
                    <a:pt x="15606" y="14849"/>
                  </a:lnTo>
                  <a:lnTo>
                    <a:pt x="15642" y="14809"/>
                  </a:lnTo>
                  <a:lnTo>
                    <a:pt x="15667" y="14779"/>
                  </a:lnTo>
                  <a:cubicBezTo>
                    <a:pt x="15721" y="14718"/>
                    <a:pt x="15668" y="14621"/>
                    <a:pt x="15586" y="14635"/>
                  </a:cubicBezTo>
                  <a:cubicBezTo>
                    <a:pt x="15565" y="14638"/>
                    <a:pt x="15547" y="14648"/>
                    <a:pt x="15533" y="14664"/>
                  </a:cubicBezTo>
                  <a:lnTo>
                    <a:pt x="15508" y="14692"/>
                  </a:lnTo>
                  <a:lnTo>
                    <a:pt x="15473" y="14731"/>
                  </a:lnTo>
                  <a:lnTo>
                    <a:pt x="15438" y="14771"/>
                  </a:lnTo>
                  <a:close/>
                  <a:moveTo>
                    <a:pt x="14665" y="15532"/>
                  </a:moveTo>
                  <a:cubicBezTo>
                    <a:pt x="14598" y="15592"/>
                    <a:pt x="14651" y="15702"/>
                    <a:pt x="14740" y="15686"/>
                  </a:cubicBezTo>
                  <a:cubicBezTo>
                    <a:pt x="14756" y="15682"/>
                    <a:pt x="14769" y="15676"/>
                    <a:pt x="14782" y="15665"/>
                  </a:cubicBezTo>
                  <a:lnTo>
                    <a:pt x="14809" y="15642"/>
                  </a:lnTo>
                  <a:lnTo>
                    <a:pt x="14849" y="15606"/>
                  </a:lnTo>
                  <a:lnTo>
                    <a:pt x="14889" y="15571"/>
                  </a:lnTo>
                  <a:lnTo>
                    <a:pt x="14916" y="15546"/>
                  </a:lnTo>
                  <a:cubicBezTo>
                    <a:pt x="14938" y="15526"/>
                    <a:pt x="14947" y="15498"/>
                    <a:pt x="14944" y="15468"/>
                  </a:cubicBezTo>
                  <a:cubicBezTo>
                    <a:pt x="14933" y="15398"/>
                    <a:pt x="14850" y="15368"/>
                    <a:pt x="14796" y="15415"/>
                  </a:cubicBezTo>
                  <a:lnTo>
                    <a:pt x="14731" y="15474"/>
                  </a:lnTo>
                  <a:lnTo>
                    <a:pt x="14692" y="15509"/>
                  </a:lnTo>
                  <a:close/>
                  <a:moveTo>
                    <a:pt x="13832" y="16174"/>
                  </a:moveTo>
                  <a:cubicBezTo>
                    <a:pt x="13756" y="16227"/>
                    <a:pt x="13800" y="16345"/>
                    <a:pt x="13892" y="16335"/>
                  </a:cubicBezTo>
                  <a:cubicBezTo>
                    <a:pt x="13907" y="16333"/>
                    <a:pt x="13919" y="16328"/>
                    <a:pt x="13931" y="16320"/>
                  </a:cubicBezTo>
                  <a:lnTo>
                    <a:pt x="13962" y="16299"/>
                  </a:lnTo>
                  <a:lnTo>
                    <a:pt x="14006" y="16268"/>
                  </a:lnTo>
                  <a:lnTo>
                    <a:pt x="14051" y="16238"/>
                  </a:lnTo>
                  <a:lnTo>
                    <a:pt x="14078" y="16218"/>
                  </a:lnTo>
                  <a:cubicBezTo>
                    <a:pt x="14142" y="16172"/>
                    <a:pt x="14120" y="16073"/>
                    <a:pt x="14042" y="16059"/>
                  </a:cubicBezTo>
                  <a:cubicBezTo>
                    <a:pt x="14018" y="16054"/>
                    <a:pt x="13996" y="16060"/>
                    <a:pt x="13976" y="16073"/>
                  </a:cubicBezTo>
                  <a:lnTo>
                    <a:pt x="13949" y="16093"/>
                  </a:lnTo>
                  <a:lnTo>
                    <a:pt x="13905" y="16122"/>
                  </a:lnTo>
                  <a:lnTo>
                    <a:pt x="13862" y="16153"/>
                  </a:lnTo>
                  <a:close/>
                  <a:moveTo>
                    <a:pt x="12926" y="16711"/>
                  </a:moveTo>
                  <a:cubicBezTo>
                    <a:pt x="12895" y="16727"/>
                    <a:pt x="12877" y="16759"/>
                    <a:pt x="12879" y="16795"/>
                  </a:cubicBezTo>
                  <a:cubicBezTo>
                    <a:pt x="12883" y="16859"/>
                    <a:pt x="12951" y="16897"/>
                    <a:pt x="13008" y="16868"/>
                  </a:cubicBezTo>
                  <a:lnTo>
                    <a:pt x="13039" y="16852"/>
                  </a:lnTo>
                  <a:lnTo>
                    <a:pt x="13087" y="16827"/>
                  </a:lnTo>
                  <a:lnTo>
                    <a:pt x="13134" y="16802"/>
                  </a:lnTo>
                  <a:lnTo>
                    <a:pt x="13166" y="16784"/>
                  </a:lnTo>
                  <a:cubicBezTo>
                    <a:pt x="13181" y="16776"/>
                    <a:pt x="13193" y="16764"/>
                    <a:pt x="13202" y="16749"/>
                  </a:cubicBezTo>
                  <a:cubicBezTo>
                    <a:pt x="13244" y="16672"/>
                    <a:pt x="13159" y="16587"/>
                    <a:pt x="13082" y="16629"/>
                  </a:cubicBezTo>
                  <a:lnTo>
                    <a:pt x="13050" y="16645"/>
                  </a:lnTo>
                  <a:lnTo>
                    <a:pt x="13004" y="16671"/>
                  </a:lnTo>
                  <a:lnTo>
                    <a:pt x="12957" y="16695"/>
                  </a:lnTo>
                  <a:close/>
                  <a:moveTo>
                    <a:pt x="11964" y="17135"/>
                  </a:moveTo>
                  <a:cubicBezTo>
                    <a:pt x="11926" y="17149"/>
                    <a:pt x="11903" y="17186"/>
                    <a:pt x="11906" y="17225"/>
                  </a:cubicBezTo>
                  <a:cubicBezTo>
                    <a:pt x="11912" y="17284"/>
                    <a:pt x="11971" y="17321"/>
                    <a:pt x="12026" y="17301"/>
                  </a:cubicBezTo>
                  <a:lnTo>
                    <a:pt x="12098" y="17274"/>
                  </a:lnTo>
                  <a:lnTo>
                    <a:pt x="12149" y="17254"/>
                  </a:lnTo>
                  <a:lnTo>
                    <a:pt x="12193" y="17237"/>
                  </a:lnTo>
                  <a:cubicBezTo>
                    <a:pt x="12220" y="17226"/>
                    <a:pt x="12240" y="17204"/>
                    <a:pt x="12247" y="17176"/>
                  </a:cubicBezTo>
                  <a:cubicBezTo>
                    <a:pt x="12264" y="17106"/>
                    <a:pt x="12194" y="17045"/>
                    <a:pt x="12128" y="17072"/>
                  </a:cubicBezTo>
                  <a:lnTo>
                    <a:pt x="12085" y="17089"/>
                  </a:lnTo>
                  <a:lnTo>
                    <a:pt x="12036" y="17108"/>
                  </a:lnTo>
                  <a:close/>
                  <a:moveTo>
                    <a:pt x="10956" y="17440"/>
                  </a:moveTo>
                  <a:cubicBezTo>
                    <a:pt x="10865" y="17464"/>
                    <a:pt x="10868" y="17594"/>
                    <a:pt x="10962" y="17613"/>
                  </a:cubicBezTo>
                  <a:cubicBezTo>
                    <a:pt x="10975" y="17615"/>
                    <a:pt x="10986" y="17615"/>
                    <a:pt x="10999" y="17612"/>
                  </a:cubicBezTo>
                  <a:lnTo>
                    <a:pt x="11051" y="17600"/>
                  </a:lnTo>
                  <a:lnTo>
                    <a:pt x="11104" y="17587"/>
                  </a:lnTo>
                  <a:lnTo>
                    <a:pt x="11172" y="17569"/>
                  </a:lnTo>
                  <a:cubicBezTo>
                    <a:pt x="11266" y="17543"/>
                    <a:pt x="11258" y="17408"/>
                    <a:pt x="11160" y="17395"/>
                  </a:cubicBezTo>
                  <a:cubicBezTo>
                    <a:pt x="11148" y="17394"/>
                    <a:pt x="11138" y="17395"/>
                    <a:pt x="11127" y="17397"/>
                  </a:cubicBezTo>
                  <a:lnTo>
                    <a:pt x="11061" y="17415"/>
                  </a:lnTo>
                  <a:lnTo>
                    <a:pt x="11009" y="17428"/>
                  </a:lnTo>
                  <a:close/>
                  <a:moveTo>
                    <a:pt x="9921" y="17621"/>
                  </a:moveTo>
                  <a:cubicBezTo>
                    <a:pt x="9851" y="17629"/>
                    <a:pt x="9819" y="17710"/>
                    <a:pt x="9862" y="17765"/>
                  </a:cubicBezTo>
                  <a:cubicBezTo>
                    <a:pt x="9882" y="17788"/>
                    <a:pt x="9910" y="17800"/>
                    <a:pt x="9941" y="17797"/>
                  </a:cubicBezTo>
                  <a:lnTo>
                    <a:pt x="10007" y="17789"/>
                  </a:lnTo>
                  <a:lnTo>
                    <a:pt x="10063" y="17782"/>
                  </a:lnTo>
                  <a:lnTo>
                    <a:pt x="10118" y="17775"/>
                  </a:lnTo>
                  <a:cubicBezTo>
                    <a:pt x="10148" y="17771"/>
                    <a:pt x="10171" y="17754"/>
                    <a:pt x="10184" y="17729"/>
                  </a:cubicBezTo>
                  <a:cubicBezTo>
                    <a:pt x="10219" y="17664"/>
                    <a:pt x="10167" y="17590"/>
                    <a:pt x="10095" y="17599"/>
                  </a:cubicBezTo>
                  <a:lnTo>
                    <a:pt x="10041" y="17606"/>
                  </a:lnTo>
                  <a:lnTo>
                    <a:pt x="9986" y="17613"/>
                  </a:lnTo>
                  <a:close/>
                  <a:moveTo>
                    <a:pt x="8870" y="17677"/>
                  </a:moveTo>
                  <a:cubicBezTo>
                    <a:pt x="8786" y="17677"/>
                    <a:pt x="8749" y="17781"/>
                    <a:pt x="8815" y="17835"/>
                  </a:cubicBezTo>
                  <a:cubicBezTo>
                    <a:pt x="8831" y="17847"/>
                    <a:pt x="8849" y="17854"/>
                    <a:pt x="8869" y="17854"/>
                  </a:cubicBezTo>
                  <a:lnTo>
                    <a:pt x="8927" y="17854"/>
                  </a:lnTo>
                  <a:lnTo>
                    <a:pt x="8985" y="17854"/>
                  </a:lnTo>
                  <a:lnTo>
                    <a:pt x="9049" y="17853"/>
                  </a:lnTo>
                  <a:cubicBezTo>
                    <a:pt x="9077" y="17852"/>
                    <a:pt x="9103" y="17838"/>
                    <a:pt x="9119" y="17815"/>
                  </a:cubicBezTo>
                  <a:cubicBezTo>
                    <a:pt x="9161" y="17756"/>
                    <a:pt x="9118" y="17674"/>
                    <a:pt x="9045" y="17676"/>
                  </a:cubicBezTo>
                  <a:lnTo>
                    <a:pt x="8983" y="17677"/>
                  </a:lnTo>
                  <a:lnTo>
                    <a:pt x="8927" y="17677"/>
                  </a:lnTo>
                  <a:close/>
                  <a:moveTo>
                    <a:pt x="7820" y="17607"/>
                  </a:moveTo>
                  <a:cubicBezTo>
                    <a:pt x="7736" y="17596"/>
                    <a:pt x="7686" y="17700"/>
                    <a:pt x="7747" y="17759"/>
                  </a:cubicBezTo>
                  <a:cubicBezTo>
                    <a:pt x="7761" y="17772"/>
                    <a:pt x="7779" y="17780"/>
                    <a:pt x="7798" y="17783"/>
                  </a:cubicBezTo>
                  <a:lnTo>
                    <a:pt x="7845" y="17789"/>
                  </a:lnTo>
                  <a:lnTo>
                    <a:pt x="7902" y="17795"/>
                  </a:lnTo>
                  <a:lnTo>
                    <a:pt x="7976" y="17803"/>
                  </a:lnTo>
                  <a:cubicBezTo>
                    <a:pt x="8057" y="17812"/>
                    <a:pt x="8106" y="17714"/>
                    <a:pt x="8050" y="17655"/>
                  </a:cubicBezTo>
                  <a:cubicBezTo>
                    <a:pt x="8036" y="17639"/>
                    <a:pt x="8015" y="17629"/>
                    <a:pt x="7994" y="17628"/>
                  </a:cubicBezTo>
                  <a:lnTo>
                    <a:pt x="7922" y="17620"/>
                  </a:lnTo>
                  <a:lnTo>
                    <a:pt x="7867" y="17613"/>
                  </a:lnTo>
                  <a:close/>
                  <a:moveTo>
                    <a:pt x="6786" y="17413"/>
                  </a:moveTo>
                  <a:cubicBezTo>
                    <a:pt x="6706" y="17392"/>
                    <a:pt x="6644" y="17485"/>
                    <a:pt x="6694" y="17553"/>
                  </a:cubicBezTo>
                  <a:cubicBezTo>
                    <a:pt x="6707" y="17569"/>
                    <a:pt x="6723" y="17580"/>
                    <a:pt x="6743" y="17585"/>
                  </a:cubicBezTo>
                  <a:lnTo>
                    <a:pt x="6803" y="17600"/>
                  </a:lnTo>
                  <a:lnTo>
                    <a:pt x="6857" y="17613"/>
                  </a:lnTo>
                  <a:lnTo>
                    <a:pt x="6917" y="17627"/>
                  </a:lnTo>
                  <a:cubicBezTo>
                    <a:pt x="7008" y="17646"/>
                    <a:pt x="7065" y="17532"/>
                    <a:pt x="6993" y="17472"/>
                  </a:cubicBezTo>
                  <a:cubicBezTo>
                    <a:pt x="6983" y="17463"/>
                    <a:pt x="6970" y="17457"/>
                    <a:pt x="6957" y="17454"/>
                  </a:cubicBezTo>
                  <a:lnTo>
                    <a:pt x="6898" y="17440"/>
                  </a:lnTo>
                  <a:lnTo>
                    <a:pt x="6845" y="17428"/>
                  </a:lnTo>
                  <a:close/>
                  <a:moveTo>
                    <a:pt x="5783" y="17095"/>
                  </a:moveTo>
                  <a:cubicBezTo>
                    <a:pt x="5747" y="17081"/>
                    <a:pt x="5706" y="17092"/>
                    <a:pt x="5683" y="17122"/>
                  </a:cubicBezTo>
                  <a:cubicBezTo>
                    <a:pt x="5645" y="17168"/>
                    <a:pt x="5663" y="17239"/>
                    <a:pt x="5720" y="17260"/>
                  </a:cubicBezTo>
                  <a:lnTo>
                    <a:pt x="5755" y="17274"/>
                  </a:lnTo>
                  <a:lnTo>
                    <a:pt x="5807" y="17293"/>
                  </a:lnTo>
                  <a:lnTo>
                    <a:pt x="5857" y="17312"/>
                  </a:lnTo>
                  <a:lnTo>
                    <a:pt x="5888" y="17323"/>
                  </a:lnTo>
                  <a:cubicBezTo>
                    <a:pt x="5977" y="17354"/>
                    <a:pt x="6047" y="17243"/>
                    <a:pt x="5979" y="17175"/>
                  </a:cubicBezTo>
                  <a:cubicBezTo>
                    <a:pt x="5970" y="17167"/>
                    <a:pt x="5959" y="17161"/>
                    <a:pt x="5947" y="17156"/>
                  </a:cubicBezTo>
                  <a:lnTo>
                    <a:pt x="5869" y="17127"/>
                  </a:lnTo>
                  <a:lnTo>
                    <a:pt x="5818" y="17108"/>
                  </a:lnTo>
                  <a:close/>
                  <a:moveTo>
                    <a:pt x="4826" y="16658"/>
                  </a:moveTo>
                  <a:cubicBezTo>
                    <a:pt x="4744" y="16616"/>
                    <a:pt x="4660" y="16708"/>
                    <a:pt x="4712" y="16786"/>
                  </a:cubicBezTo>
                  <a:cubicBezTo>
                    <a:pt x="4720" y="16799"/>
                    <a:pt x="4730" y="16808"/>
                    <a:pt x="4743" y="16815"/>
                  </a:cubicBezTo>
                  <a:lnTo>
                    <a:pt x="4815" y="16852"/>
                  </a:lnTo>
                  <a:lnTo>
                    <a:pt x="4863" y="16877"/>
                  </a:lnTo>
                  <a:lnTo>
                    <a:pt x="4902" y="16897"/>
                  </a:lnTo>
                  <a:cubicBezTo>
                    <a:pt x="4975" y="16934"/>
                    <a:pt x="5057" y="16858"/>
                    <a:pt x="5023" y="16782"/>
                  </a:cubicBezTo>
                  <a:cubicBezTo>
                    <a:pt x="5015" y="16763"/>
                    <a:pt x="5000" y="16748"/>
                    <a:pt x="4981" y="16739"/>
                  </a:cubicBezTo>
                  <a:lnTo>
                    <a:pt x="4944" y="16720"/>
                  </a:lnTo>
                  <a:lnTo>
                    <a:pt x="4897" y="16695"/>
                  </a:lnTo>
                  <a:close/>
                  <a:moveTo>
                    <a:pt x="3928" y="16109"/>
                  </a:moveTo>
                  <a:cubicBezTo>
                    <a:pt x="3853" y="16059"/>
                    <a:pt x="3759" y="16137"/>
                    <a:pt x="3798" y="16221"/>
                  </a:cubicBezTo>
                  <a:cubicBezTo>
                    <a:pt x="3805" y="16235"/>
                    <a:pt x="3815" y="16245"/>
                    <a:pt x="3827" y="16255"/>
                  </a:cubicBezTo>
                  <a:lnTo>
                    <a:pt x="3891" y="16299"/>
                  </a:lnTo>
                  <a:lnTo>
                    <a:pt x="3935" y="16329"/>
                  </a:lnTo>
                  <a:lnTo>
                    <a:pt x="3975" y="16356"/>
                  </a:lnTo>
                  <a:cubicBezTo>
                    <a:pt x="4044" y="16402"/>
                    <a:pt x="4133" y="16335"/>
                    <a:pt x="4109" y="16256"/>
                  </a:cubicBezTo>
                  <a:cubicBezTo>
                    <a:pt x="4103" y="16236"/>
                    <a:pt x="4091" y="16220"/>
                    <a:pt x="4073" y="16208"/>
                  </a:cubicBezTo>
                  <a:lnTo>
                    <a:pt x="4035" y="16183"/>
                  </a:lnTo>
                  <a:lnTo>
                    <a:pt x="3991" y="16153"/>
                  </a:lnTo>
                  <a:close/>
                  <a:moveTo>
                    <a:pt x="3102" y="15457"/>
                  </a:moveTo>
                  <a:cubicBezTo>
                    <a:pt x="3074" y="15431"/>
                    <a:pt x="3032" y="15427"/>
                    <a:pt x="2999" y="15447"/>
                  </a:cubicBezTo>
                  <a:cubicBezTo>
                    <a:pt x="2947" y="15478"/>
                    <a:pt x="2940" y="15550"/>
                    <a:pt x="2985" y="15589"/>
                  </a:cubicBezTo>
                  <a:lnTo>
                    <a:pt x="3045" y="15642"/>
                  </a:lnTo>
                  <a:lnTo>
                    <a:pt x="3085" y="15677"/>
                  </a:lnTo>
                  <a:lnTo>
                    <a:pt x="3120" y="15707"/>
                  </a:lnTo>
                  <a:cubicBezTo>
                    <a:pt x="3185" y="15762"/>
                    <a:pt x="3282" y="15703"/>
                    <a:pt x="3264" y="15619"/>
                  </a:cubicBezTo>
                  <a:cubicBezTo>
                    <a:pt x="3259" y="15600"/>
                    <a:pt x="3250" y="15585"/>
                    <a:pt x="3235" y="15572"/>
                  </a:cubicBezTo>
                  <a:lnTo>
                    <a:pt x="3201" y="15543"/>
                  </a:lnTo>
                  <a:lnTo>
                    <a:pt x="3161" y="15509"/>
                  </a:lnTo>
                  <a:close/>
                  <a:moveTo>
                    <a:pt x="2361" y="14711"/>
                  </a:moveTo>
                  <a:cubicBezTo>
                    <a:pt x="2340" y="14687"/>
                    <a:pt x="2308" y="14676"/>
                    <a:pt x="2277" y="14683"/>
                  </a:cubicBezTo>
                  <a:cubicBezTo>
                    <a:pt x="2210" y="14696"/>
                    <a:pt x="2183" y="14777"/>
                    <a:pt x="2228" y="14828"/>
                  </a:cubicBezTo>
                  <a:lnTo>
                    <a:pt x="2284" y="14890"/>
                  </a:lnTo>
                  <a:lnTo>
                    <a:pt x="2319" y="14929"/>
                  </a:lnTo>
                  <a:lnTo>
                    <a:pt x="2348" y="14961"/>
                  </a:lnTo>
                  <a:cubicBezTo>
                    <a:pt x="2373" y="14988"/>
                    <a:pt x="2413" y="14997"/>
                    <a:pt x="2448" y="14983"/>
                  </a:cubicBezTo>
                  <a:cubicBezTo>
                    <a:pt x="2504" y="14958"/>
                    <a:pt x="2520" y="14887"/>
                    <a:pt x="2478" y="14841"/>
                  </a:cubicBezTo>
                  <a:lnTo>
                    <a:pt x="2450" y="14810"/>
                  </a:lnTo>
                  <a:lnTo>
                    <a:pt x="2415" y="14771"/>
                  </a:lnTo>
                  <a:close/>
                  <a:moveTo>
                    <a:pt x="1714" y="13881"/>
                  </a:moveTo>
                  <a:cubicBezTo>
                    <a:pt x="1663" y="13808"/>
                    <a:pt x="1547" y="13847"/>
                    <a:pt x="1553" y="13939"/>
                  </a:cubicBezTo>
                  <a:cubicBezTo>
                    <a:pt x="1554" y="13954"/>
                    <a:pt x="1560" y="13968"/>
                    <a:pt x="1568" y="13981"/>
                  </a:cubicBezTo>
                  <a:lnTo>
                    <a:pt x="1585" y="14007"/>
                  </a:lnTo>
                  <a:lnTo>
                    <a:pt x="1616" y="14050"/>
                  </a:lnTo>
                  <a:lnTo>
                    <a:pt x="1647" y="14095"/>
                  </a:lnTo>
                  <a:lnTo>
                    <a:pt x="1671" y="14128"/>
                  </a:lnTo>
                  <a:cubicBezTo>
                    <a:pt x="1686" y="14149"/>
                    <a:pt x="1710" y="14162"/>
                    <a:pt x="1735" y="14165"/>
                  </a:cubicBezTo>
                  <a:cubicBezTo>
                    <a:pt x="1810" y="14171"/>
                    <a:pt x="1859" y="14086"/>
                    <a:pt x="1815" y="14024"/>
                  </a:cubicBezTo>
                  <a:lnTo>
                    <a:pt x="1792" y="13992"/>
                  </a:lnTo>
                  <a:lnTo>
                    <a:pt x="1761" y="13949"/>
                  </a:lnTo>
                  <a:lnTo>
                    <a:pt x="1731" y="13905"/>
                  </a:lnTo>
                  <a:close/>
                  <a:moveTo>
                    <a:pt x="1170" y="12980"/>
                  </a:moveTo>
                  <a:cubicBezTo>
                    <a:pt x="1162" y="12962"/>
                    <a:pt x="1148" y="12949"/>
                    <a:pt x="1129" y="12941"/>
                  </a:cubicBezTo>
                  <a:cubicBezTo>
                    <a:pt x="1052" y="12907"/>
                    <a:pt x="976" y="12987"/>
                    <a:pt x="1014" y="13063"/>
                  </a:cubicBezTo>
                  <a:lnTo>
                    <a:pt x="1052" y="13135"/>
                  </a:lnTo>
                  <a:lnTo>
                    <a:pt x="1078" y="13183"/>
                  </a:lnTo>
                  <a:lnTo>
                    <a:pt x="1099" y="13220"/>
                  </a:lnTo>
                  <a:cubicBezTo>
                    <a:pt x="1135" y="13286"/>
                    <a:pt x="1230" y="13279"/>
                    <a:pt x="1258" y="13210"/>
                  </a:cubicBezTo>
                  <a:cubicBezTo>
                    <a:pt x="1268" y="13184"/>
                    <a:pt x="1267" y="13159"/>
                    <a:pt x="1254" y="13135"/>
                  </a:cubicBezTo>
                  <a:lnTo>
                    <a:pt x="1233" y="13098"/>
                  </a:lnTo>
                  <a:lnTo>
                    <a:pt x="1208" y="13051"/>
                  </a:lnTo>
                  <a:close/>
                  <a:moveTo>
                    <a:pt x="740" y="12020"/>
                  </a:moveTo>
                  <a:cubicBezTo>
                    <a:pt x="728" y="11987"/>
                    <a:pt x="696" y="11965"/>
                    <a:pt x="661" y="11963"/>
                  </a:cubicBezTo>
                  <a:cubicBezTo>
                    <a:pt x="597" y="11960"/>
                    <a:pt x="551" y="12023"/>
                    <a:pt x="574" y="12083"/>
                  </a:cubicBezTo>
                  <a:lnTo>
                    <a:pt x="599" y="12150"/>
                  </a:lnTo>
                  <a:lnTo>
                    <a:pt x="619" y="12200"/>
                  </a:lnTo>
                  <a:lnTo>
                    <a:pt x="639" y="12250"/>
                  </a:lnTo>
                  <a:cubicBezTo>
                    <a:pt x="649" y="12274"/>
                    <a:pt x="670" y="12294"/>
                    <a:pt x="695" y="12302"/>
                  </a:cubicBezTo>
                  <a:cubicBezTo>
                    <a:pt x="767" y="12323"/>
                    <a:pt x="831" y="12253"/>
                    <a:pt x="804" y="12184"/>
                  </a:cubicBezTo>
                  <a:lnTo>
                    <a:pt x="784" y="12136"/>
                  </a:lnTo>
                  <a:lnTo>
                    <a:pt x="765" y="12086"/>
                  </a:lnTo>
                  <a:close/>
                  <a:moveTo>
                    <a:pt x="428" y="11015"/>
                  </a:moveTo>
                  <a:cubicBezTo>
                    <a:pt x="406" y="10929"/>
                    <a:pt x="286" y="10925"/>
                    <a:pt x="258" y="11010"/>
                  </a:cubicBezTo>
                  <a:cubicBezTo>
                    <a:pt x="253" y="11026"/>
                    <a:pt x="252" y="11042"/>
                    <a:pt x="256" y="11058"/>
                  </a:cubicBezTo>
                  <a:lnTo>
                    <a:pt x="267" y="11104"/>
                  </a:lnTo>
                  <a:lnTo>
                    <a:pt x="281" y="11158"/>
                  </a:lnTo>
                  <a:lnTo>
                    <a:pt x="301" y="11231"/>
                  </a:lnTo>
                  <a:cubicBezTo>
                    <a:pt x="322" y="11311"/>
                    <a:pt x="432" y="11320"/>
                    <a:pt x="467" y="11245"/>
                  </a:cubicBezTo>
                  <a:cubicBezTo>
                    <a:pt x="475" y="11226"/>
                    <a:pt x="477" y="11206"/>
                    <a:pt x="472" y="11185"/>
                  </a:cubicBezTo>
                  <a:lnTo>
                    <a:pt x="453" y="11114"/>
                  </a:lnTo>
                  <a:lnTo>
                    <a:pt x="439" y="11062"/>
                  </a:lnTo>
                  <a:close/>
                  <a:moveTo>
                    <a:pt x="240" y="9980"/>
                  </a:moveTo>
                  <a:cubicBezTo>
                    <a:pt x="236" y="9946"/>
                    <a:pt x="212" y="9916"/>
                    <a:pt x="178" y="9906"/>
                  </a:cubicBezTo>
                  <a:cubicBezTo>
                    <a:pt x="116" y="9887"/>
                    <a:pt x="56" y="9938"/>
                    <a:pt x="64" y="10002"/>
                  </a:cubicBezTo>
                  <a:lnTo>
                    <a:pt x="72" y="10064"/>
                  </a:lnTo>
                  <a:lnTo>
                    <a:pt x="79" y="10120"/>
                  </a:lnTo>
                  <a:lnTo>
                    <a:pt x="88" y="10180"/>
                  </a:lnTo>
                  <a:cubicBezTo>
                    <a:pt x="92" y="10212"/>
                    <a:pt x="114" y="10238"/>
                    <a:pt x="144" y="10250"/>
                  </a:cubicBezTo>
                  <a:cubicBezTo>
                    <a:pt x="207" y="10273"/>
                    <a:pt x="273" y="10221"/>
                    <a:pt x="263" y="10154"/>
                  </a:cubicBezTo>
                  <a:lnTo>
                    <a:pt x="255" y="10096"/>
                  </a:lnTo>
                  <a:lnTo>
                    <a:pt x="247" y="10042"/>
                  </a:lnTo>
                  <a:close/>
                  <a:moveTo>
                    <a:pt x="178" y="8929"/>
                  </a:moveTo>
                  <a:cubicBezTo>
                    <a:pt x="178" y="8904"/>
                    <a:pt x="166" y="8880"/>
                    <a:pt x="147" y="8863"/>
                  </a:cubicBezTo>
                  <a:cubicBezTo>
                    <a:pt x="88" y="8813"/>
                    <a:pt x="0" y="8854"/>
                    <a:pt x="0" y="8930"/>
                  </a:cubicBezTo>
                  <a:lnTo>
                    <a:pt x="0" y="8985"/>
                  </a:lnTo>
                  <a:lnTo>
                    <a:pt x="1" y="9043"/>
                  </a:lnTo>
                  <a:lnTo>
                    <a:pt x="2" y="9109"/>
                  </a:lnTo>
                  <a:cubicBezTo>
                    <a:pt x="4" y="9194"/>
                    <a:pt x="115" y="9228"/>
                    <a:pt x="163" y="9158"/>
                  </a:cubicBezTo>
                  <a:cubicBezTo>
                    <a:pt x="174" y="9143"/>
                    <a:pt x="179" y="9124"/>
                    <a:pt x="179" y="9105"/>
                  </a:cubicBezTo>
                  <a:lnTo>
                    <a:pt x="178" y="9040"/>
                  </a:lnTo>
                  <a:lnTo>
                    <a:pt x="178" y="8984"/>
                  </a:lnTo>
                  <a:close/>
                  <a:moveTo>
                    <a:pt x="239" y="7879"/>
                  </a:moveTo>
                  <a:cubicBezTo>
                    <a:pt x="248" y="7793"/>
                    <a:pt x="143" y="7746"/>
                    <a:pt x="84" y="7811"/>
                  </a:cubicBezTo>
                  <a:cubicBezTo>
                    <a:pt x="73" y="7825"/>
                    <a:pt x="66" y="7841"/>
                    <a:pt x="63" y="7859"/>
                  </a:cubicBezTo>
                  <a:lnTo>
                    <a:pt x="59" y="7903"/>
                  </a:lnTo>
                  <a:lnTo>
                    <a:pt x="52" y="7959"/>
                  </a:lnTo>
                  <a:lnTo>
                    <a:pt x="44" y="8037"/>
                  </a:lnTo>
                  <a:cubicBezTo>
                    <a:pt x="37" y="8127"/>
                    <a:pt x="150" y="8170"/>
                    <a:pt x="204" y="8097"/>
                  </a:cubicBezTo>
                  <a:cubicBezTo>
                    <a:pt x="213" y="8083"/>
                    <a:pt x="219" y="8070"/>
                    <a:pt x="220" y="8054"/>
                  </a:cubicBezTo>
                  <a:lnTo>
                    <a:pt x="228" y="7978"/>
                  </a:lnTo>
                  <a:lnTo>
                    <a:pt x="234" y="7923"/>
                  </a:lnTo>
                  <a:close/>
                  <a:moveTo>
                    <a:pt x="427" y="6844"/>
                  </a:moveTo>
                  <a:cubicBezTo>
                    <a:pt x="448" y="6751"/>
                    <a:pt x="329" y="6693"/>
                    <a:pt x="270" y="6770"/>
                  </a:cubicBezTo>
                  <a:cubicBezTo>
                    <a:pt x="262" y="6781"/>
                    <a:pt x="258" y="6790"/>
                    <a:pt x="254" y="6803"/>
                  </a:cubicBezTo>
                  <a:lnTo>
                    <a:pt x="241" y="6858"/>
                  </a:lnTo>
                  <a:lnTo>
                    <a:pt x="229" y="6912"/>
                  </a:lnTo>
                  <a:lnTo>
                    <a:pt x="214" y="6977"/>
                  </a:lnTo>
                  <a:cubicBezTo>
                    <a:pt x="206" y="7013"/>
                    <a:pt x="221" y="7050"/>
                    <a:pt x="252" y="7070"/>
                  </a:cubicBezTo>
                  <a:cubicBezTo>
                    <a:pt x="303" y="7104"/>
                    <a:pt x="374" y="7076"/>
                    <a:pt x="387" y="7015"/>
                  </a:cubicBezTo>
                  <a:lnTo>
                    <a:pt x="402" y="6951"/>
                  </a:lnTo>
                  <a:lnTo>
                    <a:pt x="414" y="6899"/>
                  </a:lnTo>
                  <a:close/>
                  <a:moveTo>
                    <a:pt x="738" y="5839"/>
                  </a:moveTo>
                  <a:cubicBezTo>
                    <a:pt x="749" y="5808"/>
                    <a:pt x="743" y="5774"/>
                    <a:pt x="721" y="5749"/>
                  </a:cubicBezTo>
                  <a:cubicBezTo>
                    <a:pt x="676" y="5700"/>
                    <a:pt x="596" y="5715"/>
                    <a:pt x="572" y="5777"/>
                  </a:cubicBezTo>
                  <a:lnTo>
                    <a:pt x="561" y="5807"/>
                  </a:lnTo>
                  <a:lnTo>
                    <a:pt x="542" y="5858"/>
                  </a:lnTo>
                  <a:lnTo>
                    <a:pt x="523" y="5909"/>
                  </a:lnTo>
                  <a:lnTo>
                    <a:pt x="510" y="5945"/>
                  </a:lnTo>
                  <a:cubicBezTo>
                    <a:pt x="482" y="6026"/>
                    <a:pt x="575" y="6096"/>
                    <a:pt x="646" y="6046"/>
                  </a:cubicBezTo>
                  <a:cubicBezTo>
                    <a:pt x="660" y="6036"/>
                    <a:pt x="672" y="6021"/>
                    <a:pt x="678" y="6004"/>
                  </a:cubicBezTo>
                  <a:lnTo>
                    <a:pt x="690" y="5970"/>
                  </a:lnTo>
                  <a:lnTo>
                    <a:pt x="708" y="5919"/>
                  </a:lnTo>
                  <a:lnTo>
                    <a:pt x="727" y="5869"/>
                  </a:lnTo>
                  <a:close/>
                  <a:moveTo>
                    <a:pt x="1169" y="4879"/>
                  </a:moveTo>
                  <a:cubicBezTo>
                    <a:pt x="1203" y="4813"/>
                    <a:pt x="1145" y="4737"/>
                    <a:pt x="1072" y="4752"/>
                  </a:cubicBezTo>
                  <a:cubicBezTo>
                    <a:pt x="1045" y="4758"/>
                    <a:pt x="1024" y="4772"/>
                    <a:pt x="1011" y="4797"/>
                  </a:cubicBezTo>
                  <a:lnTo>
                    <a:pt x="976" y="4863"/>
                  </a:lnTo>
                  <a:lnTo>
                    <a:pt x="952" y="4911"/>
                  </a:lnTo>
                  <a:lnTo>
                    <a:pt x="930" y="4957"/>
                  </a:lnTo>
                  <a:cubicBezTo>
                    <a:pt x="888" y="5044"/>
                    <a:pt x="992" y="5125"/>
                    <a:pt x="1067" y="5063"/>
                  </a:cubicBezTo>
                  <a:cubicBezTo>
                    <a:pt x="1076" y="5055"/>
                    <a:pt x="1083" y="5047"/>
                    <a:pt x="1088" y="5035"/>
                  </a:cubicBezTo>
                  <a:lnTo>
                    <a:pt x="1111" y="4992"/>
                  </a:lnTo>
                  <a:lnTo>
                    <a:pt x="1134" y="4944"/>
                  </a:lnTo>
                  <a:close/>
                  <a:moveTo>
                    <a:pt x="1565" y="3878"/>
                  </a:moveTo>
                  <a:lnTo>
                    <a:pt x="1613" y="4123"/>
                  </a:lnTo>
                  <a:lnTo>
                    <a:pt x="1465" y="4027"/>
                  </a:lnTo>
                  <a:close/>
                  <a:moveTo>
                    <a:pt x="1711" y="3978"/>
                  </a:moveTo>
                  <a:cubicBezTo>
                    <a:pt x="1755" y="3912"/>
                    <a:pt x="1701" y="3828"/>
                    <a:pt x="1622" y="3841"/>
                  </a:cubicBezTo>
                  <a:cubicBezTo>
                    <a:pt x="1598" y="3845"/>
                    <a:pt x="1579" y="3857"/>
                    <a:pt x="1565" y="3878"/>
                  </a:cubicBezTo>
                  <a:lnTo>
                    <a:pt x="1525" y="3936"/>
                  </a:lnTo>
                  <a:lnTo>
                    <a:pt x="1495" y="3981"/>
                  </a:lnTo>
                  <a:lnTo>
                    <a:pt x="1465" y="4027"/>
                  </a:lnTo>
                  <a:cubicBezTo>
                    <a:pt x="1413" y="4108"/>
                    <a:pt x="1508" y="4201"/>
                    <a:pt x="1588" y="4148"/>
                  </a:cubicBezTo>
                  <a:cubicBezTo>
                    <a:pt x="1599" y="4141"/>
                    <a:pt x="1606" y="4133"/>
                    <a:pt x="1613" y="4123"/>
                  </a:cubicBezTo>
                  <a:lnTo>
                    <a:pt x="1643" y="4079"/>
                  </a:lnTo>
                  <a:lnTo>
                    <a:pt x="1671" y="4036"/>
                  </a:lnTo>
                  <a:close/>
                  <a:moveTo>
                    <a:pt x="2358" y="3148"/>
                  </a:moveTo>
                  <a:cubicBezTo>
                    <a:pt x="2416" y="3080"/>
                    <a:pt x="2351" y="2979"/>
                    <a:pt x="2265" y="3004"/>
                  </a:cubicBezTo>
                  <a:cubicBezTo>
                    <a:pt x="2249" y="3010"/>
                    <a:pt x="2235" y="3018"/>
                    <a:pt x="2224" y="3031"/>
                  </a:cubicBezTo>
                  <a:lnTo>
                    <a:pt x="2177" y="3086"/>
                  </a:lnTo>
                  <a:lnTo>
                    <a:pt x="2142" y="3126"/>
                  </a:lnTo>
                  <a:lnTo>
                    <a:pt x="2108" y="3167"/>
                  </a:lnTo>
                  <a:cubicBezTo>
                    <a:pt x="2049" y="3237"/>
                    <a:pt x="2122" y="3339"/>
                    <a:pt x="2208" y="3306"/>
                  </a:cubicBezTo>
                  <a:cubicBezTo>
                    <a:pt x="2222" y="3300"/>
                    <a:pt x="2234" y="3293"/>
                    <a:pt x="2243" y="3281"/>
                  </a:cubicBezTo>
                  <a:lnTo>
                    <a:pt x="2277" y="3241"/>
                  </a:lnTo>
                  <a:lnTo>
                    <a:pt x="2311" y="3202"/>
                  </a:lnTo>
                  <a:close/>
                  <a:moveTo>
                    <a:pt x="3099" y="2401"/>
                  </a:moveTo>
                  <a:cubicBezTo>
                    <a:pt x="3158" y="2348"/>
                    <a:pt x="3123" y="2252"/>
                    <a:pt x="3045" y="2246"/>
                  </a:cubicBezTo>
                  <a:cubicBezTo>
                    <a:pt x="3020" y="2246"/>
                    <a:pt x="2999" y="2253"/>
                    <a:pt x="2980" y="2269"/>
                  </a:cubicBezTo>
                  <a:lnTo>
                    <a:pt x="2924" y="2320"/>
                  </a:lnTo>
                  <a:lnTo>
                    <a:pt x="2885" y="2356"/>
                  </a:lnTo>
                  <a:lnTo>
                    <a:pt x="2848" y="2390"/>
                  </a:lnTo>
                  <a:cubicBezTo>
                    <a:pt x="2792" y="2444"/>
                    <a:pt x="2826" y="2538"/>
                    <a:pt x="2905" y="2543"/>
                  </a:cubicBezTo>
                  <a:cubicBezTo>
                    <a:pt x="2930" y="2543"/>
                    <a:pt x="2951" y="2536"/>
                    <a:pt x="2969" y="2520"/>
                  </a:cubicBezTo>
                  <a:lnTo>
                    <a:pt x="3006" y="2487"/>
                  </a:lnTo>
                  <a:lnTo>
                    <a:pt x="3044" y="2451"/>
                  </a:lnTo>
                  <a:close/>
                  <a:moveTo>
                    <a:pt x="3924" y="1748"/>
                  </a:moveTo>
                  <a:cubicBezTo>
                    <a:pt x="3948" y="1732"/>
                    <a:pt x="3961" y="1706"/>
                    <a:pt x="3962" y="1678"/>
                  </a:cubicBezTo>
                  <a:cubicBezTo>
                    <a:pt x="3963" y="1605"/>
                    <a:pt x="3881" y="1562"/>
                    <a:pt x="3822" y="1603"/>
                  </a:cubicBezTo>
                  <a:lnTo>
                    <a:pt x="3759" y="1648"/>
                  </a:lnTo>
                  <a:lnTo>
                    <a:pt x="3715" y="1679"/>
                  </a:lnTo>
                  <a:lnTo>
                    <a:pt x="3677" y="1707"/>
                  </a:lnTo>
                  <a:cubicBezTo>
                    <a:pt x="3607" y="1759"/>
                    <a:pt x="3645" y="1869"/>
                    <a:pt x="3732" y="1868"/>
                  </a:cubicBezTo>
                  <a:cubicBezTo>
                    <a:pt x="3750" y="1867"/>
                    <a:pt x="3766" y="1861"/>
                    <a:pt x="3781" y="1850"/>
                  </a:cubicBezTo>
                  <a:lnTo>
                    <a:pt x="3819" y="1823"/>
                  </a:lnTo>
                  <a:lnTo>
                    <a:pt x="3862" y="1792"/>
                  </a:lnTo>
                  <a:close/>
                  <a:moveTo>
                    <a:pt x="4822" y="1199"/>
                  </a:moveTo>
                  <a:cubicBezTo>
                    <a:pt x="4838" y="1190"/>
                    <a:pt x="4852" y="1176"/>
                    <a:pt x="4860" y="1159"/>
                  </a:cubicBezTo>
                  <a:cubicBezTo>
                    <a:pt x="4896" y="1081"/>
                    <a:pt x="4813" y="1002"/>
                    <a:pt x="4738" y="1042"/>
                  </a:cubicBezTo>
                  <a:lnTo>
                    <a:pt x="4672" y="1078"/>
                  </a:lnTo>
                  <a:lnTo>
                    <a:pt x="4624" y="1104"/>
                  </a:lnTo>
                  <a:lnTo>
                    <a:pt x="4581" y="1128"/>
                  </a:lnTo>
                  <a:cubicBezTo>
                    <a:pt x="4547" y="1148"/>
                    <a:pt x="4529" y="1187"/>
                    <a:pt x="4537" y="1225"/>
                  </a:cubicBezTo>
                  <a:cubicBezTo>
                    <a:pt x="4550" y="1283"/>
                    <a:pt x="4616" y="1312"/>
                    <a:pt x="4667" y="1283"/>
                  </a:cubicBezTo>
                  <a:lnTo>
                    <a:pt x="4710" y="1259"/>
                  </a:lnTo>
                  <a:lnTo>
                    <a:pt x="4756" y="1234"/>
                  </a:lnTo>
                  <a:close/>
                  <a:moveTo>
                    <a:pt x="5779" y="761"/>
                  </a:moveTo>
                  <a:cubicBezTo>
                    <a:pt x="5866" y="726"/>
                    <a:pt x="5848" y="599"/>
                    <a:pt x="5752" y="590"/>
                  </a:cubicBezTo>
                  <a:cubicBezTo>
                    <a:pt x="5739" y="589"/>
                    <a:pt x="5726" y="592"/>
                    <a:pt x="5714" y="596"/>
                  </a:cubicBezTo>
                  <a:lnTo>
                    <a:pt x="5654" y="620"/>
                  </a:lnTo>
                  <a:lnTo>
                    <a:pt x="5603" y="640"/>
                  </a:lnTo>
                  <a:lnTo>
                    <a:pt x="5547" y="663"/>
                  </a:lnTo>
                  <a:cubicBezTo>
                    <a:pt x="5465" y="698"/>
                    <a:pt x="5479" y="818"/>
                    <a:pt x="5569" y="832"/>
                  </a:cubicBezTo>
                  <a:cubicBezTo>
                    <a:pt x="5586" y="835"/>
                    <a:pt x="5600" y="833"/>
                    <a:pt x="5615" y="826"/>
                  </a:cubicBezTo>
                  <a:lnTo>
                    <a:pt x="5669" y="804"/>
                  </a:lnTo>
                  <a:lnTo>
                    <a:pt x="5718" y="785"/>
                  </a:lnTo>
                  <a:close/>
                  <a:moveTo>
                    <a:pt x="6781" y="443"/>
                  </a:moveTo>
                  <a:cubicBezTo>
                    <a:pt x="6818" y="434"/>
                    <a:pt x="6845" y="401"/>
                    <a:pt x="6847" y="363"/>
                  </a:cubicBezTo>
                  <a:cubicBezTo>
                    <a:pt x="6852" y="303"/>
                    <a:pt x="6796" y="257"/>
                    <a:pt x="6737" y="271"/>
                  </a:cubicBezTo>
                  <a:lnTo>
                    <a:pt x="6696" y="282"/>
                  </a:lnTo>
                  <a:lnTo>
                    <a:pt x="6642" y="296"/>
                  </a:lnTo>
                  <a:lnTo>
                    <a:pt x="6589" y="310"/>
                  </a:lnTo>
                  <a:lnTo>
                    <a:pt x="6564" y="317"/>
                  </a:lnTo>
                  <a:cubicBezTo>
                    <a:pt x="6527" y="327"/>
                    <a:pt x="6500" y="361"/>
                    <a:pt x="6499" y="400"/>
                  </a:cubicBezTo>
                  <a:cubicBezTo>
                    <a:pt x="6498" y="459"/>
                    <a:pt x="6554" y="504"/>
                    <a:pt x="6612" y="488"/>
                  </a:cubicBezTo>
                  <a:lnTo>
                    <a:pt x="6688" y="467"/>
                  </a:lnTo>
                  <a:lnTo>
                    <a:pt x="6740" y="453"/>
                  </a:lnTo>
                  <a:close/>
                  <a:moveTo>
                    <a:pt x="7815" y="248"/>
                  </a:moveTo>
                  <a:cubicBezTo>
                    <a:pt x="7899" y="237"/>
                    <a:pt x="7921" y="125"/>
                    <a:pt x="7847" y="83"/>
                  </a:cubicBezTo>
                  <a:cubicBezTo>
                    <a:pt x="7831" y="73"/>
                    <a:pt x="7810" y="70"/>
                    <a:pt x="7792" y="72"/>
                  </a:cubicBezTo>
                  <a:lnTo>
                    <a:pt x="7734" y="79"/>
                  </a:lnTo>
                  <a:lnTo>
                    <a:pt x="7679" y="87"/>
                  </a:lnTo>
                  <a:lnTo>
                    <a:pt x="7615" y="97"/>
                  </a:lnTo>
                  <a:cubicBezTo>
                    <a:pt x="7587" y="100"/>
                    <a:pt x="7563" y="117"/>
                    <a:pt x="7550" y="141"/>
                  </a:cubicBezTo>
                  <a:cubicBezTo>
                    <a:pt x="7514" y="206"/>
                    <a:pt x="7569" y="282"/>
                    <a:pt x="7641" y="271"/>
                  </a:cubicBezTo>
                  <a:lnTo>
                    <a:pt x="7703" y="263"/>
                  </a:lnTo>
                  <a:lnTo>
                    <a:pt x="7757" y="256"/>
                  </a:lnTo>
                  <a:close/>
                  <a:moveTo>
                    <a:pt x="8927" y="1"/>
                  </a:moveTo>
                  <a:cubicBezTo>
                    <a:pt x="8916" y="1"/>
                    <a:pt x="8905" y="3"/>
                    <a:pt x="8895" y="7"/>
                  </a:cubicBezTo>
                  <a:cubicBezTo>
                    <a:pt x="8885" y="3"/>
                    <a:pt x="8875" y="1"/>
                    <a:pt x="8863" y="1"/>
                  </a:cubicBezTo>
                  <a:lnTo>
                    <a:pt x="8811" y="2"/>
                  </a:lnTo>
                  <a:lnTo>
                    <a:pt x="8753" y="3"/>
                  </a:lnTo>
                  <a:lnTo>
                    <a:pt x="8684" y="4"/>
                  </a:lnTo>
                  <a:cubicBezTo>
                    <a:pt x="8608" y="7"/>
                    <a:pt x="8571" y="95"/>
                    <a:pt x="8621" y="152"/>
                  </a:cubicBezTo>
                  <a:cubicBezTo>
                    <a:pt x="8639" y="172"/>
                    <a:pt x="8663" y="182"/>
                    <a:pt x="8690" y="182"/>
                  </a:cubicBezTo>
                  <a:lnTo>
                    <a:pt x="8757" y="180"/>
                  </a:lnTo>
                  <a:lnTo>
                    <a:pt x="8814" y="179"/>
                  </a:lnTo>
                  <a:lnTo>
                    <a:pt x="8865" y="178"/>
                  </a:lnTo>
                  <a:cubicBezTo>
                    <a:pt x="8876" y="178"/>
                    <a:pt x="8886" y="176"/>
                    <a:pt x="8896" y="172"/>
                  </a:cubicBezTo>
                  <a:cubicBezTo>
                    <a:pt x="8905" y="176"/>
                    <a:pt x="8916" y="178"/>
                    <a:pt x="8927" y="178"/>
                  </a:cubicBezTo>
                  <a:lnTo>
                    <a:pt x="8983" y="178"/>
                  </a:lnTo>
                  <a:lnTo>
                    <a:pt x="9040" y="179"/>
                  </a:lnTo>
                  <a:lnTo>
                    <a:pt x="9103" y="180"/>
                  </a:lnTo>
                  <a:cubicBezTo>
                    <a:pt x="9189" y="182"/>
                    <a:pt x="9227" y="69"/>
                    <a:pt x="9155" y="18"/>
                  </a:cubicBezTo>
                  <a:cubicBezTo>
                    <a:pt x="9140" y="9"/>
                    <a:pt x="9124" y="3"/>
                    <a:pt x="9105" y="3"/>
                  </a:cubicBezTo>
                  <a:lnTo>
                    <a:pt x="9042" y="2"/>
                  </a:lnTo>
                  <a:lnTo>
                    <a:pt x="89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6208201" y="2629179"/>
              <a:ext cx="1628362" cy="1628281"/>
            </a:xfrm>
            <a:custGeom>
              <a:avLst/>
              <a:gdLst/>
              <a:ahLst/>
              <a:cxnLst/>
              <a:rect l="l" t="t" r="r" b="b"/>
              <a:pathLst>
                <a:path w="16162" h="16162" extrusionOk="0">
                  <a:moveTo>
                    <a:pt x="9303" y="272"/>
                  </a:moveTo>
                  <a:cubicBezTo>
                    <a:pt x="9379" y="283"/>
                    <a:pt x="9432" y="201"/>
                    <a:pt x="9391" y="135"/>
                  </a:cubicBezTo>
                  <a:cubicBezTo>
                    <a:pt x="9376" y="114"/>
                    <a:pt x="9356" y="101"/>
                    <a:pt x="9330" y="97"/>
                  </a:cubicBezTo>
                  <a:cubicBezTo>
                    <a:pt x="9212" y="79"/>
                    <a:pt x="9093" y="63"/>
                    <a:pt x="8974" y="50"/>
                  </a:cubicBezTo>
                  <a:cubicBezTo>
                    <a:pt x="8885" y="40"/>
                    <a:pt x="8840" y="155"/>
                    <a:pt x="8912" y="209"/>
                  </a:cubicBezTo>
                  <a:cubicBezTo>
                    <a:pt x="8925" y="218"/>
                    <a:pt x="8940" y="224"/>
                    <a:pt x="8956" y="226"/>
                  </a:cubicBezTo>
                  <a:cubicBezTo>
                    <a:pt x="9071" y="238"/>
                    <a:pt x="9188" y="254"/>
                    <a:pt x="9303" y="272"/>
                  </a:cubicBezTo>
                  <a:close/>
                  <a:moveTo>
                    <a:pt x="10160" y="454"/>
                  </a:moveTo>
                  <a:cubicBezTo>
                    <a:pt x="10234" y="473"/>
                    <a:pt x="10296" y="397"/>
                    <a:pt x="10261" y="328"/>
                  </a:cubicBezTo>
                  <a:cubicBezTo>
                    <a:pt x="10250" y="306"/>
                    <a:pt x="10231" y="290"/>
                    <a:pt x="10205" y="283"/>
                  </a:cubicBezTo>
                  <a:cubicBezTo>
                    <a:pt x="10090" y="251"/>
                    <a:pt x="9975" y="224"/>
                    <a:pt x="9858" y="196"/>
                  </a:cubicBezTo>
                  <a:cubicBezTo>
                    <a:pt x="9764" y="176"/>
                    <a:pt x="9710" y="299"/>
                    <a:pt x="9787" y="355"/>
                  </a:cubicBezTo>
                  <a:cubicBezTo>
                    <a:pt x="9798" y="362"/>
                    <a:pt x="9807" y="367"/>
                    <a:pt x="9820" y="369"/>
                  </a:cubicBezTo>
                  <a:cubicBezTo>
                    <a:pt x="9934" y="396"/>
                    <a:pt x="10047" y="423"/>
                    <a:pt x="10160" y="454"/>
                  </a:cubicBezTo>
                  <a:close/>
                  <a:moveTo>
                    <a:pt x="10990" y="731"/>
                  </a:moveTo>
                  <a:cubicBezTo>
                    <a:pt x="11067" y="761"/>
                    <a:pt x="11141" y="678"/>
                    <a:pt x="11100" y="605"/>
                  </a:cubicBezTo>
                  <a:cubicBezTo>
                    <a:pt x="11090" y="587"/>
                    <a:pt x="11075" y="574"/>
                    <a:pt x="11056" y="566"/>
                  </a:cubicBezTo>
                  <a:cubicBezTo>
                    <a:pt x="10944" y="522"/>
                    <a:pt x="10832" y="480"/>
                    <a:pt x="10719" y="441"/>
                  </a:cubicBezTo>
                  <a:cubicBezTo>
                    <a:pt x="10640" y="414"/>
                    <a:pt x="10570" y="505"/>
                    <a:pt x="10617" y="575"/>
                  </a:cubicBezTo>
                  <a:cubicBezTo>
                    <a:pt x="10628" y="591"/>
                    <a:pt x="10644" y="602"/>
                    <a:pt x="10662" y="609"/>
                  </a:cubicBezTo>
                  <a:cubicBezTo>
                    <a:pt x="10772" y="647"/>
                    <a:pt x="10882" y="688"/>
                    <a:pt x="10990" y="731"/>
                  </a:cubicBezTo>
                  <a:close/>
                  <a:moveTo>
                    <a:pt x="11786" y="1098"/>
                  </a:moveTo>
                  <a:cubicBezTo>
                    <a:pt x="11809" y="1111"/>
                    <a:pt x="11837" y="1111"/>
                    <a:pt x="11862" y="1101"/>
                  </a:cubicBezTo>
                  <a:cubicBezTo>
                    <a:pt x="11931" y="1071"/>
                    <a:pt x="11934" y="977"/>
                    <a:pt x="11869" y="941"/>
                  </a:cubicBezTo>
                  <a:cubicBezTo>
                    <a:pt x="11763" y="885"/>
                    <a:pt x="11657" y="832"/>
                    <a:pt x="11548" y="781"/>
                  </a:cubicBezTo>
                  <a:cubicBezTo>
                    <a:pt x="11472" y="744"/>
                    <a:pt x="11393" y="826"/>
                    <a:pt x="11431" y="901"/>
                  </a:cubicBezTo>
                  <a:cubicBezTo>
                    <a:pt x="11440" y="919"/>
                    <a:pt x="11455" y="932"/>
                    <a:pt x="11472" y="940"/>
                  </a:cubicBezTo>
                  <a:cubicBezTo>
                    <a:pt x="11578" y="991"/>
                    <a:pt x="11683" y="1043"/>
                    <a:pt x="11786" y="1098"/>
                  </a:cubicBezTo>
                  <a:close/>
                  <a:moveTo>
                    <a:pt x="12535" y="1552"/>
                  </a:moveTo>
                  <a:cubicBezTo>
                    <a:pt x="12567" y="1573"/>
                    <a:pt x="12610" y="1572"/>
                    <a:pt x="12641" y="1547"/>
                  </a:cubicBezTo>
                  <a:cubicBezTo>
                    <a:pt x="12687" y="1511"/>
                    <a:pt x="12684" y="1438"/>
                    <a:pt x="12635" y="1405"/>
                  </a:cubicBezTo>
                  <a:cubicBezTo>
                    <a:pt x="12536" y="1338"/>
                    <a:pt x="12436" y="1272"/>
                    <a:pt x="12334" y="1209"/>
                  </a:cubicBezTo>
                  <a:cubicBezTo>
                    <a:pt x="12313" y="1196"/>
                    <a:pt x="12290" y="1194"/>
                    <a:pt x="12265" y="1200"/>
                  </a:cubicBezTo>
                  <a:cubicBezTo>
                    <a:pt x="12190" y="1221"/>
                    <a:pt x="12175" y="1318"/>
                    <a:pt x="12242" y="1360"/>
                  </a:cubicBezTo>
                  <a:cubicBezTo>
                    <a:pt x="12341" y="1422"/>
                    <a:pt x="12439" y="1486"/>
                    <a:pt x="12535" y="1552"/>
                  </a:cubicBezTo>
                  <a:close/>
                  <a:moveTo>
                    <a:pt x="13230" y="2085"/>
                  </a:moveTo>
                  <a:cubicBezTo>
                    <a:pt x="13301" y="2145"/>
                    <a:pt x="13405" y="2070"/>
                    <a:pt x="13369" y="1984"/>
                  </a:cubicBezTo>
                  <a:cubicBezTo>
                    <a:pt x="13364" y="1971"/>
                    <a:pt x="13356" y="1960"/>
                    <a:pt x="13345" y="1951"/>
                  </a:cubicBezTo>
                  <a:cubicBezTo>
                    <a:pt x="13254" y="1873"/>
                    <a:pt x="13162" y="1796"/>
                    <a:pt x="13069" y="1723"/>
                  </a:cubicBezTo>
                  <a:cubicBezTo>
                    <a:pt x="13048" y="1706"/>
                    <a:pt x="13020" y="1701"/>
                    <a:pt x="12995" y="1706"/>
                  </a:cubicBezTo>
                  <a:cubicBezTo>
                    <a:pt x="12921" y="1723"/>
                    <a:pt x="12900" y="1816"/>
                    <a:pt x="12959" y="1862"/>
                  </a:cubicBezTo>
                  <a:cubicBezTo>
                    <a:pt x="13051" y="1935"/>
                    <a:pt x="13141" y="2009"/>
                    <a:pt x="13230" y="2085"/>
                  </a:cubicBezTo>
                  <a:close/>
                  <a:moveTo>
                    <a:pt x="13862" y="2692"/>
                  </a:moveTo>
                  <a:cubicBezTo>
                    <a:pt x="13887" y="2719"/>
                    <a:pt x="13925" y="2727"/>
                    <a:pt x="13959" y="2714"/>
                  </a:cubicBezTo>
                  <a:cubicBezTo>
                    <a:pt x="14017" y="2690"/>
                    <a:pt x="14033" y="2616"/>
                    <a:pt x="13991" y="2570"/>
                  </a:cubicBezTo>
                  <a:cubicBezTo>
                    <a:pt x="13909" y="2483"/>
                    <a:pt x="13826" y="2398"/>
                    <a:pt x="13741" y="2315"/>
                  </a:cubicBezTo>
                  <a:cubicBezTo>
                    <a:pt x="13675" y="2251"/>
                    <a:pt x="13568" y="2316"/>
                    <a:pt x="13594" y="2405"/>
                  </a:cubicBezTo>
                  <a:cubicBezTo>
                    <a:pt x="13599" y="2419"/>
                    <a:pt x="13606" y="2431"/>
                    <a:pt x="13617" y="2440"/>
                  </a:cubicBezTo>
                  <a:cubicBezTo>
                    <a:pt x="13701" y="2523"/>
                    <a:pt x="13782" y="2606"/>
                    <a:pt x="13862" y="2692"/>
                  </a:cubicBezTo>
                  <a:close/>
                  <a:moveTo>
                    <a:pt x="14423" y="3364"/>
                  </a:moveTo>
                  <a:cubicBezTo>
                    <a:pt x="14442" y="3390"/>
                    <a:pt x="14473" y="3403"/>
                    <a:pt x="14506" y="3399"/>
                  </a:cubicBezTo>
                  <a:cubicBezTo>
                    <a:pt x="14573" y="3390"/>
                    <a:pt x="14605" y="3313"/>
                    <a:pt x="14565" y="3259"/>
                  </a:cubicBezTo>
                  <a:cubicBezTo>
                    <a:pt x="14493" y="3162"/>
                    <a:pt x="14420" y="3068"/>
                    <a:pt x="14344" y="2976"/>
                  </a:cubicBezTo>
                  <a:cubicBezTo>
                    <a:pt x="14294" y="2916"/>
                    <a:pt x="14198" y="2943"/>
                    <a:pt x="14188" y="3020"/>
                  </a:cubicBezTo>
                  <a:cubicBezTo>
                    <a:pt x="14185" y="3045"/>
                    <a:pt x="14191" y="3068"/>
                    <a:pt x="14207" y="3088"/>
                  </a:cubicBezTo>
                  <a:cubicBezTo>
                    <a:pt x="14281" y="3178"/>
                    <a:pt x="14353" y="3271"/>
                    <a:pt x="14423" y="3364"/>
                  </a:cubicBezTo>
                  <a:close/>
                  <a:moveTo>
                    <a:pt x="14906" y="4095"/>
                  </a:moveTo>
                  <a:cubicBezTo>
                    <a:pt x="14954" y="4174"/>
                    <a:pt x="15076" y="4139"/>
                    <a:pt x="15071" y="4044"/>
                  </a:cubicBezTo>
                  <a:cubicBezTo>
                    <a:pt x="15071" y="4030"/>
                    <a:pt x="15066" y="4018"/>
                    <a:pt x="15059" y="4005"/>
                  </a:cubicBezTo>
                  <a:cubicBezTo>
                    <a:pt x="14999" y="3902"/>
                    <a:pt x="14936" y="3800"/>
                    <a:pt x="14872" y="3699"/>
                  </a:cubicBezTo>
                  <a:cubicBezTo>
                    <a:pt x="14820" y="3622"/>
                    <a:pt x="14699" y="3665"/>
                    <a:pt x="14709" y="3760"/>
                  </a:cubicBezTo>
                  <a:cubicBezTo>
                    <a:pt x="14711" y="3773"/>
                    <a:pt x="14715" y="3785"/>
                    <a:pt x="14723" y="3796"/>
                  </a:cubicBezTo>
                  <a:cubicBezTo>
                    <a:pt x="14786" y="3894"/>
                    <a:pt x="14848" y="3994"/>
                    <a:pt x="14906" y="4095"/>
                  </a:cubicBezTo>
                  <a:close/>
                  <a:moveTo>
                    <a:pt x="15306" y="4874"/>
                  </a:moveTo>
                  <a:cubicBezTo>
                    <a:pt x="15321" y="4906"/>
                    <a:pt x="15352" y="4926"/>
                    <a:pt x="15388" y="4926"/>
                  </a:cubicBezTo>
                  <a:cubicBezTo>
                    <a:pt x="15451" y="4926"/>
                    <a:pt x="15495" y="4860"/>
                    <a:pt x="15468" y="4802"/>
                  </a:cubicBezTo>
                  <a:cubicBezTo>
                    <a:pt x="15420" y="4693"/>
                    <a:pt x="15368" y="4584"/>
                    <a:pt x="15315" y="4477"/>
                  </a:cubicBezTo>
                  <a:cubicBezTo>
                    <a:pt x="15272" y="4394"/>
                    <a:pt x="15147" y="4424"/>
                    <a:pt x="15147" y="4518"/>
                  </a:cubicBezTo>
                  <a:cubicBezTo>
                    <a:pt x="15147" y="4532"/>
                    <a:pt x="15151" y="4546"/>
                    <a:pt x="15157" y="4557"/>
                  </a:cubicBezTo>
                  <a:cubicBezTo>
                    <a:pt x="15209" y="4662"/>
                    <a:pt x="15259" y="4767"/>
                    <a:pt x="15306" y="4874"/>
                  </a:cubicBezTo>
                  <a:close/>
                  <a:moveTo>
                    <a:pt x="15617" y="5693"/>
                  </a:moveTo>
                  <a:cubicBezTo>
                    <a:pt x="15646" y="5782"/>
                    <a:pt x="15774" y="5772"/>
                    <a:pt x="15789" y="5679"/>
                  </a:cubicBezTo>
                  <a:cubicBezTo>
                    <a:pt x="15791" y="5666"/>
                    <a:pt x="15790" y="5652"/>
                    <a:pt x="15786" y="5640"/>
                  </a:cubicBezTo>
                  <a:cubicBezTo>
                    <a:pt x="15750" y="5525"/>
                    <a:pt x="15711" y="5412"/>
                    <a:pt x="15670" y="5300"/>
                  </a:cubicBezTo>
                  <a:cubicBezTo>
                    <a:pt x="15658" y="5269"/>
                    <a:pt x="15631" y="5248"/>
                    <a:pt x="15598" y="5243"/>
                  </a:cubicBezTo>
                  <a:cubicBezTo>
                    <a:pt x="15532" y="5234"/>
                    <a:pt x="15480" y="5299"/>
                    <a:pt x="15504" y="5361"/>
                  </a:cubicBezTo>
                  <a:cubicBezTo>
                    <a:pt x="15544" y="5471"/>
                    <a:pt x="15581" y="5582"/>
                    <a:pt x="15617" y="5693"/>
                  </a:cubicBezTo>
                  <a:close/>
                  <a:moveTo>
                    <a:pt x="15834" y="6542"/>
                  </a:moveTo>
                  <a:cubicBezTo>
                    <a:pt x="15850" y="6618"/>
                    <a:pt x="15949" y="6638"/>
                    <a:pt x="15994" y="6575"/>
                  </a:cubicBezTo>
                  <a:cubicBezTo>
                    <a:pt x="16007" y="6554"/>
                    <a:pt x="16013" y="6531"/>
                    <a:pt x="16008" y="6507"/>
                  </a:cubicBezTo>
                  <a:cubicBezTo>
                    <a:pt x="15985" y="6390"/>
                    <a:pt x="15959" y="6273"/>
                    <a:pt x="15931" y="6157"/>
                  </a:cubicBezTo>
                  <a:cubicBezTo>
                    <a:pt x="15907" y="6065"/>
                    <a:pt x="15776" y="6068"/>
                    <a:pt x="15758" y="6162"/>
                  </a:cubicBezTo>
                  <a:cubicBezTo>
                    <a:pt x="15755" y="6175"/>
                    <a:pt x="15755" y="6186"/>
                    <a:pt x="15759" y="6199"/>
                  </a:cubicBezTo>
                  <a:cubicBezTo>
                    <a:pt x="15787" y="6313"/>
                    <a:pt x="15812" y="6427"/>
                    <a:pt x="15834" y="6542"/>
                  </a:cubicBezTo>
                  <a:close/>
                  <a:moveTo>
                    <a:pt x="15956" y="7409"/>
                  </a:moveTo>
                  <a:cubicBezTo>
                    <a:pt x="15959" y="7447"/>
                    <a:pt x="15987" y="7479"/>
                    <a:pt x="16024" y="7488"/>
                  </a:cubicBezTo>
                  <a:cubicBezTo>
                    <a:pt x="16083" y="7501"/>
                    <a:pt x="16138" y="7454"/>
                    <a:pt x="16132" y="7394"/>
                  </a:cubicBezTo>
                  <a:cubicBezTo>
                    <a:pt x="16123" y="7275"/>
                    <a:pt x="16110" y="7155"/>
                    <a:pt x="16095" y="7037"/>
                  </a:cubicBezTo>
                  <a:cubicBezTo>
                    <a:pt x="16091" y="7015"/>
                    <a:pt x="16079" y="6993"/>
                    <a:pt x="16061" y="6979"/>
                  </a:cubicBezTo>
                  <a:cubicBezTo>
                    <a:pt x="15999" y="6931"/>
                    <a:pt x="15909" y="6982"/>
                    <a:pt x="15918" y="7060"/>
                  </a:cubicBezTo>
                  <a:cubicBezTo>
                    <a:pt x="15933" y="7175"/>
                    <a:pt x="15946" y="7292"/>
                    <a:pt x="15956" y="7409"/>
                  </a:cubicBezTo>
                  <a:close/>
                  <a:moveTo>
                    <a:pt x="15981" y="8285"/>
                  </a:moveTo>
                  <a:cubicBezTo>
                    <a:pt x="15980" y="8372"/>
                    <a:pt x="16092" y="8409"/>
                    <a:pt x="16143" y="8338"/>
                  </a:cubicBezTo>
                  <a:cubicBezTo>
                    <a:pt x="16153" y="8323"/>
                    <a:pt x="16159" y="8307"/>
                    <a:pt x="16159" y="8289"/>
                  </a:cubicBezTo>
                  <a:lnTo>
                    <a:pt x="16160" y="8238"/>
                  </a:lnTo>
                  <a:lnTo>
                    <a:pt x="16160" y="8186"/>
                  </a:lnTo>
                  <a:lnTo>
                    <a:pt x="16161" y="8133"/>
                  </a:lnTo>
                  <a:cubicBezTo>
                    <a:pt x="16161" y="8066"/>
                    <a:pt x="16161" y="7998"/>
                    <a:pt x="16160" y="7931"/>
                  </a:cubicBezTo>
                  <a:cubicBezTo>
                    <a:pt x="16159" y="7894"/>
                    <a:pt x="16137" y="7862"/>
                    <a:pt x="16102" y="7849"/>
                  </a:cubicBezTo>
                  <a:cubicBezTo>
                    <a:pt x="16043" y="7828"/>
                    <a:pt x="15981" y="7871"/>
                    <a:pt x="15983" y="7934"/>
                  </a:cubicBezTo>
                  <a:cubicBezTo>
                    <a:pt x="15984" y="8000"/>
                    <a:pt x="15984" y="8066"/>
                    <a:pt x="15984" y="8132"/>
                  </a:cubicBezTo>
                  <a:lnTo>
                    <a:pt x="15983" y="8183"/>
                  </a:lnTo>
                  <a:lnTo>
                    <a:pt x="15983" y="8235"/>
                  </a:lnTo>
                  <a:close/>
                  <a:moveTo>
                    <a:pt x="15911" y="9157"/>
                  </a:moveTo>
                  <a:cubicBezTo>
                    <a:pt x="15902" y="9236"/>
                    <a:pt x="15990" y="9288"/>
                    <a:pt x="16053" y="9240"/>
                  </a:cubicBezTo>
                  <a:cubicBezTo>
                    <a:pt x="16072" y="9225"/>
                    <a:pt x="16083" y="9206"/>
                    <a:pt x="16087" y="9181"/>
                  </a:cubicBezTo>
                  <a:lnTo>
                    <a:pt x="16097" y="9110"/>
                  </a:lnTo>
                  <a:lnTo>
                    <a:pt x="16103" y="9060"/>
                  </a:lnTo>
                  <a:lnTo>
                    <a:pt x="16109" y="9009"/>
                  </a:lnTo>
                  <a:lnTo>
                    <a:pt x="16114" y="8958"/>
                  </a:lnTo>
                  <a:lnTo>
                    <a:pt x="16119" y="8908"/>
                  </a:lnTo>
                  <a:lnTo>
                    <a:pt x="16127" y="8825"/>
                  </a:lnTo>
                  <a:cubicBezTo>
                    <a:pt x="16134" y="8747"/>
                    <a:pt x="16045" y="8699"/>
                    <a:pt x="15983" y="8749"/>
                  </a:cubicBezTo>
                  <a:cubicBezTo>
                    <a:pt x="15965" y="8765"/>
                    <a:pt x="15952" y="8785"/>
                    <a:pt x="15951" y="8809"/>
                  </a:cubicBezTo>
                  <a:lnTo>
                    <a:pt x="15948" y="8840"/>
                  </a:lnTo>
                  <a:lnTo>
                    <a:pt x="15943" y="8889"/>
                  </a:lnTo>
                  <a:lnTo>
                    <a:pt x="15938" y="8939"/>
                  </a:lnTo>
                  <a:lnTo>
                    <a:pt x="15932" y="8989"/>
                  </a:lnTo>
                  <a:lnTo>
                    <a:pt x="15926" y="9039"/>
                  </a:lnTo>
                  <a:lnTo>
                    <a:pt x="15921" y="9088"/>
                  </a:lnTo>
                  <a:close/>
                  <a:moveTo>
                    <a:pt x="15746" y="10017"/>
                  </a:moveTo>
                  <a:cubicBezTo>
                    <a:pt x="15725" y="10096"/>
                    <a:pt x="15815" y="10159"/>
                    <a:pt x="15882" y="10112"/>
                  </a:cubicBezTo>
                  <a:cubicBezTo>
                    <a:pt x="15899" y="10100"/>
                    <a:pt x="15911" y="10081"/>
                    <a:pt x="15917" y="10060"/>
                  </a:cubicBezTo>
                  <a:lnTo>
                    <a:pt x="15932" y="10004"/>
                  </a:lnTo>
                  <a:lnTo>
                    <a:pt x="15943" y="9955"/>
                  </a:lnTo>
                  <a:lnTo>
                    <a:pt x="15954" y="9906"/>
                  </a:lnTo>
                  <a:lnTo>
                    <a:pt x="15966" y="9857"/>
                  </a:lnTo>
                  <a:lnTo>
                    <a:pt x="15976" y="9808"/>
                  </a:lnTo>
                  <a:lnTo>
                    <a:pt x="15987" y="9759"/>
                  </a:lnTo>
                  <a:lnTo>
                    <a:pt x="15997" y="9711"/>
                  </a:lnTo>
                  <a:cubicBezTo>
                    <a:pt x="16013" y="9637"/>
                    <a:pt x="15931" y="9578"/>
                    <a:pt x="15865" y="9617"/>
                  </a:cubicBezTo>
                  <a:cubicBezTo>
                    <a:pt x="15843" y="9630"/>
                    <a:pt x="15828" y="9652"/>
                    <a:pt x="15823" y="9676"/>
                  </a:cubicBezTo>
                  <a:lnTo>
                    <a:pt x="15814" y="9722"/>
                  </a:lnTo>
                  <a:lnTo>
                    <a:pt x="15803" y="9770"/>
                  </a:lnTo>
                  <a:lnTo>
                    <a:pt x="15793" y="9818"/>
                  </a:lnTo>
                  <a:lnTo>
                    <a:pt x="15781" y="9866"/>
                  </a:lnTo>
                  <a:lnTo>
                    <a:pt x="15771" y="9914"/>
                  </a:lnTo>
                  <a:lnTo>
                    <a:pt x="15759" y="9962"/>
                  </a:lnTo>
                  <a:close/>
                  <a:moveTo>
                    <a:pt x="15484" y="10854"/>
                  </a:moveTo>
                  <a:cubicBezTo>
                    <a:pt x="15472" y="10885"/>
                    <a:pt x="15479" y="10919"/>
                    <a:pt x="15501" y="10944"/>
                  </a:cubicBezTo>
                  <a:cubicBezTo>
                    <a:pt x="15546" y="10993"/>
                    <a:pt x="15627" y="10978"/>
                    <a:pt x="15650" y="10916"/>
                  </a:cubicBezTo>
                  <a:lnTo>
                    <a:pt x="15671" y="10859"/>
                  </a:lnTo>
                  <a:lnTo>
                    <a:pt x="15688" y="10813"/>
                  </a:lnTo>
                  <a:lnTo>
                    <a:pt x="15704" y="10767"/>
                  </a:lnTo>
                  <a:lnTo>
                    <a:pt x="15721" y="10719"/>
                  </a:lnTo>
                  <a:lnTo>
                    <a:pt x="15737" y="10673"/>
                  </a:lnTo>
                  <a:lnTo>
                    <a:pt x="15753" y="10626"/>
                  </a:lnTo>
                  <a:lnTo>
                    <a:pt x="15768" y="10577"/>
                  </a:lnTo>
                  <a:cubicBezTo>
                    <a:pt x="15794" y="10500"/>
                    <a:pt x="15709" y="10432"/>
                    <a:pt x="15640" y="10473"/>
                  </a:cubicBezTo>
                  <a:cubicBezTo>
                    <a:pt x="15621" y="10485"/>
                    <a:pt x="15607" y="10502"/>
                    <a:pt x="15600" y="10523"/>
                  </a:cubicBezTo>
                  <a:lnTo>
                    <a:pt x="15584" y="10570"/>
                  </a:lnTo>
                  <a:lnTo>
                    <a:pt x="15569" y="10616"/>
                  </a:lnTo>
                  <a:lnTo>
                    <a:pt x="15553" y="10662"/>
                  </a:lnTo>
                  <a:lnTo>
                    <a:pt x="15537" y="10707"/>
                  </a:lnTo>
                  <a:lnTo>
                    <a:pt x="15521" y="10754"/>
                  </a:lnTo>
                  <a:lnTo>
                    <a:pt x="15505" y="10799"/>
                  </a:lnTo>
                  <a:close/>
                  <a:moveTo>
                    <a:pt x="15132" y="11655"/>
                  </a:moveTo>
                  <a:cubicBezTo>
                    <a:pt x="15094" y="11729"/>
                    <a:pt x="15169" y="11809"/>
                    <a:pt x="15245" y="11777"/>
                  </a:cubicBezTo>
                  <a:cubicBezTo>
                    <a:pt x="15264" y="11769"/>
                    <a:pt x="15280" y="11754"/>
                    <a:pt x="15290" y="11735"/>
                  </a:cubicBezTo>
                  <a:lnTo>
                    <a:pt x="15321" y="11673"/>
                  </a:lnTo>
                  <a:lnTo>
                    <a:pt x="15343" y="11628"/>
                  </a:lnTo>
                  <a:lnTo>
                    <a:pt x="15365" y="11585"/>
                  </a:lnTo>
                  <a:lnTo>
                    <a:pt x="15386" y="11540"/>
                  </a:lnTo>
                  <a:lnTo>
                    <a:pt x="15407" y="11496"/>
                  </a:lnTo>
                  <a:lnTo>
                    <a:pt x="15427" y="11451"/>
                  </a:lnTo>
                  <a:lnTo>
                    <a:pt x="15445" y="11413"/>
                  </a:lnTo>
                  <a:cubicBezTo>
                    <a:pt x="15478" y="11338"/>
                    <a:pt x="15402" y="11261"/>
                    <a:pt x="15326" y="11296"/>
                  </a:cubicBezTo>
                  <a:cubicBezTo>
                    <a:pt x="15307" y="11305"/>
                    <a:pt x="15292" y="11319"/>
                    <a:pt x="15284" y="11339"/>
                  </a:cubicBezTo>
                  <a:lnTo>
                    <a:pt x="15266" y="11378"/>
                  </a:lnTo>
                  <a:lnTo>
                    <a:pt x="15246" y="11421"/>
                  </a:lnTo>
                  <a:lnTo>
                    <a:pt x="15225" y="11464"/>
                  </a:lnTo>
                  <a:lnTo>
                    <a:pt x="15205" y="11508"/>
                  </a:lnTo>
                  <a:lnTo>
                    <a:pt x="15184" y="11551"/>
                  </a:lnTo>
                  <a:lnTo>
                    <a:pt x="15162" y="11593"/>
                  </a:lnTo>
                  <a:close/>
                  <a:moveTo>
                    <a:pt x="14692" y="12413"/>
                  </a:moveTo>
                  <a:cubicBezTo>
                    <a:pt x="14640" y="12495"/>
                    <a:pt x="14736" y="12590"/>
                    <a:pt x="14817" y="12534"/>
                  </a:cubicBezTo>
                  <a:cubicBezTo>
                    <a:pt x="14827" y="12527"/>
                    <a:pt x="14834" y="12520"/>
                    <a:pt x="14841" y="12510"/>
                  </a:cubicBezTo>
                  <a:lnTo>
                    <a:pt x="14862" y="12478"/>
                  </a:lnTo>
                  <a:lnTo>
                    <a:pt x="14888" y="12437"/>
                  </a:lnTo>
                  <a:lnTo>
                    <a:pt x="14914" y="12396"/>
                  </a:lnTo>
                  <a:lnTo>
                    <a:pt x="14940" y="12354"/>
                  </a:lnTo>
                  <a:lnTo>
                    <a:pt x="14966" y="12313"/>
                  </a:lnTo>
                  <a:lnTo>
                    <a:pt x="14991" y="12271"/>
                  </a:lnTo>
                  <a:lnTo>
                    <a:pt x="15030" y="12206"/>
                  </a:lnTo>
                  <a:cubicBezTo>
                    <a:pt x="15049" y="12175"/>
                    <a:pt x="15046" y="12134"/>
                    <a:pt x="15023" y="12106"/>
                  </a:cubicBezTo>
                  <a:cubicBezTo>
                    <a:pt x="14984" y="12057"/>
                    <a:pt x="14910" y="12062"/>
                    <a:pt x="14878" y="12116"/>
                  </a:cubicBezTo>
                  <a:lnTo>
                    <a:pt x="14840" y="12179"/>
                  </a:lnTo>
                  <a:lnTo>
                    <a:pt x="14815" y="12220"/>
                  </a:lnTo>
                  <a:lnTo>
                    <a:pt x="14790" y="12261"/>
                  </a:lnTo>
                  <a:lnTo>
                    <a:pt x="14764" y="12301"/>
                  </a:lnTo>
                  <a:lnTo>
                    <a:pt x="14739" y="12341"/>
                  </a:lnTo>
                  <a:lnTo>
                    <a:pt x="14713" y="12381"/>
                  </a:lnTo>
                  <a:close/>
                  <a:moveTo>
                    <a:pt x="14172" y="13118"/>
                  </a:moveTo>
                  <a:cubicBezTo>
                    <a:pt x="14155" y="13138"/>
                    <a:pt x="14149" y="13165"/>
                    <a:pt x="14153" y="13191"/>
                  </a:cubicBezTo>
                  <a:cubicBezTo>
                    <a:pt x="14168" y="13265"/>
                    <a:pt x="14260" y="13288"/>
                    <a:pt x="14308" y="13231"/>
                  </a:cubicBezTo>
                  <a:lnTo>
                    <a:pt x="14347" y="13183"/>
                  </a:lnTo>
                  <a:lnTo>
                    <a:pt x="14377" y="13146"/>
                  </a:lnTo>
                  <a:lnTo>
                    <a:pt x="14408" y="13108"/>
                  </a:lnTo>
                  <a:lnTo>
                    <a:pt x="14438" y="13070"/>
                  </a:lnTo>
                  <a:lnTo>
                    <a:pt x="14467" y="13032"/>
                  </a:lnTo>
                  <a:lnTo>
                    <a:pt x="14497" y="12993"/>
                  </a:lnTo>
                  <a:lnTo>
                    <a:pt x="14531" y="12949"/>
                  </a:lnTo>
                  <a:cubicBezTo>
                    <a:pt x="14583" y="12879"/>
                    <a:pt x="14513" y="12784"/>
                    <a:pt x="14431" y="12812"/>
                  </a:cubicBezTo>
                  <a:cubicBezTo>
                    <a:pt x="14413" y="12819"/>
                    <a:pt x="14400" y="12828"/>
                    <a:pt x="14389" y="12843"/>
                  </a:cubicBezTo>
                  <a:lnTo>
                    <a:pt x="14356" y="12886"/>
                  </a:lnTo>
                  <a:lnTo>
                    <a:pt x="14328" y="12923"/>
                  </a:lnTo>
                  <a:lnTo>
                    <a:pt x="14299" y="12961"/>
                  </a:lnTo>
                  <a:lnTo>
                    <a:pt x="14269" y="12997"/>
                  </a:lnTo>
                  <a:lnTo>
                    <a:pt x="14239" y="13035"/>
                  </a:lnTo>
                  <a:lnTo>
                    <a:pt x="14210" y="13072"/>
                  </a:lnTo>
                  <a:close/>
                  <a:moveTo>
                    <a:pt x="13577" y="13761"/>
                  </a:moveTo>
                  <a:cubicBezTo>
                    <a:pt x="13550" y="13788"/>
                    <a:pt x="13543" y="13828"/>
                    <a:pt x="13558" y="13862"/>
                  </a:cubicBezTo>
                  <a:cubicBezTo>
                    <a:pt x="13585" y="13917"/>
                    <a:pt x="13657" y="13930"/>
                    <a:pt x="13701" y="13887"/>
                  </a:cubicBezTo>
                  <a:lnTo>
                    <a:pt x="13726" y="13863"/>
                  </a:lnTo>
                  <a:lnTo>
                    <a:pt x="13760" y="13830"/>
                  </a:lnTo>
                  <a:lnTo>
                    <a:pt x="13795" y="13795"/>
                  </a:lnTo>
                  <a:lnTo>
                    <a:pt x="13829" y="13761"/>
                  </a:lnTo>
                  <a:lnTo>
                    <a:pt x="13863" y="13726"/>
                  </a:lnTo>
                  <a:lnTo>
                    <a:pt x="13896" y="13692"/>
                  </a:lnTo>
                  <a:lnTo>
                    <a:pt x="13930" y="13657"/>
                  </a:lnTo>
                  <a:lnTo>
                    <a:pt x="13952" y="13633"/>
                  </a:lnTo>
                  <a:cubicBezTo>
                    <a:pt x="13979" y="13604"/>
                    <a:pt x="13984" y="13562"/>
                    <a:pt x="13964" y="13528"/>
                  </a:cubicBezTo>
                  <a:cubicBezTo>
                    <a:pt x="13935" y="13477"/>
                    <a:pt x="13864" y="13468"/>
                    <a:pt x="13823" y="13512"/>
                  </a:cubicBezTo>
                  <a:lnTo>
                    <a:pt x="13769" y="13569"/>
                  </a:lnTo>
                  <a:lnTo>
                    <a:pt x="13736" y="13603"/>
                  </a:lnTo>
                  <a:lnTo>
                    <a:pt x="13702" y="13636"/>
                  </a:lnTo>
                  <a:lnTo>
                    <a:pt x="13669" y="13670"/>
                  </a:lnTo>
                  <a:lnTo>
                    <a:pt x="13635" y="13703"/>
                  </a:lnTo>
                  <a:lnTo>
                    <a:pt x="13602" y="13736"/>
                  </a:lnTo>
                  <a:close/>
                  <a:moveTo>
                    <a:pt x="12915" y="14334"/>
                  </a:moveTo>
                  <a:cubicBezTo>
                    <a:pt x="12884" y="14358"/>
                    <a:pt x="12873" y="14397"/>
                    <a:pt x="12886" y="14434"/>
                  </a:cubicBezTo>
                  <a:cubicBezTo>
                    <a:pt x="12905" y="14491"/>
                    <a:pt x="12976" y="14512"/>
                    <a:pt x="13023" y="14474"/>
                  </a:cubicBezTo>
                  <a:lnTo>
                    <a:pt x="13069" y="14438"/>
                  </a:lnTo>
                  <a:lnTo>
                    <a:pt x="13108" y="14408"/>
                  </a:lnTo>
                  <a:lnTo>
                    <a:pt x="13145" y="14378"/>
                  </a:lnTo>
                  <a:lnTo>
                    <a:pt x="13183" y="14347"/>
                  </a:lnTo>
                  <a:lnTo>
                    <a:pt x="13220" y="14317"/>
                  </a:lnTo>
                  <a:lnTo>
                    <a:pt x="13258" y="14285"/>
                  </a:lnTo>
                  <a:lnTo>
                    <a:pt x="13302" y="14249"/>
                  </a:lnTo>
                  <a:cubicBezTo>
                    <a:pt x="13362" y="14197"/>
                    <a:pt x="13330" y="14099"/>
                    <a:pt x="13252" y="14092"/>
                  </a:cubicBezTo>
                  <a:cubicBezTo>
                    <a:pt x="13227" y="14092"/>
                    <a:pt x="13206" y="14098"/>
                    <a:pt x="13187" y="14113"/>
                  </a:cubicBezTo>
                  <a:lnTo>
                    <a:pt x="13144" y="14149"/>
                  </a:lnTo>
                  <a:lnTo>
                    <a:pt x="13108" y="14180"/>
                  </a:lnTo>
                  <a:lnTo>
                    <a:pt x="13071" y="14210"/>
                  </a:lnTo>
                  <a:lnTo>
                    <a:pt x="13034" y="14240"/>
                  </a:lnTo>
                  <a:lnTo>
                    <a:pt x="12997" y="14270"/>
                  </a:lnTo>
                  <a:lnTo>
                    <a:pt x="12960" y="14299"/>
                  </a:lnTo>
                  <a:close/>
                  <a:moveTo>
                    <a:pt x="12194" y="14831"/>
                  </a:moveTo>
                  <a:cubicBezTo>
                    <a:pt x="12142" y="14864"/>
                    <a:pt x="12137" y="14935"/>
                    <a:pt x="12183" y="14975"/>
                  </a:cubicBezTo>
                  <a:cubicBezTo>
                    <a:pt x="12213" y="15000"/>
                    <a:pt x="12254" y="15002"/>
                    <a:pt x="12286" y="14982"/>
                  </a:cubicBezTo>
                  <a:lnTo>
                    <a:pt x="12312" y="14966"/>
                  </a:lnTo>
                  <a:lnTo>
                    <a:pt x="12353" y="14941"/>
                  </a:lnTo>
                  <a:lnTo>
                    <a:pt x="12395" y="14915"/>
                  </a:lnTo>
                  <a:lnTo>
                    <a:pt x="12436" y="14889"/>
                  </a:lnTo>
                  <a:lnTo>
                    <a:pt x="12477" y="14863"/>
                  </a:lnTo>
                  <a:lnTo>
                    <a:pt x="12518" y="14835"/>
                  </a:lnTo>
                  <a:lnTo>
                    <a:pt x="12559" y="14809"/>
                  </a:lnTo>
                  <a:lnTo>
                    <a:pt x="12588" y="14789"/>
                  </a:lnTo>
                  <a:cubicBezTo>
                    <a:pt x="12661" y="14739"/>
                    <a:pt x="12624" y="14625"/>
                    <a:pt x="12536" y="14627"/>
                  </a:cubicBezTo>
                  <a:cubicBezTo>
                    <a:pt x="12519" y="14628"/>
                    <a:pt x="12503" y="14633"/>
                    <a:pt x="12489" y="14642"/>
                  </a:cubicBezTo>
                  <a:lnTo>
                    <a:pt x="12421" y="14688"/>
                  </a:lnTo>
                  <a:lnTo>
                    <a:pt x="12380" y="14714"/>
                  </a:lnTo>
                  <a:lnTo>
                    <a:pt x="12340" y="14739"/>
                  </a:lnTo>
                  <a:lnTo>
                    <a:pt x="12300" y="14765"/>
                  </a:lnTo>
                  <a:lnTo>
                    <a:pt x="12260" y="14791"/>
                  </a:lnTo>
                  <a:close/>
                  <a:moveTo>
                    <a:pt x="11422" y="15246"/>
                  </a:moveTo>
                  <a:cubicBezTo>
                    <a:pt x="11341" y="15284"/>
                    <a:pt x="11362" y="15406"/>
                    <a:pt x="11452" y="15414"/>
                  </a:cubicBezTo>
                  <a:cubicBezTo>
                    <a:pt x="11468" y="15415"/>
                    <a:pt x="11483" y="15413"/>
                    <a:pt x="11498" y="15406"/>
                  </a:cubicBezTo>
                  <a:lnTo>
                    <a:pt x="11540" y="15386"/>
                  </a:lnTo>
                  <a:lnTo>
                    <a:pt x="11584" y="15365"/>
                  </a:lnTo>
                  <a:lnTo>
                    <a:pt x="11628" y="15344"/>
                  </a:lnTo>
                  <a:lnTo>
                    <a:pt x="11672" y="15322"/>
                  </a:lnTo>
                  <a:lnTo>
                    <a:pt x="11716" y="15300"/>
                  </a:lnTo>
                  <a:lnTo>
                    <a:pt x="11760" y="15278"/>
                  </a:lnTo>
                  <a:lnTo>
                    <a:pt x="11819" y="15248"/>
                  </a:lnTo>
                  <a:cubicBezTo>
                    <a:pt x="11836" y="15238"/>
                    <a:pt x="11848" y="15225"/>
                    <a:pt x="11857" y="15207"/>
                  </a:cubicBezTo>
                  <a:cubicBezTo>
                    <a:pt x="11893" y="15129"/>
                    <a:pt x="11812" y="15051"/>
                    <a:pt x="11736" y="15090"/>
                  </a:cubicBezTo>
                  <a:lnTo>
                    <a:pt x="11678" y="15120"/>
                  </a:lnTo>
                  <a:lnTo>
                    <a:pt x="11636" y="15142"/>
                  </a:lnTo>
                  <a:lnTo>
                    <a:pt x="11593" y="15163"/>
                  </a:lnTo>
                  <a:lnTo>
                    <a:pt x="11550" y="15185"/>
                  </a:lnTo>
                  <a:lnTo>
                    <a:pt x="11507" y="15206"/>
                  </a:lnTo>
                  <a:lnTo>
                    <a:pt x="11464" y="15226"/>
                  </a:lnTo>
                  <a:close/>
                  <a:moveTo>
                    <a:pt x="10609" y="15571"/>
                  </a:moveTo>
                  <a:cubicBezTo>
                    <a:pt x="10522" y="15602"/>
                    <a:pt x="10532" y="15729"/>
                    <a:pt x="10625" y="15744"/>
                  </a:cubicBezTo>
                  <a:cubicBezTo>
                    <a:pt x="10639" y="15745"/>
                    <a:pt x="10653" y="15744"/>
                    <a:pt x="10666" y="15739"/>
                  </a:cubicBezTo>
                  <a:lnTo>
                    <a:pt x="10719" y="15721"/>
                  </a:lnTo>
                  <a:lnTo>
                    <a:pt x="10766" y="15705"/>
                  </a:lnTo>
                  <a:lnTo>
                    <a:pt x="10812" y="15688"/>
                  </a:lnTo>
                  <a:lnTo>
                    <a:pt x="10859" y="15672"/>
                  </a:lnTo>
                  <a:lnTo>
                    <a:pt x="10906" y="15654"/>
                  </a:lnTo>
                  <a:lnTo>
                    <a:pt x="10952" y="15637"/>
                  </a:lnTo>
                  <a:lnTo>
                    <a:pt x="11004" y="15617"/>
                  </a:lnTo>
                  <a:cubicBezTo>
                    <a:pt x="11034" y="15605"/>
                    <a:pt x="11055" y="15578"/>
                    <a:pt x="11059" y="15544"/>
                  </a:cubicBezTo>
                  <a:cubicBezTo>
                    <a:pt x="11066" y="15478"/>
                    <a:pt x="11000" y="15427"/>
                    <a:pt x="10938" y="15452"/>
                  </a:cubicBezTo>
                  <a:lnTo>
                    <a:pt x="10888" y="15471"/>
                  </a:lnTo>
                  <a:lnTo>
                    <a:pt x="10844" y="15489"/>
                  </a:lnTo>
                  <a:lnTo>
                    <a:pt x="10798" y="15505"/>
                  </a:lnTo>
                  <a:lnTo>
                    <a:pt x="10753" y="15522"/>
                  </a:lnTo>
                  <a:lnTo>
                    <a:pt x="10707" y="15537"/>
                  </a:lnTo>
                  <a:lnTo>
                    <a:pt x="10661" y="15554"/>
                  </a:lnTo>
                  <a:close/>
                  <a:moveTo>
                    <a:pt x="9765" y="15805"/>
                  </a:moveTo>
                  <a:cubicBezTo>
                    <a:pt x="9684" y="15822"/>
                    <a:pt x="9669" y="15933"/>
                    <a:pt x="9744" y="15971"/>
                  </a:cubicBezTo>
                  <a:cubicBezTo>
                    <a:pt x="9762" y="15980"/>
                    <a:pt x="9783" y="15982"/>
                    <a:pt x="9802" y="15978"/>
                  </a:cubicBezTo>
                  <a:lnTo>
                    <a:pt x="9856" y="15966"/>
                  </a:lnTo>
                  <a:lnTo>
                    <a:pt x="9905" y="15955"/>
                  </a:lnTo>
                  <a:lnTo>
                    <a:pt x="9954" y="15943"/>
                  </a:lnTo>
                  <a:lnTo>
                    <a:pt x="10003" y="15932"/>
                  </a:lnTo>
                  <a:lnTo>
                    <a:pt x="10052" y="15920"/>
                  </a:lnTo>
                  <a:lnTo>
                    <a:pt x="10100" y="15908"/>
                  </a:lnTo>
                  <a:lnTo>
                    <a:pt x="10151" y="15894"/>
                  </a:lnTo>
                  <a:cubicBezTo>
                    <a:pt x="10191" y="15883"/>
                    <a:pt x="10217" y="15848"/>
                    <a:pt x="10217" y="15808"/>
                  </a:cubicBezTo>
                  <a:cubicBezTo>
                    <a:pt x="10217" y="15750"/>
                    <a:pt x="10161" y="15708"/>
                    <a:pt x="10105" y="15723"/>
                  </a:cubicBezTo>
                  <a:lnTo>
                    <a:pt x="10056" y="15736"/>
                  </a:lnTo>
                  <a:lnTo>
                    <a:pt x="10008" y="15748"/>
                  </a:lnTo>
                  <a:lnTo>
                    <a:pt x="9961" y="15759"/>
                  </a:lnTo>
                  <a:lnTo>
                    <a:pt x="9913" y="15771"/>
                  </a:lnTo>
                  <a:lnTo>
                    <a:pt x="9866" y="15782"/>
                  </a:lnTo>
                  <a:lnTo>
                    <a:pt x="9818" y="15793"/>
                  </a:lnTo>
                  <a:close/>
                  <a:moveTo>
                    <a:pt x="8899" y="15943"/>
                  </a:moveTo>
                  <a:cubicBezTo>
                    <a:pt x="8862" y="15947"/>
                    <a:pt x="8831" y="15974"/>
                    <a:pt x="8822" y="16011"/>
                  </a:cubicBezTo>
                  <a:cubicBezTo>
                    <a:pt x="8809" y="16071"/>
                    <a:pt x="8857" y="16125"/>
                    <a:pt x="8918" y="16119"/>
                  </a:cubicBezTo>
                  <a:lnTo>
                    <a:pt x="8958" y="16115"/>
                  </a:lnTo>
                  <a:lnTo>
                    <a:pt x="9008" y="16109"/>
                  </a:lnTo>
                  <a:lnTo>
                    <a:pt x="9059" y="16103"/>
                  </a:lnTo>
                  <a:lnTo>
                    <a:pt x="9110" y="16097"/>
                  </a:lnTo>
                  <a:lnTo>
                    <a:pt x="9160" y="16090"/>
                  </a:lnTo>
                  <a:lnTo>
                    <a:pt x="9211" y="16083"/>
                  </a:lnTo>
                  <a:lnTo>
                    <a:pt x="9274" y="16074"/>
                  </a:lnTo>
                  <a:cubicBezTo>
                    <a:pt x="9301" y="16070"/>
                    <a:pt x="9325" y="16053"/>
                    <a:pt x="9338" y="16030"/>
                  </a:cubicBezTo>
                  <a:cubicBezTo>
                    <a:pt x="9373" y="15965"/>
                    <a:pt x="9320" y="15888"/>
                    <a:pt x="9248" y="15899"/>
                  </a:cubicBezTo>
                  <a:lnTo>
                    <a:pt x="9186" y="15908"/>
                  </a:lnTo>
                  <a:lnTo>
                    <a:pt x="9137" y="15915"/>
                  </a:lnTo>
                  <a:lnTo>
                    <a:pt x="9087" y="15921"/>
                  </a:lnTo>
                  <a:lnTo>
                    <a:pt x="9038" y="15927"/>
                  </a:lnTo>
                  <a:lnTo>
                    <a:pt x="8988" y="15933"/>
                  </a:lnTo>
                  <a:lnTo>
                    <a:pt x="8939" y="15938"/>
                  </a:lnTo>
                  <a:close/>
                  <a:moveTo>
                    <a:pt x="8025" y="15984"/>
                  </a:moveTo>
                  <a:cubicBezTo>
                    <a:pt x="7941" y="15984"/>
                    <a:pt x="7903" y="16090"/>
                    <a:pt x="7969" y="16143"/>
                  </a:cubicBezTo>
                  <a:cubicBezTo>
                    <a:pt x="7986" y="16155"/>
                    <a:pt x="8003" y="16162"/>
                    <a:pt x="8024" y="16162"/>
                  </a:cubicBezTo>
                  <a:lnTo>
                    <a:pt x="8081" y="16162"/>
                  </a:lnTo>
                  <a:lnTo>
                    <a:pt x="8133" y="16162"/>
                  </a:lnTo>
                  <a:lnTo>
                    <a:pt x="8185" y="16161"/>
                  </a:lnTo>
                  <a:lnTo>
                    <a:pt x="8237" y="16160"/>
                  </a:lnTo>
                  <a:lnTo>
                    <a:pt x="8289" y="16159"/>
                  </a:lnTo>
                  <a:lnTo>
                    <a:pt x="8341" y="16157"/>
                  </a:lnTo>
                  <a:lnTo>
                    <a:pt x="8382" y="16156"/>
                  </a:lnTo>
                  <a:cubicBezTo>
                    <a:pt x="8423" y="16155"/>
                    <a:pt x="8457" y="16126"/>
                    <a:pt x="8465" y="16087"/>
                  </a:cubicBezTo>
                  <a:cubicBezTo>
                    <a:pt x="8478" y="16031"/>
                    <a:pt x="8433" y="15977"/>
                    <a:pt x="8375" y="15979"/>
                  </a:cubicBezTo>
                  <a:lnTo>
                    <a:pt x="8335" y="15981"/>
                  </a:lnTo>
                  <a:lnTo>
                    <a:pt x="8285" y="15982"/>
                  </a:lnTo>
                  <a:lnTo>
                    <a:pt x="8234" y="15983"/>
                  </a:lnTo>
                  <a:lnTo>
                    <a:pt x="8182" y="15984"/>
                  </a:lnTo>
                  <a:lnTo>
                    <a:pt x="8132" y="15984"/>
                  </a:lnTo>
                  <a:lnTo>
                    <a:pt x="8081" y="15984"/>
                  </a:lnTo>
                  <a:close/>
                  <a:moveTo>
                    <a:pt x="7150" y="15930"/>
                  </a:moveTo>
                  <a:cubicBezTo>
                    <a:pt x="7063" y="15922"/>
                    <a:pt x="7017" y="16028"/>
                    <a:pt x="7082" y="16086"/>
                  </a:cubicBezTo>
                  <a:cubicBezTo>
                    <a:pt x="7096" y="16097"/>
                    <a:pt x="7112" y="16104"/>
                    <a:pt x="7130" y="16107"/>
                  </a:cubicBezTo>
                  <a:lnTo>
                    <a:pt x="7204" y="16115"/>
                  </a:lnTo>
                  <a:lnTo>
                    <a:pt x="7254" y="16120"/>
                  </a:lnTo>
                  <a:lnTo>
                    <a:pt x="7306" y="16125"/>
                  </a:lnTo>
                  <a:lnTo>
                    <a:pt x="7356" y="16129"/>
                  </a:lnTo>
                  <a:lnTo>
                    <a:pt x="7408" y="16134"/>
                  </a:lnTo>
                  <a:lnTo>
                    <a:pt x="7487" y="16140"/>
                  </a:lnTo>
                  <a:cubicBezTo>
                    <a:pt x="7576" y="16146"/>
                    <a:pt x="7617" y="16032"/>
                    <a:pt x="7545" y="15980"/>
                  </a:cubicBezTo>
                  <a:cubicBezTo>
                    <a:pt x="7530" y="15970"/>
                    <a:pt x="7516" y="15965"/>
                    <a:pt x="7500" y="15964"/>
                  </a:cubicBezTo>
                  <a:lnTo>
                    <a:pt x="7423" y="15957"/>
                  </a:lnTo>
                  <a:lnTo>
                    <a:pt x="7372" y="15953"/>
                  </a:lnTo>
                  <a:lnTo>
                    <a:pt x="7322" y="15949"/>
                  </a:lnTo>
                  <a:lnTo>
                    <a:pt x="7273" y="15943"/>
                  </a:lnTo>
                  <a:lnTo>
                    <a:pt x="7223" y="15938"/>
                  </a:lnTo>
                  <a:close/>
                  <a:moveTo>
                    <a:pt x="6288" y="15780"/>
                  </a:moveTo>
                  <a:cubicBezTo>
                    <a:pt x="6255" y="15773"/>
                    <a:pt x="6222" y="15784"/>
                    <a:pt x="6200" y="15808"/>
                  </a:cubicBezTo>
                  <a:cubicBezTo>
                    <a:pt x="6158" y="15860"/>
                    <a:pt x="6182" y="15937"/>
                    <a:pt x="6248" y="15953"/>
                  </a:cubicBezTo>
                  <a:lnTo>
                    <a:pt x="6304" y="15966"/>
                  </a:lnTo>
                  <a:lnTo>
                    <a:pt x="6354" y="15977"/>
                  </a:lnTo>
                  <a:lnTo>
                    <a:pt x="6403" y="15987"/>
                  </a:lnTo>
                  <a:lnTo>
                    <a:pt x="6452" y="15998"/>
                  </a:lnTo>
                  <a:lnTo>
                    <a:pt x="6502" y="16007"/>
                  </a:lnTo>
                  <a:lnTo>
                    <a:pt x="6551" y="16018"/>
                  </a:lnTo>
                  <a:lnTo>
                    <a:pt x="6599" y="16026"/>
                  </a:lnTo>
                  <a:cubicBezTo>
                    <a:pt x="6680" y="16041"/>
                    <a:pt x="6736" y="15946"/>
                    <a:pt x="6682" y="15882"/>
                  </a:cubicBezTo>
                  <a:cubicBezTo>
                    <a:pt x="6669" y="15867"/>
                    <a:pt x="6652" y="15856"/>
                    <a:pt x="6631" y="15852"/>
                  </a:cubicBezTo>
                  <a:lnTo>
                    <a:pt x="6585" y="15843"/>
                  </a:lnTo>
                  <a:lnTo>
                    <a:pt x="6536" y="15833"/>
                  </a:lnTo>
                  <a:lnTo>
                    <a:pt x="6488" y="15824"/>
                  </a:lnTo>
                  <a:lnTo>
                    <a:pt x="6440" y="15814"/>
                  </a:lnTo>
                  <a:lnTo>
                    <a:pt x="6392" y="15804"/>
                  </a:lnTo>
                  <a:lnTo>
                    <a:pt x="6344" y="15793"/>
                  </a:lnTo>
                  <a:close/>
                  <a:moveTo>
                    <a:pt x="5447" y="15535"/>
                  </a:moveTo>
                  <a:cubicBezTo>
                    <a:pt x="5410" y="15523"/>
                    <a:pt x="5371" y="15534"/>
                    <a:pt x="5347" y="15565"/>
                  </a:cubicBezTo>
                  <a:cubicBezTo>
                    <a:pt x="5311" y="15613"/>
                    <a:pt x="5331" y="15682"/>
                    <a:pt x="5388" y="15702"/>
                  </a:cubicBezTo>
                  <a:lnTo>
                    <a:pt x="5443" y="15721"/>
                  </a:lnTo>
                  <a:lnTo>
                    <a:pt x="5489" y="15737"/>
                  </a:lnTo>
                  <a:lnTo>
                    <a:pt x="5536" y="15753"/>
                  </a:lnTo>
                  <a:lnTo>
                    <a:pt x="5583" y="15769"/>
                  </a:lnTo>
                  <a:lnTo>
                    <a:pt x="5630" y="15784"/>
                  </a:lnTo>
                  <a:lnTo>
                    <a:pt x="5677" y="15799"/>
                  </a:lnTo>
                  <a:lnTo>
                    <a:pt x="5729" y="15814"/>
                  </a:lnTo>
                  <a:cubicBezTo>
                    <a:pt x="5813" y="15840"/>
                    <a:pt x="5878" y="15738"/>
                    <a:pt x="5821" y="15672"/>
                  </a:cubicBezTo>
                  <a:cubicBezTo>
                    <a:pt x="5810" y="15659"/>
                    <a:pt x="5796" y="15649"/>
                    <a:pt x="5780" y="15644"/>
                  </a:cubicBezTo>
                  <a:lnTo>
                    <a:pt x="5731" y="15629"/>
                  </a:lnTo>
                  <a:lnTo>
                    <a:pt x="5684" y="15614"/>
                  </a:lnTo>
                  <a:lnTo>
                    <a:pt x="5638" y="15600"/>
                  </a:lnTo>
                  <a:lnTo>
                    <a:pt x="5592" y="15585"/>
                  </a:lnTo>
                  <a:lnTo>
                    <a:pt x="5546" y="15570"/>
                  </a:lnTo>
                  <a:lnTo>
                    <a:pt x="5500" y="15554"/>
                  </a:lnTo>
                  <a:close/>
                  <a:moveTo>
                    <a:pt x="4638" y="15198"/>
                  </a:moveTo>
                  <a:cubicBezTo>
                    <a:pt x="4605" y="15182"/>
                    <a:pt x="4567" y="15187"/>
                    <a:pt x="4541" y="15212"/>
                  </a:cubicBezTo>
                  <a:cubicBezTo>
                    <a:pt x="4494" y="15254"/>
                    <a:pt x="4505" y="15331"/>
                    <a:pt x="4562" y="15358"/>
                  </a:cubicBezTo>
                  <a:lnTo>
                    <a:pt x="4622" y="15386"/>
                  </a:lnTo>
                  <a:lnTo>
                    <a:pt x="4666" y="15407"/>
                  </a:lnTo>
                  <a:lnTo>
                    <a:pt x="4711" y="15427"/>
                  </a:lnTo>
                  <a:lnTo>
                    <a:pt x="4755" y="15448"/>
                  </a:lnTo>
                  <a:lnTo>
                    <a:pt x="4800" y="15468"/>
                  </a:lnTo>
                  <a:lnTo>
                    <a:pt x="4845" y="15488"/>
                  </a:lnTo>
                  <a:lnTo>
                    <a:pt x="4887" y="15506"/>
                  </a:lnTo>
                  <a:cubicBezTo>
                    <a:pt x="4974" y="15543"/>
                    <a:pt x="5051" y="15439"/>
                    <a:pt x="4989" y="15366"/>
                  </a:cubicBezTo>
                  <a:cubicBezTo>
                    <a:pt x="4980" y="15357"/>
                    <a:pt x="4970" y="15349"/>
                    <a:pt x="4957" y="15344"/>
                  </a:cubicBezTo>
                  <a:lnTo>
                    <a:pt x="4916" y="15325"/>
                  </a:lnTo>
                  <a:lnTo>
                    <a:pt x="4872" y="15306"/>
                  </a:lnTo>
                  <a:lnTo>
                    <a:pt x="4828" y="15287"/>
                  </a:lnTo>
                  <a:lnTo>
                    <a:pt x="4784" y="15267"/>
                  </a:lnTo>
                  <a:lnTo>
                    <a:pt x="4741" y="15247"/>
                  </a:lnTo>
                  <a:lnTo>
                    <a:pt x="4698" y="15226"/>
                  </a:lnTo>
                  <a:close/>
                  <a:moveTo>
                    <a:pt x="3873" y="14773"/>
                  </a:moveTo>
                  <a:cubicBezTo>
                    <a:pt x="3842" y="14752"/>
                    <a:pt x="3802" y="14755"/>
                    <a:pt x="3773" y="14776"/>
                  </a:cubicBezTo>
                  <a:cubicBezTo>
                    <a:pt x="3722" y="14814"/>
                    <a:pt x="3726" y="14889"/>
                    <a:pt x="3778" y="14923"/>
                  </a:cubicBezTo>
                  <a:lnTo>
                    <a:pt x="3849" y="14966"/>
                  </a:lnTo>
                  <a:lnTo>
                    <a:pt x="3891" y="14992"/>
                  </a:lnTo>
                  <a:lnTo>
                    <a:pt x="3932" y="15017"/>
                  </a:lnTo>
                  <a:lnTo>
                    <a:pt x="3974" y="15042"/>
                  </a:lnTo>
                  <a:lnTo>
                    <a:pt x="4016" y="15067"/>
                  </a:lnTo>
                  <a:lnTo>
                    <a:pt x="4086" y="15107"/>
                  </a:lnTo>
                  <a:cubicBezTo>
                    <a:pt x="4159" y="15149"/>
                    <a:pt x="4245" y="15073"/>
                    <a:pt x="4211" y="14995"/>
                  </a:cubicBezTo>
                  <a:cubicBezTo>
                    <a:pt x="4204" y="14977"/>
                    <a:pt x="4190" y="14962"/>
                    <a:pt x="4173" y="14952"/>
                  </a:cubicBezTo>
                  <a:lnTo>
                    <a:pt x="4147" y="14938"/>
                  </a:lnTo>
                  <a:lnTo>
                    <a:pt x="4106" y="14914"/>
                  </a:lnTo>
                  <a:lnTo>
                    <a:pt x="4065" y="14890"/>
                  </a:lnTo>
                  <a:lnTo>
                    <a:pt x="4024" y="14865"/>
                  </a:lnTo>
                  <a:lnTo>
                    <a:pt x="3983" y="14841"/>
                  </a:lnTo>
                  <a:lnTo>
                    <a:pt x="3942" y="14815"/>
                  </a:lnTo>
                  <a:lnTo>
                    <a:pt x="3901" y="14791"/>
                  </a:lnTo>
                  <a:close/>
                  <a:moveTo>
                    <a:pt x="3158" y="14265"/>
                  </a:moveTo>
                  <a:cubicBezTo>
                    <a:pt x="3087" y="14209"/>
                    <a:pt x="2986" y="14284"/>
                    <a:pt x="3022" y="14369"/>
                  </a:cubicBezTo>
                  <a:cubicBezTo>
                    <a:pt x="3027" y="14383"/>
                    <a:pt x="3037" y="14395"/>
                    <a:pt x="3048" y="14404"/>
                  </a:cubicBezTo>
                  <a:lnTo>
                    <a:pt x="3092" y="14438"/>
                  </a:lnTo>
                  <a:lnTo>
                    <a:pt x="3130" y="14468"/>
                  </a:lnTo>
                  <a:lnTo>
                    <a:pt x="3168" y="14498"/>
                  </a:lnTo>
                  <a:lnTo>
                    <a:pt x="3207" y="14527"/>
                  </a:lnTo>
                  <a:lnTo>
                    <a:pt x="3246" y="14556"/>
                  </a:lnTo>
                  <a:lnTo>
                    <a:pt x="3285" y="14586"/>
                  </a:lnTo>
                  <a:lnTo>
                    <a:pt x="3334" y="14622"/>
                  </a:lnTo>
                  <a:cubicBezTo>
                    <a:pt x="3362" y="14642"/>
                    <a:pt x="3399" y="14643"/>
                    <a:pt x="3428" y="14627"/>
                  </a:cubicBezTo>
                  <a:cubicBezTo>
                    <a:pt x="3485" y="14595"/>
                    <a:pt x="3490" y="14515"/>
                    <a:pt x="3437" y="14477"/>
                  </a:cubicBezTo>
                  <a:lnTo>
                    <a:pt x="3390" y="14443"/>
                  </a:lnTo>
                  <a:lnTo>
                    <a:pt x="3352" y="14415"/>
                  </a:lnTo>
                  <a:lnTo>
                    <a:pt x="3314" y="14386"/>
                  </a:lnTo>
                  <a:lnTo>
                    <a:pt x="3276" y="14357"/>
                  </a:lnTo>
                  <a:lnTo>
                    <a:pt x="3239" y="14328"/>
                  </a:lnTo>
                  <a:lnTo>
                    <a:pt x="3201" y="14299"/>
                  </a:lnTo>
                  <a:close/>
                  <a:moveTo>
                    <a:pt x="2504" y="13682"/>
                  </a:moveTo>
                  <a:cubicBezTo>
                    <a:pt x="2475" y="13653"/>
                    <a:pt x="2430" y="13648"/>
                    <a:pt x="2395" y="13671"/>
                  </a:cubicBezTo>
                  <a:cubicBezTo>
                    <a:pt x="2346" y="13701"/>
                    <a:pt x="2339" y="13768"/>
                    <a:pt x="2380" y="13808"/>
                  </a:cubicBezTo>
                  <a:lnTo>
                    <a:pt x="2435" y="13863"/>
                  </a:lnTo>
                  <a:lnTo>
                    <a:pt x="2470" y="13897"/>
                  </a:lnTo>
                  <a:lnTo>
                    <a:pt x="2505" y="13931"/>
                  </a:lnTo>
                  <a:lnTo>
                    <a:pt x="2541" y="13964"/>
                  </a:lnTo>
                  <a:lnTo>
                    <a:pt x="2576" y="13997"/>
                  </a:lnTo>
                  <a:lnTo>
                    <a:pt x="2612" y="14030"/>
                  </a:lnTo>
                  <a:lnTo>
                    <a:pt x="2639" y="14055"/>
                  </a:lnTo>
                  <a:cubicBezTo>
                    <a:pt x="2667" y="14080"/>
                    <a:pt x="2708" y="14085"/>
                    <a:pt x="2740" y="14068"/>
                  </a:cubicBezTo>
                  <a:cubicBezTo>
                    <a:pt x="2794" y="14039"/>
                    <a:pt x="2804" y="13966"/>
                    <a:pt x="2759" y="13924"/>
                  </a:cubicBezTo>
                  <a:lnTo>
                    <a:pt x="2731" y="13899"/>
                  </a:lnTo>
                  <a:lnTo>
                    <a:pt x="2697" y="13867"/>
                  </a:lnTo>
                  <a:lnTo>
                    <a:pt x="2663" y="13835"/>
                  </a:lnTo>
                  <a:lnTo>
                    <a:pt x="2628" y="13803"/>
                  </a:lnTo>
                  <a:lnTo>
                    <a:pt x="2594" y="13769"/>
                  </a:lnTo>
                  <a:lnTo>
                    <a:pt x="2559" y="13736"/>
                  </a:lnTo>
                  <a:close/>
                  <a:moveTo>
                    <a:pt x="1919" y="13031"/>
                  </a:moveTo>
                  <a:cubicBezTo>
                    <a:pt x="1887" y="12992"/>
                    <a:pt x="1831" y="12987"/>
                    <a:pt x="1793" y="13019"/>
                  </a:cubicBezTo>
                  <a:cubicBezTo>
                    <a:pt x="1756" y="13051"/>
                    <a:pt x="1751" y="13104"/>
                    <a:pt x="1781" y="13142"/>
                  </a:cubicBezTo>
                  <a:lnTo>
                    <a:pt x="1815" y="13183"/>
                  </a:lnTo>
                  <a:lnTo>
                    <a:pt x="1845" y="13221"/>
                  </a:lnTo>
                  <a:lnTo>
                    <a:pt x="1877" y="13259"/>
                  </a:lnTo>
                  <a:lnTo>
                    <a:pt x="1907" y="13296"/>
                  </a:lnTo>
                  <a:lnTo>
                    <a:pt x="1939" y="13333"/>
                  </a:lnTo>
                  <a:lnTo>
                    <a:pt x="1971" y="13369"/>
                  </a:lnTo>
                  <a:lnTo>
                    <a:pt x="2012" y="13417"/>
                  </a:lnTo>
                  <a:cubicBezTo>
                    <a:pt x="2043" y="13452"/>
                    <a:pt x="2097" y="13457"/>
                    <a:pt x="2134" y="13427"/>
                  </a:cubicBezTo>
                  <a:cubicBezTo>
                    <a:pt x="2173" y="13395"/>
                    <a:pt x="2178" y="13337"/>
                    <a:pt x="2145" y="13299"/>
                  </a:cubicBezTo>
                  <a:lnTo>
                    <a:pt x="2105" y="13253"/>
                  </a:lnTo>
                  <a:lnTo>
                    <a:pt x="2074" y="13218"/>
                  </a:lnTo>
                  <a:lnTo>
                    <a:pt x="2043" y="13181"/>
                  </a:lnTo>
                  <a:lnTo>
                    <a:pt x="2012" y="13145"/>
                  </a:lnTo>
                  <a:lnTo>
                    <a:pt x="1982" y="13108"/>
                  </a:lnTo>
                  <a:lnTo>
                    <a:pt x="1952" y="13072"/>
                  </a:lnTo>
                  <a:close/>
                  <a:moveTo>
                    <a:pt x="1409" y="12319"/>
                  </a:moveTo>
                  <a:cubicBezTo>
                    <a:pt x="1389" y="12289"/>
                    <a:pt x="1355" y="12274"/>
                    <a:pt x="1321" y="12279"/>
                  </a:cubicBezTo>
                  <a:cubicBezTo>
                    <a:pt x="1257" y="12289"/>
                    <a:pt x="1224" y="12361"/>
                    <a:pt x="1259" y="12415"/>
                  </a:cubicBezTo>
                  <a:lnTo>
                    <a:pt x="1300" y="12478"/>
                  </a:lnTo>
                  <a:lnTo>
                    <a:pt x="1327" y="12518"/>
                  </a:lnTo>
                  <a:lnTo>
                    <a:pt x="1353" y="12559"/>
                  </a:lnTo>
                  <a:lnTo>
                    <a:pt x="1380" y="12599"/>
                  </a:lnTo>
                  <a:lnTo>
                    <a:pt x="1408" y="12640"/>
                  </a:lnTo>
                  <a:lnTo>
                    <a:pt x="1435" y="12680"/>
                  </a:lnTo>
                  <a:lnTo>
                    <a:pt x="1458" y="12713"/>
                  </a:lnTo>
                  <a:cubicBezTo>
                    <a:pt x="1505" y="12779"/>
                    <a:pt x="1610" y="12752"/>
                    <a:pt x="1619" y="12671"/>
                  </a:cubicBezTo>
                  <a:cubicBezTo>
                    <a:pt x="1621" y="12649"/>
                    <a:pt x="1616" y="12629"/>
                    <a:pt x="1603" y="12611"/>
                  </a:cubicBezTo>
                  <a:lnTo>
                    <a:pt x="1581" y="12578"/>
                  </a:lnTo>
                  <a:lnTo>
                    <a:pt x="1554" y="12539"/>
                  </a:lnTo>
                  <a:lnTo>
                    <a:pt x="1527" y="12500"/>
                  </a:lnTo>
                  <a:lnTo>
                    <a:pt x="1500" y="12461"/>
                  </a:lnTo>
                  <a:lnTo>
                    <a:pt x="1474" y="12421"/>
                  </a:lnTo>
                  <a:lnTo>
                    <a:pt x="1448" y="12381"/>
                  </a:lnTo>
                  <a:close/>
                  <a:moveTo>
                    <a:pt x="980" y="11555"/>
                  </a:moveTo>
                  <a:cubicBezTo>
                    <a:pt x="937" y="11471"/>
                    <a:pt x="811" y="11501"/>
                    <a:pt x="811" y="11595"/>
                  </a:cubicBezTo>
                  <a:cubicBezTo>
                    <a:pt x="812" y="11610"/>
                    <a:pt x="815" y="11621"/>
                    <a:pt x="821" y="11634"/>
                  </a:cubicBezTo>
                  <a:lnTo>
                    <a:pt x="840" y="11673"/>
                  </a:lnTo>
                  <a:lnTo>
                    <a:pt x="862" y="11717"/>
                  </a:lnTo>
                  <a:lnTo>
                    <a:pt x="884" y="11760"/>
                  </a:lnTo>
                  <a:lnTo>
                    <a:pt x="907" y="11803"/>
                  </a:lnTo>
                  <a:lnTo>
                    <a:pt x="929" y="11847"/>
                  </a:lnTo>
                  <a:lnTo>
                    <a:pt x="952" y="11890"/>
                  </a:lnTo>
                  <a:lnTo>
                    <a:pt x="986" y="11952"/>
                  </a:lnTo>
                  <a:cubicBezTo>
                    <a:pt x="1034" y="12036"/>
                    <a:pt x="1162" y="11995"/>
                    <a:pt x="1151" y="11898"/>
                  </a:cubicBezTo>
                  <a:cubicBezTo>
                    <a:pt x="1150" y="11886"/>
                    <a:pt x="1147" y="11876"/>
                    <a:pt x="1141" y="11867"/>
                  </a:cubicBezTo>
                  <a:lnTo>
                    <a:pt x="1108" y="11807"/>
                  </a:lnTo>
                  <a:lnTo>
                    <a:pt x="1087" y="11764"/>
                  </a:lnTo>
                  <a:lnTo>
                    <a:pt x="1064" y="11722"/>
                  </a:lnTo>
                  <a:lnTo>
                    <a:pt x="1042" y="11679"/>
                  </a:lnTo>
                  <a:lnTo>
                    <a:pt x="1020" y="11636"/>
                  </a:lnTo>
                  <a:lnTo>
                    <a:pt x="998" y="11593"/>
                  </a:lnTo>
                  <a:close/>
                  <a:moveTo>
                    <a:pt x="639" y="10749"/>
                  </a:moveTo>
                  <a:cubicBezTo>
                    <a:pt x="609" y="10669"/>
                    <a:pt x="497" y="10671"/>
                    <a:pt x="471" y="10753"/>
                  </a:cubicBezTo>
                  <a:cubicBezTo>
                    <a:pt x="465" y="10772"/>
                    <a:pt x="466" y="10790"/>
                    <a:pt x="472" y="10809"/>
                  </a:cubicBezTo>
                  <a:lnTo>
                    <a:pt x="490" y="10859"/>
                  </a:lnTo>
                  <a:lnTo>
                    <a:pt x="508" y="10906"/>
                  </a:lnTo>
                  <a:lnTo>
                    <a:pt x="525" y="10952"/>
                  </a:lnTo>
                  <a:lnTo>
                    <a:pt x="543" y="10998"/>
                  </a:lnTo>
                  <a:lnTo>
                    <a:pt x="561" y="11044"/>
                  </a:lnTo>
                  <a:lnTo>
                    <a:pt x="579" y="11090"/>
                  </a:lnTo>
                  <a:lnTo>
                    <a:pt x="601" y="11144"/>
                  </a:lnTo>
                  <a:cubicBezTo>
                    <a:pt x="635" y="11226"/>
                    <a:pt x="756" y="11212"/>
                    <a:pt x="770" y="11122"/>
                  </a:cubicBezTo>
                  <a:cubicBezTo>
                    <a:pt x="772" y="11105"/>
                    <a:pt x="770" y="11091"/>
                    <a:pt x="764" y="11076"/>
                  </a:cubicBezTo>
                  <a:lnTo>
                    <a:pt x="743" y="11024"/>
                  </a:lnTo>
                  <a:lnTo>
                    <a:pt x="726" y="10979"/>
                  </a:lnTo>
                  <a:lnTo>
                    <a:pt x="708" y="10934"/>
                  </a:lnTo>
                  <a:lnTo>
                    <a:pt x="691" y="10889"/>
                  </a:lnTo>
                  <a:lnTo>
                    <a:pt x="674" y="10844"/>
                  </a:lnTo>
                  <a:lnTo>
                    <a:pt x="657" y="10799"/>
                  </a:lnTo>
                  <a:close/>
                  <a:moveTo>
                    <a:pt x="390" y="9909"/>
                  </a:moveTo>
                  <a:cubicBezTo>
                    <a:pt x="371" y="9825"/>
                    <a:pt x="254" y="9817"/>
                    <a:pt x="221" y="9896"/>
                  </a:cubicBezTo>
                  <a:cubicBezTo>
                    <a:pt x="214" y="9914"/>
                    <a:pt x="213" y="9932"/>
                    <a:pt x="218" y="9950"/>
                  </a:cubicBezTo>
                  <a:lnTo>
                    <a:pt x="230" y="10004"/>
                  </a:lnTo>
                  <a:lnTo>
                    <a:pt x="242" y="10052"/>
                  </a:lnTo>
                  <a:lnTo>
                    <a:pt x="254" y="10100"/>
                  </a:lnTo>
                  <a:lnTo>
                    <a:pt x="267" y="10149"/>
                  </a:lnTo>
                  <a:lnTo>
                    <a:pt x="280" y="10197"/>
                  </a:lnTo>
                  <a:lnTo>
                    <a:pt x="293" y="10245"/>
                  </a:lnTo>
                  <a:lnTo>
                    <a:pt x="308" y="10297"/>
                  </a:lnTo>
                  <a:cubicBezTo>
                    <a:pt x="314" y="10317"/>
                    <a:pt x="325" y="10333"/>
                    <a:pt x="342" y="10345"/>
                  </a:cubicBezTo>
                  <a:cubicBezTo>
                    <a:pt x="411" y="10393"/>
                    <a:pt x="501" y="10329"/>
                    <a:pt x="478" y="10248"/>
                  </a:cubicBezTo>
                  <a:lnTo>
                    <a:pt x="464" y="10198"/>
                  </a:lnTo>
                  <a:lnTo>
                    <a:pt x="451" y="10151"/>
                  </a:lnTo>
                  <a:lnTo>
                    <a:pt x="439" y="10104"/>
                  </a:lnTo>
                  <a:lnTo>
                    <a:pt x="426" y="10057"/>
                  </a:lnTo>
                  <a:lnTo>
                    <a:pt x="414" y="10009"/>
                  </a:lnTo>
                  <a:lnTo>
                    <a:pt x="402" y="9962"/>
                  </a:lnTo>
                  <a:close/>
                  <a:moveTo>
                    <a:pt x="236" y="9047"/>
                  </a:moveTo>
                  <a:cubicBezTo>
                    <a:pt x="225" y="8963"/>
                    <a:pt x="112" y="8940"/>
                    <a:pt x="71" y="9014"/>
                  </a:cubicBezTo>
                  <a:cubicBezTo>
                    <a:pt x="61" y="9030"/>
                    <a:pt x="58" y="9050"/>
                    <a:pt x="60" y="9068"/>
                  </a:cubicBezTo>
                  <a:lnTo>
                    <a:pt x="65" y="9110"/>
                  </a:lnTo>
                  <a:lnTo>
                    <a:pt x="72" y="9161"/>
                  </a:lnTo>
                  <a:lnTo>
                    <a:pt x="79" y="9212"/>
                  </a:lnTo>
                  <a:lnTo>
                    <a:pt x="86" y="9261"/>
                  </a:lnTo>
                  <a:lnTo>
                    <a:pt x="93" y="9312"/>
                  </a:lnTo>
                  <a:lnTo>
                    <a:pt x="101" y="9362"/>
                  </a:lnTo>
                  <a:lnTo>
                    <a:pt x="111" y="9424"/>
                  </a:lnTo>
                  <a:cubicBezTo>
                    <a:pt x="116" y="9457"/>
                    <a:pt x="142" y="9485"/>
                    <a:pt x="175" y="9494"/>
                  </a:cubicBezTo>
                  <a:cubicBezTo>
                    <a:pt x="238" y="9511"/>
                    <a:pt x="296" y="9457"/>
                    <a:pt x="286" y="9393"/>
                  </a:cubicBezTo>
                  <a:lnTo>
                    <a:pt x="276" y="9334"/>
                  </a:lnTo>
                  <a:lnTo>
                    <a:pt x="268" y="9285"/>
                  </a:lnTo>
                  <a:lnTo>
                    <a:pt x="261" y="9236"/>
                  </a:lnTo>
                  <a:lnTo>
                    <a:pt x="254" y="9186"/>
                  </a:lnTo>
                  <a:lnTo>
                    <a:pt x="247" y="9137"/>
                  </a:lnTo>
                  <a:lnTo>
                    <a:pt x="240" y="9088"/>
                  </a:lnTo>
                  <a:close/>
                  <a:moveTo>
                    <a:pt x="178" y="8173"/>
                  </a:moveTo>
                  <a:cubicBezTo>
                    <a:pt x="176" y="8084"/>
                    <a:pt x="61" y="8052"/>
                    <a:pt x="13" y="8128"/>
                  </a:cubicBezTo>
                  <a:cubicBezTo>
                    <a:pt x="5" y="8143"/>
                    <a:pt x="0" y="8158"/>
                    <a:pt x="0" y="8175"/>
                  </a:cubicBezTo>
                  <a:lnTo>
                    <a:pt x="1" y="8238"/>
                  </a:lnTo>
                  <a:lnTo>
                    <a:pt x="3" y="8290"/>
                  </a:lnTo>
                  <a:lnTo>
                    <a:pt x="4" y="8342"/>
                  </a:lnTo>
                  <a:lnTo>
                    <a:pt x="6" y="8393"/>
                  </a:lnTo>
                  <a:lnTo>
                    <a:pt x="8" y="8445"/>
                  </a:lnTo>
                  <a:lnTo>
                    <a:pt x="11" y="8497"/>
                  </a:lnTo>
                  <a:lnTo>
                    <a:pt x="13" y="8533"/>
                  </a:lnTo>
                  <a:cubicBezTo>
                    <a:pt x="16" y="8590"/>
                    <a:pt x="69" y="8628"/>
                    <a:pt x="124" y="8613"/>
                  </a:cubicBezTo>
                  <a:cubicBezTo>
                    <a:pt x="164" y="8603"/>
                    <a:pt x="192" y="8565"/>
                    <a:pt x="190" y="8523"/>
                  </a:cubicBezTo>
                  <a:lnTo>
                    <a:pt x="188" y="8488"/>
                  </a:lnTo>
                  <a:lnTo>
                    <a:pt x="185" y="8437"/>
                  </a:lnTo>
                  <a:lnTo>
                    <a:pt x="183" y="8386"/>
                  </a:lnTo>
                  <a:lnTo>
                    <a:pt x="181" y="8336"/>
                  </a:lnTo>
                  <a:lnTo>
                    <a:pt x="180" y="8285"/>
                  </a:lnTo>
                  <a:lnTo>
                    <a:pt x="178" y="8235"/>
                  </a:lnTo>
                  <a:close/>
                  <a:moveTo>
                    <a:pt x="216" y="7298"/>
                  </a:moveTo>
                  <a:cubicBezTo>
                    <a:pt x="223" y="7208"/>
                    <a:pt x="110" y="7165"/>
                    <a:pt x="56" y="7237"/>
                  </a:cubicBezTo>
                  <a:cubicBezTo>
                    <a:pt x="47" y="7251"/>
                    <a:pt x="41" y="7264"/>
                    <a:pt x="40" y="7280"/>
                  </a:cubicBezTo>
                  <a:lnTo>
                    <a:pt x="32" y="7357"/>
                  </a:lnTo>
                  <a:lnTo>
                    <a:pt x="27" y="7409"/>
                  </a:lnTo>
                  <a:lnTo>
                    <a:pt x="24" y="7459"/>
                  </a:lnTo>
                  <a:lnTo>
                    <a:pt x="20" y="7511"/>
                  </a:lnTo>
                  <a:lnTo>
                    <a:pt x="17" y="7562"/>
                  </a:lnTo>
                  <a:lnTo>
                    <a:pt x="12" y="7638"/>
                  </a:lnTo>
                  <a:cubicBezTo>
                    <a:pt x="8" y="7727"/>
                    <a:pt x="123" y="7766"/>
                    <a:pt x="174" y="7692"/>
                  </a:cubicBezTo>
                  <a:cubicBezTo>
                    <a:pt x="183" y="7678"/>
                    <a:pt x="188" y="7664"/>
                    <a:pt x="189" y="7647"/>
                  </a:cubicBezTo>
                  <a:lnTo>
                    <a:pt x="193" y="7574"/>
                  </a:lnTo>
                  <a:lnTo>
                    <a:pt x="197" y="7523"/>
                  </a:lnTo>
                  <a:lnTo>
                    <a:pt x="200" y="7473"/>
                  </a:lnTo>
                  <a:lnTo>
                    <a:pt x="205" y="7423"/>
                  </a:lnTo>
                  <a:lnTo>
                    <a:pt x="209" y="7373"/>
                  </a:lnTo>
                  <a:close/>
                  <a:moveTo>
                    <a:pt x="350" y="6432"/>
                  </a:moveTo>
                  <a:cubicBezTo>
                    <a:pt x="367" y="6349"/>
                    <a:pt x="267" y="6290"/>
                    <a:pt x="203" y="6349"/>
                  </a:cubicBezTo>
                  <a:cubicBezTo>
                    <a:pt x="190" y="6360"/>
                    <a:pt x="180" y="6377"/>
                    <a:pt x="177" y="6395"/>
                  </a:cubicBezTo>
                  <a:lnTo>
                    <a:pt x="164" y="6452"/>
                  </a:lnTo>
                  <a:lnTo>
                    <a:pt x="154" y="6502"/>
                  </a:lnTo>
                  <a:lnTo>
                    <a:pt x="144" y="6552"/>
                  </a:lnTo>
                  <a:lnTo>
                    <a:pt x="136" y="6601"/>
                  </a:lnTo>
                  <a:lnTo>
                    <a:pt x="126" y="6651"/>
                  </a:lnTo>
                  <a:lnTo>
                    <a:pt x="117" y="6700"/>
                  </a:lnTo>
                  <a:lnTo>
                    <a:pt x="109" y="6748"/>
                  </a:lnTo>
                  <a:cubicBezTo>
                    <a:pt x="103" y="6785"/>
                    <a:pt x="123" y="6824"/>
                    <a:pt x="157" y="6840"/>
                  </a:cubicBezTo>
                  <a:cubicBezTo>
                    <a:pt x="210" y="6868"/>
                    <a:pt x="274" y="6836"/>
                    <a:pt x="285" y="6776"/>
                  </a:cubicBezTo>
                  <a:lnTo>
                    <a:pt x="292" y="6731"/>
                  </a:lnTo>
                  <a:lnTo>
                    <a:pt x="301" y="6682"/>
                  </a:lnTo>
                  <a:lnTo>
                    <a:pt x="309" y="6633"/>
                  </a:lnTo>
                  <a:lnTo>
                    <a:pt x="319" y="6585"/>
                  </a:lnTo>
                  <a:lnTo>
                    <a:pt x="329" y="6536"/>
                  </a:lnTo>
                  <a:lnTo>
                    <a:pt x="338" y="6488"/>
                  </a:lnTo>
                  <a:close/>
                  <a:moveTo>
                    <a:pt x="579" y="5586"/>
                  </a:moveTo>
                  <a:cubicBezTo>
                    <a:pt x="606" y="5502"/>
                    <a:pt x="507" y="5434"/>
                    <a:pt x="438" y="5491"/>
                  </a:cubicBezTo>
                  <a:cubicBezTo>
                    <a:pt x="426" y="5502"/>
                    <a:pt x="416" y="5515"/>
                    <a:pt x="411" y="5531"/>
                  </a:cubicBezTo>
                  <a:lnTo>
                    <a:pt x="393" y="5584"/>
                  </a:lnTo>
                  <a:lnTo>
                    <a:pt x="378" y="5631"/>
                  </a:lnTo>
                  <a:lnTo>
                    <a:pt x="364" y="5678"/>
                  </a:lnTo>
                  <a:lnTo>
                    <a:pt x="349" y="5726"/>
                  </a:lnTo>
                  <a:lnTo>
                    <a:pt x="335" y="5773"/>
                  </a:lnTo>
                  <a:lnTo>
                    <a:pt x="321" y="5821"/>
                  </a:lnTo>
                  <a:lnTo>
                    <a:pt x="305" y="5874"/>
                  </a:lnTo>
                  <a:cubicBezTo>
                    <a:pt x="281" y="5960"/>
                    <a:pt x="386" y="6023"/>
                    <a:pt x="452" y="5962"/>
                  </a:cubicBezTo>
                  <a:cubicBezTo>
                    <a:pt x="463" y="5951"/>
                    <a:pt x="472" y="5937"/>
                    <a:pt x="476" y="5922"/>
                  </a:cubicBezTo>
                  <a:lnTo>
                    <a:pt x="491" y="5871"/>
                  </a:lnTo>
                  <a:lnTo>
                    <a:pt x="504" y="5824"/>
                  </a:lnTo>
                  <a:lnTo>
                    <a:pt x="518" y="5778"/>
                  </a:lnTo>
                  <a:lnTo>
                    <a:pt x="533" y="5731"/>
                  </a:lnTo>
                  <a:lnTo>
                    <a:pt x="547" y="5685"/>
                  </a:lnTo>
                  <a:lnTo>
                    <a:pt x="562" y="5639"/>
                  </a:lnTo>
                  <a:close/>
                  <a:moveTo>
                    <a:pt x="901" y="4773"/>
                  </a:moveTo>
                  <a:cubicBezTo>
                    <a:pt x="914" y="4743"/>
                    <a:pt x="911" y="4708"/>
                    <a:pt x="892" y="4682"/>
                  </a:cubicBezTo>
                  <a:cubicBezTo>
                    <a:pt x="852" y="4628"/>
                    <a:pt x="768" y="4637"/>
                    <a:pt x="740" y="4698"/>
                  </a:cubicBezTo>
                  <a:lnTo>
                    <a:pt x="714" y="4756"/>
                  </a:lnTo>
                  <a:lnTo>
                    <a:pt x="694" y="4800"/>
                  </a:lnTo>
                  <a:lnTo>
                    <a:pt x="674" y="4846"/>
                  </a:lnTo>
                  <a:lnTo>
                    <a:pt x="654" y="4890"/>
                  </a:lnTo>
                  <a:lnTo>
                    <a:pt x="635" y="4936"/>
                  </a:lnTo>
                  <a:lnTo>
                    <a:pt x="616" y="4981"/>
                  </a:lnTo>
                  <a:lnTo>
                    <a:pt x="598" y="5027"/>
                  </a:lnTo>
                  <a:cubicBezTo>
                    <a:pt x="583" y="5062"/>
                    <a:pt x="592" y="5102"/>
                    <a:pt x="621" y="5127"/>
                  </a:cubicBezTo>
                  <a:cubicBezTo>
                    <a:pt x="667" y="5167"/>
                    <a:pt x="739" y="5150"/>
                    <a:pt x="762" y="5094"/>
                  </a:cubicBezTo>
                  <a:lnTo>
                    <a:pt x="780" y="5049"/>
                  </a:lnTo>
                  <a:lnTo>
                    <a:pt x="798" y="5005"/>
                  </a:lnTo>
                  <a:lnTo>
                    <a:pt x="818" y="4960"/>
                  </a:lnTo>
                  <a:lnTo>
                    <a:pt x="837" y="4917"/>
                  </a:lnTo>
                  <a:lnTo>
                    <a:pt x="856" y="4873"/>
                  </a:lnTo>
                  <a:lnTo>
                    <a:pt x="875" y="4828"/>
                  </a:lnTo>
                  <a:close/>
                  <a:moveTo>
                    <a:pt x="1312" y="3998"/>
                  </a:moveTo>
                  <a:cubicBezTo>
                    <a:pt x="1358" y="3922"/>
                    <a:pt x="1274" y="3833"/>
                    <a:pt x="1195" y="3875"/>
                  </a:cubicBezTo>
                  <a:cubicBezTo>
                    <a:pt x="1180" y="3883"/>
                    <a:pt x="1169" y="3893"/>
                    <a:pt x="1160" y="3907"/>
                  </a:cubicBezTo>
                  <a:lnTo>
                    <a:pt x="1145" y="3933"/>
                  </a:lnTo>
                  <a:lnTo>
                    <a:pt x="1120" y="3975"/>
                  </a:lnTo>
                  <a:lnTo>
                    <a:pt x="1095" y="4016"/>
                  </a:lnTo>
                  <a:lnTo>
                    <a:pt x="1071" y="4059"/>
                  </a:lnTo>
                  <a:lnTo>
                    <a:pt x="1046" y="4101"/>
                  </a:lnTo>
                  <a:lnTo>
                    <a:pt x="1023" y="4144"/>
                  </a:lnTo>
                  <a:lnTo>
                    <a:pt x="999" y="4187"/>
                  </a:lnTo>
                  <a:lnTo>
                    <a:pt x="982" y="4218"/>
                  </a:lnTo>
                  <a:cubicBezTo>
                    <a:pt x="954" y="4270"/>
                    <a:pt x="982" y="4332"/>
                    <a:pt x="1039" y="4346"/>
                  </a:cubicBezTo>
                  <a:cubicBezTo>
                    <a:pt x="1078" y="4356"/>
                    <a:pt x="1119" y="4338"/>
                    <a:pt x="1137" y="4303"/>
                  </a:cubicBezTo>
                  <a:lnTo>
                    <a:pt x="1154" y="4272"/>
                  </a:lnTo>
                  <a:lnTo>
                    <a:pt x="1177" y="4230"/>
                  </a:lnTo>
                  <a:lnTo>
                    <a:pt x="1201" y="4188"/>
                  </a:lnTo>
                  <a:lnTo>
                    <a:pt x="1224" y="4147"/>
                  </a:lnTo>
                  <a:lnTo>
                    <a:pt x="1248" y="4106"/>
                  </a:lnTo>
                  <a:lnTo>
                    <a:pt x="1272" y="4064"/>
                  </a:lnTo>
                  <a:lnTo>
                    <a:pt x="1297" y="4024"/>
                  </a:lnTo>
                  <a:close/>
                  <a:moveTo>
                    <a:pt x="1806" y="3275"/>
                  </a:moveTo>
                  <a:cubicBezTo>
                    <a:pt x="1857" y="3205"/>
                    <a:pt x="1792" y="3112"/>
                    <a:pt x="1708" y="3137"/>
                  </a:cubicBezTo>
                  <a:cubicBezTo>
                    <a:pt x="1691" y="3143"/>
                    <a:pt x="1677" y="3153"/>
                    <a:pt x="1665" y="3168"/>
                  </a:cubicBezTo>
                  <a:lnTo>
                    <a:pt x="1635" y="3208"/>
                  </a:lnTo>
                  <a:lnTo>
                    <a:pt x="1605" y="3246"/>
                  </a:lnTo>
                  <a:lnTo>
                    <a:pt x="1576" y="3286"/>
                  </a:lnTo>
                  <a:lnTo>
                    <a:pt x="1548" y="3325"/>
                  </a:lnTo>
                  <a:lnTo>
                    <a:pt x="1520" y="3364"/>
                  </a:lnTo>
                  <a:lnTo>
                    <a:pt x="1491" y="3403"/>
                  </a:lnTo>
                  <a:lnTo>
                    <a:pt x="1453" y="3457"/>
                  </a:lnTo>
                  <a:cubicBezTo>
                    <a:pt x="1401" y="3535"/>
                    <a:pt x="1487" y="3630"/>
                    <a:pt x="1570" y="3584"/>
                  </a:cubicBezTo>
                  <a:cubicBezTo>
                    <a:pt x="1582" y="3577"/>
                    <a:pt x="1591" y="3569"/>
                    <a:pt x="1599" y="3558"/>
                  </a:cubicBezTo>
                  <a:lnTo>
                    <a:pt x="1636" y="3507"/>
                  </a:lnTo>
                  <a:lnTo>
                    <a:pt x="1663" y="3467"/>
                  </a:lnTo>
                  <a:lnTo>
                    <a:pt x="1691" y="3429"/>
                  </a:lnTo>
                  <a:lnTo>
                    <a:pt x="1719" y="3390"/>
                  </a:lnTo>
                  <a:lnTo>
                    <a:pt x="1747" y="3353"/>
                  </a:lnTo>
                  <a:lnTo>
                    <a:pt x="1776" y="3314"/>
                  </a:lnTo>
                  <a:close/>
                  <a:moveTo>
                    <a:pt x="2377" y="2611"/>
                  </a:moveTo>
                  <a:cubicBezTo>
                    <a:pt x="2436" y="2547"/>
                    <a:pt x="2380" y="2446"/>
                    <a:pt x="2294" y="2463"/>
                  </a:cubicBezTo>
                  <a:cubicBezTo>
                    <a:pt x="2276" y="2467"/>
                    <a:pt x="2262" y="2474"/>
                    <a:pt x="2249" y="2488"/>
                  </a:cubicBezTo>
                  <a:lnTo>
                    <a:pt x="2198" y="2542"/>
                  </a:lnTo>
                  <a:lnTo>
                    <a:pt x="2165" y="2577"/>
                  </a:lnTo>
                  <a:lnTo>
                    <a:pt x="2132" y="2612"/>
                  </a:lnTo>
                  <a:lnTo>
                    <a:pt x="2099" y="2648"/>
                  </a:lnTo>
                  <a:lnTo>
                    <a:pt x="2067" y="2684"/>
                  </a:lnTo>
                  <a:lnTo>
                    <a:pt x="2035" y="2720"/>
                  </a:lnTo>
                  <a:lnTo>
                    <a:pt x="2006" y="2752"/>
                  </a:lnTo>
                  <a:cubicBezTo>
                    <a:pt x="1947" y="2821"/>
                    <a:pt x="2017" y="2925"/>
                    <a:pt x="2104" y="2894"/>
                  </a:cubicBezTo>
                  <a:cubicBezTo>
                    <a:pt x="2118" y="2888"/>
                    <a:pt x="2130" y="2880"/>
                    <a:pt x="2139" y="2869"/>
                  </a:cubicBezTo>
                  <a:lnTo>
                    <a:pt x="2167" y="2838"/>
                  </a:lnTo>
                  <a:lnTo>
                    <a:pt x="2199" y="2802"/>
                  </a:lnTo>
                  <a:lnTo>
                    <a:pt x="2230" y="2767"/>
                  </a:lnTo>
                  <a:lnTo>
                    <a:pt x="2263" y="2732"/>
                  </a:lnTo>
                  <a:lnTo>
                    <a:pt x="2295" y="2697"/>
                  </a:lnTo>
                  <a:lnTo>
                    <a:pt x="2327" y="2663"/>
                  </a:lnTo>
                  <a:close/>
                  <a:moveTo>
                    <a:pt x="3017" y="2013"/>
                  </a:moveTo>
                  <a:cubicBezTo>
                    <a:pt x="3079" y="1961"/>
                    <a:pt x="3043" y="1858"/>
                    <a:pt x="2963" y="1856"/>
                  </a:cubicBezTo>
                  <a:cubicBezTo>
                    <a:pt x="2941" y="1855"/>
                    <a:pt x="2919" y="1863"/>
                    <a:pt x="2903" y="1877"/>
                  </a:cubicBezTo>
                  <a:lnTo>
                    <a:pt x="2866" y="1908"/>
                  </a:lnTo>
                  <a:lnTo>
                    <a:pt x="2829" y="1939"/>
                  </a:lnTo>
                  <a:lnTo>
                    <a:pt x="2793" y="1972"/>
                  </a:lnTo>
                  <a:lnTo>
                    <a:pt x="2756" y="2003"/>
                  </a:lnTo>
                  <a:lnTo>
                    <a:pt x="2719" y="2035"/>
                  </a:lnTo>
                  <a:lnTo>
                    <a:pt x="2683" y="2068"/>
                  </a:lnTo>
                  <a:lnTo>
                    <a:pt x="2633" y="2113"/>
                  </a:lnTo>
                  <a:cubicBezTo>
                    <a:pt x="2573" y="2169"/>
                    <a:pt x="2614" y="2270"/>
                    <a:pt x="2697" y="2267"/>
                  </a:cubicBezTo>
                  <a:cubicBezTo>
                    <a:pt x="2718" y="2265"/>
                    <a:pt x="2738" y="2258"/>
                    <a:pt x="2753" y="2243"/>
                  </a:cubicBezTo>
                  <a:lnTo>
                    <a:pt x="2802" y="2199"/>
                  </a:lnTo>
                  <a:lnTo>
                    <a:pt x="2837" y="2168"/>
                  </a:lnTo>
                  <a:lnTo>
                    <a:pt x="2873" y="2137"/>
                  </a:lnTo>
                  <a:lnTo>
                    <a:pt x="2909" y="2105"/>
                  </a:lnTo>
                  <a:lnTo>
                    <a:pt x="2945" y="2074"/>
                  </a:lnTo>
                  <a:lnTo>
                    <a:pt x="2980" y="2043"/>
                  </a:lnTo>
                  <a:close/>
                  <a:moveTo>
                    <a:pt x="3719" y="1490"/>
                  </a:moveTo>
                  <a:cubicBezTo>
                    <a:pt x="3795" y="1438"/>
                    <a:pt x="3753" y="1319"/>
                    <a:pt x="3661" y="1327"/>
                  </a:cubicBezTo>
                  <a:cubicBezTo>
                    <a:pt x="3647" y="1329"/>
                    <a:pt x="3633" y="1333"/>
                    <a:pt x="3621" y="1342"/>
                  </a:cubicBezTo>
                  <a:lnTo>
                    <a:pt x="3563" y="1380"/>
                  </a:lnTo>
                  <a:lnTo>
                    <a:pt x="3523" y="1408"/>
                  </a:lnTo>
                  <a:lnTo>
                    <a:pt x="3482" y="1435"/>
                  </a:lnTo>
                  <a:lnTo>
                    <a:pt x="3442" y="1463"/>
                  </a:lnTo>
                  <a:lnTo>
                    <a:pt x="3403" y="1491"/>
                  </a:lnTo>
                  <a:lnTo>
                    <a:pt x="3364" y="1520"/>
                  </a:lnTo>
                  <a:lnTo>
                    <a:pt x="3327" y="1546"/>
                  </a:lnTo>
                  <a:cubicBezTo>
                    <a:pt x="3257" y="1598"/>
                    <a:pt x="3295" y="1709"/>
                    <a:pt x="3382" y="1706"/>
                  </a:cubicBezTo>
                  <a:cubicBezTo>
                    <a:pt x="3400" y="1705"/>
                    <a:pt x="3416" y="1700"/>
                    <a:pt x="3431" y="1690"/>
                  </a:cubicBezTo>
                  <a:lnTo>
                    <a:pt x="3467" y="1663"/>
                  </a:lnTo>
                  <a:lnTo>
                    <a:pt x="3506" y="1636"/>
                  </a:lnTo>
                  <a:lnTo>
                    <a:pt x="3544" y="1608"/>
                  </a:lnTo>
                  <a:lnTo>
                    <a:pt x="3584" y="1581"/>
                  </a:lnTo>
                  <a:lnTo>
                    <a:pt x="3623" y="1554"/>
                  </a:lnTo>
                  <a:lnTo>
                    <a:pt x="3662" y="1527"/>
                  </a:lnTo>
                  <a:close/>
                  <a:moveTo>
                    <a:pt x="4475" y="1046"/>
                  </a:moveTo>
                  <a:cubicBezTo>
                    <a:pt x="4552" y="1005"/>
                    <a:pt x="4532" y="891"/>
                    <a:pt x="4445" y="880"/>
                  </a:cubicBezTo>
                  <a:cubicBezTo>
                    <a:pt x="4427" y="877"/>
                    <a:pt x="4411" y="880"/>
                    <a:pt x="4393" y="889"/>
                  </a:cubicBezTo>
                  <a:lnTo>
                    <a:pt x="4358" y="907"/>
                  </a:lnTo>
                  <a:lnTo>
                    <a:pt x="4315" y="930"/>
                  </a:lnTo>
                  <a:lnTo>
                    <a:pt x="4272" y="953"/>
                  </a:lnTo>
                  <a:lnTo>
                    <a:pt x="4229" y="976"/>
                  </a:lnTo>
                  <a:lnTo>
                    <a:pt x="4186" y="1000"/>
                  </a:lnTo>
                  <a:lnTo>
                    <a:pt x="4143" y="1023"/>
                  </a:lnTo>
                  <a:lnTo>
                    <a:pt x="4079" y="1060"/>
                  </a:lnTo>
                  <a:cubicBezTo>
                    <a:pt x="4047" y="1077"/>
                    <a:pt x="4030" y="1112"/>
                    <a:pt x="4035" y="1148"/>
                  </a:cubicBezTo>
                  <a:cubicBezTo>
                    <a:pt x="4043" y="1211"/>
                    <a:pt x="4112" y="1245"/>
                    <a:pt x="4167" y="1214"/>
                  </a:cubicBezTo>
                  <a:lnTo>
                    <a:pt x="4230" y="1178"/>
                  </a:lnTo>
                  <a:lnTo>
                    <a:pt x="4272" y="1154"/>
                  </a:lnTo>
                  <a:lnTo>
                    <a:pt x="4314" y="1132"/>
                  </a:lnTo>
                  <a:lnTo>
                    <a:pt x="4356" y="1109"/>
                  </a:lnTo>
                  <a:lnTo>
                    <a:pt x="4397" y="1086"/>
                  </a:lnTo>
                  <a:lnTo>
                    <a:pt x="4440" y="1064"/>
                  </a:lnTo>
                  <a:close/>
                  <a:moveTo>
                    <a:pt x="5275" y="691"/>
                  </a:moveTo>
                  <a:cubicBezTo>
                    <a:pt x="5356" y="659"/>
                    <a:pt x="5348" y="541"/>
                    <a:pt x="5264" y="521"/>
                  </a:cubicBezTo>
                  <a:cubicBezTo>
                    <a:pt x="5246" y="517"/>
                    <a:pt x="5229" y="519"/>
                    <a:pt x="5212" y="525"/>
                  </a:cubicBezTo>
                  <a:lnTo>
                    <a:pt x="5164" y="543"/>
                  </a:lnTo>
                  <a:lnTo>
                    <a:pt x="5118" y="561"/>
                  </a:lnTo>
                  <a:lnTo>
                    <a:pt x="5071" y="579"/>
                  </a:lnTo>
                  <a:lnTo>
                    <a:pt x="5026" y="598"/>
                  </a:lnTo>
                  <a:lnTo>
                    <a:pt x="4981" y="616"/>
                  </a:lnTo>
                  <a:lnTo>
                    <a:pt x="4935" y="636"/>
                  </a:lnTo>
                  <a:lnTo>
                    <a:pt x="4879" y="659"/>
                  </a:lnTo>
                  <a:cubicBezTo>
                    <a:pt x="4791" y="699"/>
                    <a:pt x="4820" y="829"/>
                    <a:pt x="4916" y="829"/>
                  </a:cubicBezTo>
                  <a:cubicBezTo>
                    <a:pt x="4928" y="829"/>
                    <a:pt x="4940" y="827"/>
                    <a:pt x="4950" y="822"/>
                  </a:cubicBezTo>
                  <a:lnTo>
                    <a:pt x="5004" y="799"/>
                  </a:lnTo>
                  <a:lnTo>
                    <a:pt x="5049" y="781"/>
                  </a:lnTo>
                  <a:lnTo>
                    <a:pt x="5093" y="762"/>
                  </a:lnTo>
                  <a:lnTo>
                    <a:pt x="5138" y="744"/>
                  </a:lnTo>
                  <a:lnTo>
                    <a:pt x="5182" y="726"/>
                  </a:lnTo>
                  <a:lnTo>
                    <a:pt x="5228" y="708"/>
                  </a:lnTo>
                  <a:close/>
                  <a:moveTo>
                    <a:pt x="6110" y="425"/>
                  </a:moveTo>
                  <a:cubicBezTo>
                    <a:pt x="6145" y="416"/>
                    <a:pt x="6171" y="388"/>
                    <a:pt x="6175" y="352"/>
                  </a:cubicBezTo>
                  <a:cubicBezTo>
                    <a:pt x="6184" y="289"/>
                    <a:pt x="6127" y="238"/>
                    <a:pt x="6066" y="254"/>
                  </a:cubicBezTo>
                  <a:lnTo>
                    <a:pt x="6013" y="267"/>
                  </a:lnTo>
                  <a:lnTo>
                    <a:pt x="5965" y="280"/>
                  </a:lnTo>
                  <a:lnTo>
                    <a:pt x="5917" y="293"/>
                  </a:lnTo>
                  <a:lnTo>
                    <a:pt x="5869" y="307"/>
                  </a:lnTo>
                  <a:lnTo>
                    <a:pt x="5821" y="321"/>
                  </a:lnTo>
                  <a:lnTo>
                    <a:pt x="5773" y="335"/>
                  </a:lnTo>
                  <a:lnTo>
                    <a:pt x="5720" y="351"/>
                  </a:lnTo>
                  <a:cubicBezTo>
                    <a:pt x="5627" y="382"/>
                    <a:pt x="5643" y="518"/>
                    <a:pt x="5742" y="524"/>
                  </a:cubicBezTo>
                  <a:cubicBezTo>
                    <a:pt x="5753" y="525"/>
                    <a:pt x="5762" y="523"/>
                    <a:pt x="5773" y="520"/>
                  </a:cubicBezTo>
                  <a:lnTo>
                    <a:pt x="5823" y="505"/>
                  </a:lnTo>
                  <a:lnTo>
                    <a:pt x="5870" y="491"/>
                  </a:lnTo>
                  <a:lnTo>
                    <a:pt x="5917" y="478"/>
                  </a:lnTo>
                  <a:lnTo>
                    <a:pt x="5964" y="464"/>
                  </a:lnTo>
                  <a:lnTo>
                    <a:pt x="6011" y="451"/>
                  </a:lnTo>
                  <a:lnTo>
                    <a:pt x="6058" y="439"/>
                  </a:lnTo>
                  <a:close/>
                  <a:moveTo>
                    <a:pt x="6970" y="255"/>
                  </a:moveTo>
                  <a:cubicBezTo>
                    <a:pt x="7002" y="251"/>
                    <a:pt x="7028" y="229"/>
                    <a:pt x="7040" y="199"/>
                  </a:cubicBezTo>
                  <a:cubicBezTo>
                    <a:pt x="7063" y="135"/>
                    <a:pt x="7011" y="70"/>
                    <a:pt x="6943" y="80"/>
                  </a:cubicBezTo>
                  <a:lnTo>
                    <a:pt x="6901" y="86"/>
                  </a:lnTo>
                  <a:lnTo>
                    <a:pt x="6850" y="93"/>
                  </a:lnTo>
                  <a:lnTo>
                    <a:pt x="6800" y="101"/>
                  </a:lnTo>
                  <a:lnTo>
                    <a:pt x="6751" y="110"/>
                  </a:lnTo>
                  <a:lnTo>
                    <a:pt x="6700" y="118"/>
                  </a:lnTo>
                  <a:lnTo>
                    <a:pt x="6650" y="127"/>
                  </a:lnTo>
                  <a:lnTo>
                    <a:pt x="6590" y="138"/>
                  </a:lnTo>
                  <a:cubicBezTo>
                    <a:pt x="6553" y="145"/>
                    <a:pt x="6525" y="175"/>
                    <a:pt x="6519" y="211"/>
                  </a:cubicBezTo>
                  <a:cubicBezTo>
                    <a:pt x="6510" y="272"/>
                    <a:pt x="6563" y="323"/>
                    <a:pt x="6623" y="312"/>
                  </a:cubicBezTo>
                  <a:lnTo>
                    <a:pt x="6682" y="301"/>
                  </a:lnTo>
                  <a:lnTo>
                    <a:pt x="6730" y="292"/>
                  </a:lnTo>
                  <a:lnTo>
                    <a:pt x="6779" y="285"/>
                  </a:lnTo>
                  <a:lnTo>
                    <a:pt x="6828" y="277"/>
                  </a:lnTo>
                  <a:lnTo>
                    <a:pt x="6877" y="269"/>
                  </a:lnTo>
                  <a:lnTo>
                    <a:pt x="6926" y="262"/>
                  </a:lnTo>
                  <a:close/>
                  <a:moveTo>
                    <a:pt x="7842" y="182"/>
                  </a:moveTo>
                  <a:cubicBezTo>
                    <a:pt x="7937" y="177"/>
                    <a:pt x="7961" y="49"/>
                    <a:pt x="7873" y="11"/>
                  </a:cubicBezTo>
                  <a:cubicBezTo>
                    <a:pt x="7860" y="6"/>
                    <a:pt x="7850" y="4"/>
                    <a:pt x="7837" y="4"/>
                  </a:cubicBezTo>
                  <a:lnTo>
                    <a:pt x="7769" y="6"/>
                  </a:lnTo>
                  <a:lnTo>
                    <a:pt x="7717" y="9"/>
                  </a:lnTo>
                  <a:lnTo>
                    <a:pt x="7665" y="11"/>
                  </a:lnTo>
                  <a:lnTo>
                    <a:pt x="7613" y="14"/>
                  </a:lnTo>
                  <a:lnTo>
                    <a:pt x="7562" y="17"/>
                  </a:lnTo>
                  <a:lnTo>
                    <a:pt x="7510" y="20"/>
                  </a:lnTo>
                  <a:lnTo>
                    <a:pt x="7479" y="23"/>
                  </a:lnTo>
                  <a:cubicBezTo>
                    <a:pt x="7446" y="25"/>
                    <a:pt x="7417" y="45"/>
                    <a:pt x="7404" y="76"/>
                  </a:cubicBezTo>
                  <a:cubicBezTo>
                    <a:pt x="7377" y="137"/>
                    <a:pt x="7426" y="205"/>
                    <a:pt x="7492" y="199"/>
                  </a:cubicBezTo>
                  <a:lnTo>
                    <a:pt x="7573" y="194"/>
                  </a:lnTo>
                  <a:lnTo>
                    <a:pt x="7624" y="191"/>
                  </a:lnTo>
                  <a:lnTo>
                    <a:pt x="7674" y="188"/>
                  </a:lnTo>
                  <a:lnTo>
                    <a:pt x="7724" y="186"/>
                  </a:lnTo>
                  <a:lnTo>
                    <a:pt x="7775" y="183"/>
                  </a:lnTo>
                  <a:close/>
                  <a:moveTo>
                    <a:pt x="8081" y="1"/>
                  </a:moveTo>
                  <a:cubicBezTo>
                    <a:pt x="8042" y="1"/>
                    <a:pt x="8008" y="25"/>
                    <a:pt x="7996" y="62"/>
                  </a:cubicBezTo>
                  <a:cubicBezTo>
                    <a:pt x="7978" y="120"/>
                    <a:pt x="8021" y="178"/>
                    <a:pt x="8081" y="178"/>
                  </a:cubicBezTo>
                  <a:cubicBezTo>
                    <a:pt x="8166" y="178"/>
                    <a:pt x="8250" y="179"/>
                    <a:pt x="8335" y="182"/>
                  </a:cubicBezTo>
                  <a:cubicBezTo>
                    <a:pt x="8368" y="183"/>
                    <a:pt x="8399" y="184"/>
                    <a:pt x="8431" y="185"/>
                  </a:cubicBezTo>
                  <a:cubicBezTo>
                    <a:pt x="8510" y="189"/>
                    <a:pt x="8554" y="97"/>
                    <a:pt x="8500" y="38"/>
                  </a:cubicBezTo>
                  <a:cubicBezTo>
                    <a:pt x="8484" y="20"/>
                    <a:pt x="8463" y="10"/>
                    <a:pt x="8439" y="9"/>
                  </a:cubicBezTo>
                  <a:cubicBezTo>
                    <a:pt x="8406" y="7"/>
                    <a:pt x="8374" y="6"/>
                    <a:pt x="8340" y="4"/>
                  </a:cubicBezTo>
                  <a:cubicBezTo>
                    <a:pt x="8283" y="3"/>
                    <a:pt x="8225" y="2"/>
                    <a:pt x="8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6380681" y="2748866"/>
              <a:ext cx="1318548" cy="1318483"/>
            </a:xfrm>
            <a:custGeom>
              <a:avLst/>
              <a:gdLst/>
              <a:ahLst/>
              <a:cxnLst/>
              <a:rect l="l" t="t" r="r" b="b"/>
              <a:pathLst>
                <a:path w="13087" h="13087" extrusionOk="0">
                  <a:moveTo>
                    <a:pt x="6544" y="0"/>
                  </a:moveTo>
                  <a:cubicBezTo>
                    <a:pt x="2930" y="0"/>
                    <a:pt x="1" y="2930"/>
                    <a:pt x="1" y="6543"/>
                  </a:cubicBezTo>
                  <a:cubicBezTo>
                    <a:pt x="1" y="10157"/>
                    <a:pt x="2930" y="13086"/>
                    <a:pt x="6544" y="13086"/>
                  </a:cubicBezTo>
                  <a:cubicBezTo>
                    <a:pt x="10157" y="13086"/>
                    <a:pt x="13086" y="10157"/>
                    <a:pt x="13086" y="6543"/>
                  </a:cubicBezTo>
                  <a:cubicBezTo>
                    <a:pt x="13086" y="2930"/>
                    <a:pt x="10157" y="0"/>
                    <a:pt x="6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6450196" y="2772340"/>
              <a:ext cx="1179610" cy="1179652"/>
            </a:xfrm>
            <a:custGeom>
              <a:avLst/>
              <a:gdLst/>
              <a:ahLst/>
              <a:cxnLst/>
              <a:rect l="l" t="t" r="r" b="b"/>
              <a:pathLst>
                <a:path w="11708" h="11709" extrusionOk="0">
                  <a:moveTo>
                    <a:pt x="5854" y="0"/>
                  </a:moveTo>
                  <a:cubicBezTo>
                    <a:pt x="2621" y="0"/>
                    <a:pt x="0" y="2622"/>
                    <a:pt x="0" y="5854"/>
                  </a:cubicBezTo>
                  <a:cubicBezTo>
                    <a:pt x="0" y="9087"/>
                    <a:pt x="2621" y="11708"/>
                    <a:pt x="5854" y="11708"/>
                  </a:cubicBezTo>
                  <a:cubicBezTo>
                    <a:pt x="9087" y="11708"/>
                    <a:pt x="11707" y="9087"/>
                    <a:pt x="11707" y="5854"/>
                  </a:cubicBezTo>
                  <a:cubicBezTo>
                    <a:pt x="11707" y="2622"/>
                    <a:pt x="9087" y="0"/>
                    <a:pt x="5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6490798" y="2744433"/>
              <a:ext cx="1098303" cy="1327248"/>
            </a:xfrm>
            <a:custGeom>
              <a:avLst/>
              <a:gdLst/>
              <a:ahLst/>
              <a:cxnLst/>
              <a:rect l="l" t="t" r="r" b="b"/>
              <a:pathLst>
                <a:path w="10901" h="13174" extrusionOk="0">
                  <a:moveTo>
                    <a:pt x="1594" y="1933"/>
                  </a:moveTo>
                  <a:cubicBezTo>
                    <a:pt x="2581" y="738"/>
                    <a:pt x="3945" y="1"/>
                    <a:pt x="5451" y="1"/>
                  </a:cubicBezTo>
                  <a:cubicBezTo>
                    <a:pt x="6957" y="1"/>
                    <a:pt x="8321" y="738"/>
                    <a:pt x="9307" y="1933"/>
                  </a:cubicBezTo>
                  <a:cubicBezTo>
                    <a:pt x="10291" y="3124"/>
                    <a:pt x="10901" y="4770"/>
                    <a:pt x="10901" y="6587"/>
                  </a:cubicBezTo>
                  <a:cubicBezTo>
                    <a:pt x="10901" y="8405"/>
                    <a:pt x="10291" y="10050"/>
                    <a:pt x="9307" y="11241"/>
                  </a:cubicBezTo>
                  <a:cubicBezTo>
                    <a:pt x="8321" y="12435"/>
                    <a:pt x="6957" y="13174"/>
                    <a:pt x="5451" y="13174"/>
                  </a:cubicBezTo>
                  <a:cubicBezTo>
                    <a:pt x="3945" y="13174"/>
                    <a:pt x="2581" y="12435"/>
                    <a:pt x="1594" y="11241"/>
                  </a:cubicBezTo>
                  <a:cubicBezTo>
                    <a:pt x="610" y="10050"/>
                    <a:pt x="1" y="8405"/>
                    <a:pt x="1" y="6587"/>
                  </a:cubicBezTo>
                  <a:cubicBezTo>
                    <a:pt x="1" y="4770"/>
                    <a:pt x="610" y="3124"/>
                    <a:pt x="1594" y="1933"/>
                  </a:cubicBezTo>
                  <a:close/>
                  <a:moveTo>
                    <a:pt x="5451" y="88"/>
                  </a:moveTo>
                  <a:cubicBezTo>
                    <a:pt x="3972" y="88"/>
                    <a:pt x="2632" y="814"/>
                    <a:pt x="1662" y="1989"/>
                  </a:cubicBezTo>
                  <a:cubicBezTo>
                    <a:pt x="690" y="3165"/>
                    <a:pt x="89" y="4791"/>
                    <a:pt x="89" y="6587"/>
                  </a:cubicBezTo>
                  <a:cubicBezTo>
                    <a:pt x="89" y="8384"/>
                    <a:pt x="690" y="10009"/>
                    <a:pt x="1662" y="11186"/>
                  </a:cubicBezTo>
                  <a:cubicBezTo>
                    <a:pt x="2632" y="12360"/>
                    <a:pt x="3972" y="13086"/>
                    <a:pt x="5451" y="13086"/>
                  </a:cubicBezTo>
                  <a:cubicBezTo>
                    <a:pt x="6930" y="13086"/>
                    <a:pt x="8269" y="12360"/>
                    <a:pt x="9239" y="11186"/>
                  </a:cubicBezTo>
                  <a:cubicBezTo>
                    <a:pt x="10211" y="10009"/>
                    <a:pt x="10813" y="8384"/>
                    <a:pt x="10813" y="6587"/>
                  </a:cubicBezTo>
                  <a:cubicBezTo>
                    <a:pt x="10813" y="4791"/>
                    <a:pt x="10211" y="3165"/>
                    <a:pt x="9239" y="1989"/>
                  </a:cubicBezTo>
                  <a:cubicBezTo>
                    <a:pt x="8269" y="814"/>
                    <a:pt x="6930" y="88"/>
                    <a:pt x="5451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6614818" y="2744433"/>
              <a:ext cx="850250" cy="1327248"/>
            </a:xfrm>
            <a:custGeom>
              <a:avLst/>
              <a:gdLst/>
              <a:ahLst/>
              <a:cxnLst/>
              <a:rect l="l" t="t" r="r" b="b"/>
              <a:pathLst>
                <a:path w="8439" h="13174" extrusionOk="0">
                  <a:moveTo>
                    <a:pt x="1230" y="1937"/>
                  </a:moveTo>
                  <a:cubicBezTo>
                    <a:pt x="1994" y="740"/>
                    <a:pt x="3051" y="1"/>
                    <a:pt x="4220" y="1"/>
                  </a:cubicBezTo>
                  <a:cubicBezTo>
                    <a:pt x="5389" y="1"/>
                    <a:pt x="6445" y="740"/>
                    <a:pt x="7209" y="1937"/>
                  </a:cubicBezTo>
                  <a:cubicBezTo>
                    <a:pt x="7969" y="3128"/>
                    <a:pt x="8439" y="4772"/>
                    <a:pt x="8439" y="6587"/>
                  </a:cubicBezTo>
                  <a:cubicBezTo>
                    <a:pt x="8439" y="8402"/>
                    <a:pt x="7969" y="10046"/>
                    <a:pt x="7209" y="11237"/>
                  </a:cubicBezTo>
                  <a:cubicBezTo>
                    <a:pt x="6445" y="12433"/>
                    <a:pt x="5389" y="13174"/>
                    <a:pt x="4220" y="13174"/>
                  </a:cubicBezTo>
                  <a:cubicBezTo>
                    <a:pt x="3051" y="13174"/>
                    <a:pt x="1994" y="12433"/>
                    <a:pt x="1230" y="11237"/>
                  </a:cubicBezTo>
                  <a:cubicBezTo>
                    <a:pt x="471" y="10046"/>
                    <a:pt x="1" y="8402"/>
                    <a:pt x="1" y="6587"/>
                  </a:cubicBezTo>
                  <a:cubicBezTo>
                    <a:pt x="1" y="4772"/>
                    <a:pt x="471" y="3128"/>
                    <a:pt x="1230" y="1937"/>
                  </a:cubicBezTo>
                  <a:close/>
                  <a:moveTo>
                    <a:pt x="4220" y="88"/>
                  </a:moveTo>
                  <a:cubicBezTo>
                    <a:pt x="3083" y="88"/>
                    <a:pt x="2052" y="813"/>
                    <a:pt x="1304" y="1984"/>
                  </a:cubicBezTo>
                  <a:cubicBezTo>
                    <a:pt x="554" y="3161"/>
                    <a:pt x="88" y="4789"/>
                    <a:pt x="88" y="6587"/>
                  </a:cubicBezTo>
                  <a:cubicBezTo>
                    <a:pt x="88" y="8385"/>
                    <a:pt x="554" y="10013"/>
                    <a:pt x="1304" y="11190"/>
                  </a:cubicBezTo>
                  <a:cubicBezTo>
                    <a:pt x="2052" y="12362"/>
                    <a:pt x="3083" y="13086"/>
                    <a:pt x="4220" y="13086"/>
                  </a:cubicBezTo>
                  <a:cubicBezTo>
                    <a:pt x="5357" y="13086"/>
                    <a:pt x="6388" y="12362"/>
                    <a:pt x="7135" y="11190"/>
                  </a:cubicBezTo>
                  <a:cubicBezTo>
                    <a:pt x="7886" y="10013"/>
                    <a:pt x="8351" y="8385"/>
                    <a:pt x="8351" y="6587"/>
                  </a:cubicBezTo>
                  <a:cubicBezTo>
                    <a:pt x="8351" y="4789"/>
                    <a:pt x="7886" y="3161"/>
                    <a:pt x="7135" y="1984"/>
                  </a:cubicBezTo>
                  <a:cubicBezTo>
                    <a:pt x="6388" y="813"/>
                    <a:pt x="5357" y="88"/>
                    <a:pt x="4220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6738838" y="2744433"/>
              <a:ext cx="602198" cy="1327248"/>
            </a:xfrm>
            <a:custGeom>
              <a:avLst/>
              <a:gdLst/>
              <a:ahLst/>
              <a:cxnLst/>
              <a:rect l="l" t="t" r="r" b="b"/>
              <a:pathLst>
                <a:path w="5977" h="13174" extrusionOk="0">
                  <a:moveTo>
                    <a:pt x="867" y="1943"/>
                  </a:moveTo>
                  <a:cubicBezTo>
                    <a:pt x="1407" y="743"/>
                    <a:pt x="2157" y="1"/>
                    <a:pt x="2989" y="1"/>
                  </a:cubicBezTo>
                  <a:cubicBezTo>
                    <a:pt x="3821" y="1"/>
                    <a:pt x="4571" y="743"/>
                    <a:pt x="5111" y="1943"/>
                  </a:cubicBezTo>
                  <a:cubicBezTo>
                    <a:pt x="5646" y="3132"/>
                    <a:pt x="5977" y="4774"/>
                    <a:pt x="5977" y="6587"/>
                  </a:cubicBezTo>
                  <a:cubicBezTo>
                    <a:pt x="5977" y="8400"/>
                    <a:pt x="5646" y="10042"/>
                    <a:pt x="5111" y="11232"/>
                  </a:cubicBezTo>
                  <a:cubicBezTo>
                    <a:pt x="4571" y="12432"/>
                    <a:pt x="3821" y="13174"/>
                    <a:pt x="2989" y="13174"/>
                  </a:cubicBezTo>
                  <a:cubicBezTo>
                    <a:pt x="2157" y="13174"/>
                    <a:pt x="1407" y="12432"/>
                    <a:pt x="867" y="11232"/>
                  </a:cubicBezTo>
                  <a:cubicBezTo>
                    <a:pt x="332" y="10042"/>
                    <a:pt x="0" y="8400"/>
                    <a:pt x="0" y="6587"/>
                  </a:cubicBezTo>
                  <a:cubicBezTo>
                    <a:pt x="0" y="4774"/>
                    <a:pt x="332" y="3132"/>
                    <a:pt x="867" y="1943"/>
                  </a:cubicBezTo>
                  <a:close/>
                  <a:moveTo>
                    <a:pt x="2989" y="88"/>
                  </a:moveTo>
                  <a:cubicBezTo>
                    <a:pt x="2194" y="88"/>
                    <a:pt x="1472" y="811"/>
                    <a:pt x="947" y="1978"/>
                  </a:cubicBezTo>
                  <a:cubicBezTo>
                    <a:pt x="417" y="3157"/>
                    <a:pt x="88" y="4786"/>
                    <a:pt x="88" y="6587"/>
                  </a:cubicBezTo>
                  <a:cubicBezTo>
                    <a:pt x="88" y="8388"/>
                    <a:pt x="417" y="10017"/>
                    <a:pt x="947" y="11195"/>
                  </a:cubicBezTo>
                  <a:cubicBezTo>
                    <a:pt x="1472" y="12363"/>
                    <a:pt x="2194" y="13086"/>
                    <a:pt x="2989" y="13086"/>
                  </a:cubicBezTo>
                  <a:cubicBezTo>
                    <a:pt x="3783" y="13086"/>
                    <a:pt x="4505" y="12363"/>
                    <a:pt x="5031" y="11195"/>
                  </a:cubicBezTo>
                  <a:cubicBezTo>
                    <a:pt x="5561" y="10017"/>
                    <a:pt x="5889" y="8388"/>
                    <a:pt x="5889" y="6587"/>
                  </a:cubicBezTo>
                  <a:cubicBezTo>
                    <a:pt x="5889" y="4786"/>
                    <a:pt x="5561" y="3157"/>
                    <a:pt x="5031" y="1978"/>
                  </a:cubicBezTo>
                  <a:cubicBezTo>
                    <a:pt x="4505" y="811"/>
                    <a:pt x="3783" y="88"/>
                    <a:pt x="2989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6862859" y="2744433"/>
              <a:ext cx="354246" cy="1327248"/>
            </a:xfrm>
            <a:custGeom>
              <a:avLst/>
              <a:gdLst/>
              <a:ahLst/>
              <a:cxnLst/>
              <a:rect l="l" t="t" r="r" b="b"/>
              <a:pathLst>
                <a:path w="3516" h="13174" extrusionOk="0">
                  <a:moveTo>
                    <a:pt x="504" y="1950"/>
                  </a:moveTo>
                  <a:cubicBezTo>
                    <a:pt x="819" y="745"/>
                    <a:pt x="1262" y="1"/>
                    <a:pt x="1758" y="1"/>
                  </a:cubicBezTo>
                  <a:cubicBezTo>
                    <a:pt x="2254" y="1"/>
                    <a:pt x="2696" y="745"/>
                    <a:pt x="3012" y="1950"/>
                  </a:cubicBezTo>
                  <a:cubicBezTo>
                    <a:pt x="3323" y="3137"/>
                    <a:pt x="3515" y="4777"/>
                    <a:pt x="3515" y="6587"/>
                  </a:cubicBezTo>
                  <a:cubicBezTo>
                    <a:pt x="3515" y="8397"/>
                    <a:pt x="3323" y="10036"/>
                    <a:pt x="3012" y="11225"/>
                  </a:cubicBezTo>
                  <a:cubicBezTo>
                    <a:pt x="2696" y="12429"/>
                    <a:pt x="2254" y="13174"/>
                    <a:pt x="1758" y="13174"/>
                  </a:cubicBezTo>
                  <a:cubicBezTo>
                    <a:pt x="1262" y="13174"/>
                    <a:pt x="819" y="12429"/>
                    <a:pt x="504" y="11225"/>
                  </a:cubicBezTo>
                  <a:cubicBezTo>
                    <a:pt x="192" y="10036"/>
                    <a:pt x="0" y="8397"/>
                    <a:pt x="0" y="6587"/>
                  </a:cubicBezTo>
                  <a:cubicBezTo>
                    <a:pt x="0" y="4777"/>
                    <a:pt x="192" y="3137"/>
                    <a:pt x="504" y="1950"/>
                  </a:cubicBezTo>
                  <a:close/>
                  <a:moveTo>
                    <a:pt x="1758" y="88"/>
                  </a:moveTo>
                  <a:cubicBezTo>
                    <a:pt x="1307" y="88"/>
                    <a:pt x="893" y="808"/>
                    <a:pt x="589" y="1971"/>
                  </a:cubicBezTo>
                  <a:cubicBezTo>
                    <a:pt x="279" y="3152"/>
                    <a:pt x="87" y="4784"/>
                    <a:pt x="87" y="6587"/>
                  </a:cubicBezTo>
                  <a:cubicBezTo>
                    <a:pt x="87" y="8391"/>
                    <a:pt x="279" y="10023"/>
                    <a:pt x="589" y="11202"/>
                  </a:cubicBezTo>
                  <a:cubicBezTo>
                    <a:pt x="893" y="12366"/>
                    <a:pt x="1307" y="13086"/>
                    <a:pt x="1758" y="13086"/>
                  </a:cubicBezTo>
                  <a:cubicBezTo>
                    <a:pt x="2208" y="13086"/>
                    <a:pt x="2622" y="12366"/>
                    <a:pt x="2927" y="11202"/>
                  </a:cubicBezTo>
                  <a:cubicBezTo>
                    <a:pt x="3236" y="10023"/>
                    <a:pt x="3428" y="8391"/>
                    <a:pt x="3428" y="6587"/>
                  </a:cubicBezTo>
                  <a:cubicBezTo>
                    <a:pt x="3428" y="4784"/>
                    <a:pt x="3236" y="3152"/>
                    <a:pt x="2927" y="1971"/>
                  </a:cubicBezTo>
                  <a:cubicBezTo>
                    <a:pt x="2622" y="808"/>
                    <a:pt x="2208" y="88"/>
                    <a:pt x="1758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6986879" y="2744433"/>
              <a:ext cx="106193" cy="1327248"/>
            </a:xfrm>
            <a:custGeom>
              <a:avLst/>
              <a:gdLst/>
              <a:ahLst/>
              <a:cxnLst/>
              <a:rect l="l" t="t" r="r" b="b"/>
              <a:pathLst>
                <a:path w="1054" h="13174" extrusionOk="0">
                  <a:moveTo>
                    <a:pt x="142" y="1957"/>
                  </a:moveTo>
                  <a:cubicBezTo>
                    <a:pt x="231" y="748"/>
                    <a:pt x="366" y="1"/>
                    <a:pt x="527" y="1"/>
                  </a:cubicBezTo>
                  <a:cubicBezTo>
                    <a:pt x="687" y="1"/>
                    <a:pt x="823" y="748"/>
                    <a:pt x="912" y="1957"/>
                  </a:cubicBezTo>
                  <a:cubicBezTo>
                    <a:pt x="999" y="3143"/>
                    <a:pt x="1053" y="4780"/>
                    <a:pt x="1053" y="6587"/>
                  </a:cubicBezTo>
                  <a:cubicBezTo>
                    <a:pt x="1053" y="8394"/>
                    <a:pt x="999" y="10031"/>
                    <a:pt x="912" y="11217"/>
                  </a:cubicBezTo>
                  <a:cubicBezTo>
                    <a:pt x="823" y="12425"/>
                    <a:pt x="687" y="13174"/>
                    <a:pt x="527" y="13174"/>
                  </a:cubicBezTo>
                  <a:cubicBezTo>
                    <a:pt x="366" y="13174"/>
                    <a:pt x="231" y="12425"/>
                    <a:pt x="142" y="11217"/>
                  </a:cubicBezTo>
                  <a:cubicBezTo>
                    <a:pt x="54" y="10031"/>
                    <a:pt x="0" y="8394"/>
                    <a:pt x="0" y="6587"/>
                  </a:cubicBezTo>
                  <a:cubicBezTo>
                    <a:pt x="0" y="4780"/>
                    <a:pt x="54" y="3143"/>
                    <a:pt x="142" y="1957"/>
                  </a:cubicBezTo>
                  <a:close/>
                  <a:moveTo>
                    <a:pt x="527" y="88"/>
                  </a:moveTo>
                  <a:cubicBezTo>
                    <a:pt x="420" y="88"/>
                    <a:pt x="315" y="805"/>
                    <a:pt x="229" y="1963"/>
                  </a:cubicBezTo>
                  <a:cubicBezTo>
                    <a:pt x="142" y="3147"/>
                    <a:pt x="88" y="4781"/>
                    <a:pt x="88" y="6587"/>
                  </a:cubicBezTo>
                  <a:cubicBezTo>
                    <a:pt x="88" y="8393"/>
                    <a:pt x="142" y="10028"/>
                    <a:pt x="229" y="11211"/>
                  </a:cubicBezTo>
                  <a:cubicBezTo>
                    <a:pt x="315" y="12370"/>
                    <a:pt x="420" y="13086"/>
                    <a:pt x="527" y="13086"/>
                  </a:cubicBezTo>
                  <a:cubicBezTo>
                    <a:pt x="633" y="13086"/>
                    <a:pt x="739" y="12370"/>
                    <a:pt x="825" y="11211"/>
                  </a:cubicBezTo>
                  <a:cubicBezTo>
                    <a:pt x="912" y="10028"/>
                    <a:pt x="966" y="8393"/>
                    <a:pt x="966" y="6587"/>
                  </a:cubicBezTo>
                  <a:cubicBezTo>
                    <a:pt x="966" y="4781"/>
                    <a:pt x="912" y="3147"/>
                    <a:pt x="825" y="1963"/>
                  </a:cubicBezTo>
                  <a:cubicBezTo>
                    <a:pt x="739" y="805"/>
                    <a:pt x="633" y="88"/>
                    <a:pt x="527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6376248" y="2858983"/>
              <a:ext cx="1327414" cy="1098148"/>
            </a:xfrm>
            <a:custGeom>
              <a:avLst/>
              <a:gdLst/>
              <a:ahLst/>
              <a:cxnLst/>
              <a:rect l="l" t="t" r="r" b="b"/>
              <a:pathLst>
                <a:path w="13175" h="10900" extrusionOk="0">
                  <a:moveTo>
                    <a:pt x="11242" y="1594"/>
                  </a:moveTo>
                  <a:cubicBezTo>
                    <a:pt x="12436" y="2580"/>
                    <a:pt x="13175" y="3944"/>
                    <a:pt x="13175" y="5450"/>
                  </a:cubicBezTo>
                  <a:cubicBezTo>
                    <a:pt x="13175" y="6957"/>
                    <a:pt x="12436" y="8320"/>
                    <a:pt x="11242" y="9306"/>
                  </a:cubicBezTo>
                  <a:cubicBezTo>
                    <a:pt x="10051" y="10291"/>
                    <a:pt x="8405" y="10900"/>
                    <a:pt x="6588" y="10900"/>
                  </a:cubicBezTo>
                  <a:cubicBezTo>
                    <a:pt x="4771" y="10900"/>
                    <a:pt x="3125" y="10291"/>
                    <a:pt x="1933" y="9306"/>
                  </a:cubicBezTo>
                  <a:cubicBezTo>
                    <a:pt x="740" y="8320"/>
                    <a:pt x="1" y="6957"/>
                    <a:pt x="1" y="5450"/>
                  </a:cubicBezTo>
                  <a:cubicBezTo>
                    <a:pt x="1" y="3944"/>
                    <a:pt x="740" y="2580"/>
                    <a:pt x="1933" y="1594"/>
                  </a:cubicBezTo>
                  <a:cubicBezTo>
                    <a:pt x="3125" y="609"/>
                    <a:pt x="4771" y="0"/>
                    <a:pt x="6588" y="0"/>
                  </a:cubicBezTo>
                  <a:cubicBezTo>
                    <a:pt x="8405" y="0"/>
                    <a:pt x="10051" y="609"/>
                    <a:pt x="11242" y="1594"/>
                  </a:cubicBezTo>
                  <a:close/>
                  <a:moveTo>
                    <a:pt x="13087" y="5450"/>
                  </a:moveTo>
                  <a:cubicBezTo>
                    <a:pt x="13087" y="3971"/>
                    <a:pt x="12360" y="2631"/>
                    <a:pt x="11187" y="1661"/>
                  </a:cubicBezTo>
                  <a:cubicBezTo>
                    <a:pt x="10010" y="689"/>
                    <a:pt x="8384" y="88"/>
                    <a:pt x="6588" y="88"/>
                  </a:cubicBezTo>
                  <a:cubicBezTo>
                    <a:pt x="4792" y="88"/>
                    <a:pt x="3166" y="689"/>
                    <a:pt x="1989" y="1661"/>
                  </a:cubicBezTo>
                  <a:cubicBezTo>
                    <a:pt x="816" y="2631"/>
                    <a:pt x="89" y="3971"/>
                    <a:pt x="89" y="5450"/>
                  </a:cubicBezTo>
                  <a:cubicBezTo>
                    <a:pt x="89" y="6929"/>
                    <a:pt x="816" y="8269"/>
                    <a:pt x="1989" y="9239"/>
                  </a:cubicBezTo>
                  <a:cubicBezTo>
                    <a:pt x="3166" y="10211"/>
                    <a:pt x="4792" y="10813"/>
                    <a:pt x="6588" y="10813"/>
                  </a:cubicBezTo>
                  <a:cubicBezTo>
                    <a:pt x="8384" y="10813"/>
                    <a:pt x="10010" y="10211"/>
                    <a:pt x="11187" y="9239"/>
                  </a:cubicBezTo>
                  <a:cubicBezTo>
                    <a:pt x="12360" y="8269"/>
                    <a:pt x="13087" y="6929"/>
                    <a:pt x="13087" y="54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6376248" y="2982901"/>
              <a:ext cx="1327414" cy="850208"/>
            </a:xfrm>
            <a:custGeom>
              <a:avLst/>
              <a:gdLst/>
              <a:ahLst/>
              <a:cxnLst/>
              <a:rect l="l" t="t" r="r" b="b"/>
              <a:pathLst>
                <a:path w="13175" h="8439" extrusionOk="0">
                  <a:moveTo>
                    <a:pt x="11238" y="1231"/>
                  </a:moveTo>
                  <a:cubicBezTo>
                    <a:pt x="12434" y="1994"/>
                    <a:pt x="13175" y="3051"/>
                    <a:pt x="13175" y="4220"/>
                  </a:cubicBezTo>
                  <a:cubicBezTo>
                    <a:pt x="13175" y="5389"/>
                    <a:pt x="12434" y="6445"/>
                    <a:pt x="11238" y="7209"/>
                  </a:cubicBezTo>
                  <a:cubicBezTo>
                    <a:pt x="10047" y="7969"/>
                    <a:pt x="8403" y="8439"/>
                    <a:pt x="6588" y="8439"/>
                  </a:cubicBezTo>
                  <a:cubicBezTo>
                    <a:pt x="4773" y="8439"/>
                    <a:pt x="3128" y="7969"/>
                    <a:pt x="1937" y="7209"/>
                  </a:cubicBezTo>
                  <a:cubicBezTo>
                    <a:pt x="741" y="6445"/>
                    <a:pt x="1" y="5389"/>
                    <a:pt x="1" y="4220"/>
                  </a:cubicBezTo>
                  <a:cubicBezTo>
                    <a:pt x="1" y="3051"/>
                    <a:pt x="741" y="1994"/>
                    <a:pt x="1937" y="1231"/>
                  </a:cubicBezTo>
                  <a:cubicBezTo>
                    <a:pt x="3128" y="471"/>
                    <a:pt x="4773" y="1"/>
                    <a:pt x="6588" y="1"/>
                  </a:cubicBezTo>
                  <a:cubicBezTo>
                    <a:pt x="8403" y="1"/>
                    <a:pt x="10047" y="471"/>
                    <a:pt x="11238" y="1231"/>
                  </a:cubicBezTo>
                  <a:close/>
                  <a:moveTo>
                    <a:pt x="13087" y="4220"/>
                  </a:moveTo>
                  <a:cubicBezTo>
                    <a:pt x="13087" y="3083"/>
                    <a:pt x="12362" y="2052"/>
                    <a:pt x="11191" y="1304"/>
                  </a:cubicBezTo>
                  <a:cubicBezTo>
                    <a:pt x="10013" y="553"/>
                    <a:pt x="8386" y="89"/>
                    <a:pt x="6588" y="89"/>
                  </a:cubicBezTo>
                  <a:cubicBezTo>
                    <a:pt x="4789" y="89"/>
                    <a:pt x="3162" y="553"/>
                    <a:pt x="1985" y="1304"/>
                  </a:cubicBezTo>
                  <a:cubicBezTo>
                    <a:pt x="814" y="2052"/>
                    <a:pt x="89" y="3083"/>
                    <a:pt x="89" y="4220"/>
                  </a:cubicBezTo>
                  <a:cubicBezTo>
                    <a:pt x="89" y="5357"/>
                    <a:pt x="814" y="6388"/>
                    <a:pt x="1985" y="7135"/>
                  </a:cubicBezTo>
                  <a:cubicBezTo>
                    <a:pt x="3162" y="7887"/>
                    <a:pt x="4789" y="8351"/>
                    <a:pt x="6588" y="8351"/>
                  </a:cubicBezTo>
                  <a:cubicBezTo>
                    <a:pt x="8386" y="8351"/>
                    <a:pt x="10013" y="7887"/>
                    <a:pt x="11191" y="7135"/>
                  </a:cubicBezTo>
                  <a:cubicBezTo>
                    <a:pt x="12362" y="6388"/>
                    <a:pt x="13087" y="5357"/>
                    <a:pt x="13087" y="4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6376248" y="3106920"/>
              <a:ext cx="1327414" cy="602269"/>
            </a:xfrm>
            <a:custGeom>
              <a:avLst/>
              <a:gdLst/>
              <a:ahLst/>
              <a:cxnLst/>
              <a:rect l="l" t="t" r="r" b="b"/>
              <a:pathLst>
                <a:path w="13175" h="5978" extrusionOk="0">
                  <a:moveTo>
                    <a:pt x="11232" y="867"/>
                  </a:moveTo>
                  <a:cubicBezTo>
                    <a:pt x="12433" y="1407"/>
                    <a:pt x="13175" y="2158"/>
                    <a:pt x="13175" y="2989"/>
                  </a:cubicBezTo>
                  <a:cubicBezTo>
                    <a:pt x="13175" y="3821"/>
                    <a:pt x="12433" y="4571"/>
                    <a:pt x="11232" y="5111"/>
                  </a:cubicBezTo>
                  <a:cubicBezTo>
                    <a:pt x="10043" y="5647"/>
                    <a:pt x="8400" y="5977"/>
                    <a:pt x="6588" y="5977"/>
                  </a:cubicBezTo>
                  <a:cubicBezTo>
                    <a:pt x="4775" y="5977"/>
                    <a:pt x="3133" y="5647"/>
                    <a:pt x="1944" y="5111"/>
                  </a:cubicBezTo>
                  <a:cubicBezTo>
                    <a:pt x="743" y="4571"/>
                    <a:pt x="1" y="3821"/>
                    <a:pt x="1" y="2989"/>
                  </a:cubicBezTo>
                  <a:cubicBezTo>
                    <a:pt x="1" y="2158"/>
                    <a:pt x="743" y="1407"/>
                    <a:pt x="1944" y="867"/>
                  </a:cubicBezTo>
                  <a:cubicBezTo>
                    <a:pt x="3133" y="332"/>
                    <a:pt x="4775" y="1"/>
                    <a:pt x="6588" y="1"/>
                  </a:cubicBezTo>
                  <a:cubicBezTo>
                    <a:pt x="8400" y="1"/>
                    <a:pt x="10043" y="332"/>
                    <a:pt x="11232" y="867"/>
                  </a:cubicBezTo>
                  <a:close/>
                  <a:moveTo>
                    <a:pt x="13087" y="2989"/>
                  </a:moveTo>
                  <a:cubicBezTo>
                    <a:pt x="13087" y="2195"/>
                    <a:pt x="12364" y="1473"/>
                    <a:pt x="11196" y="947"/>
                  </a:cubicBezTo>
                  <a:cubicBezTo>
                    <a:pt x="10017" y="416"/>
                    <a:pt x="8388" y="88"/>
                    <a:pt x="6588" y="88"/>
                  </a:cubicBezTo>
                  <a:cubicBezTo>
                    <a:pt x="4787" y="88"/>
                    <a:pt x="3158" y="416"/>
                    <a:pt x="1979" y="947"/>
                  </a:cubicBezTo>
                  <a:cubicBezTo>
                    <a:pt x="811" y="1473"/>
                    <a:pt x="89" y="2195"/>
                    <a:pt x="89" y="2989"/>
                  </a:cubicBezTo>
                  <a:cubicBezTo>
                    <a:pt x="89" y="3783"/>
                    <a:pt x="811" y="4505"/>
                    <a:pt x="1979" y="5031"/>
                  </a:cubicBezTo>
                  <a:cubicBezTo>
                    <a:pt x="3158" y="5562"/>
                    <a:pt x="4787" y="5889"/>
                    <a:pt x="6588" y="5889"/>
                  </a:cubicBezTo>
                  <a:cubicBezTo>
                    <a:pt x="8388" y="5889"/>
                    <a:pt x="10017" y="5562"/>
                    <a:pt x="11196" y="5031"/>
                  </a:cubicBezTo>
                  <a:cubicBezTo>
                    <a:pt x="12364" y="4505"/>
                    <a:pt x="13087" y="3783"/>
                    <a:pt x="13087" y="2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6376248" y="3230940"/>
              <a:ext cx="1327414" cy="354228"/>
            </a:xfrm>
            <a:custGeom>
              <a:avLst/>
              <a:gdLst/>
              <a:ahLst/>
              <a:cxnLst/>
              <a:rect l="l" t="t" r="r" b="b"/>
              <a:pathLst>
                <a:path w="13175" h="3516" extrusionOk="0">
                  <a:moveTo>
                    <a:pt x="11225" y="504"/>
                  </a:moveTo>
                  <a:cubicBezTo>
                    <a:pt x="12429" y="819"/>
                    <a:pt x="13175" y="1263"/>
                    <a:pt x="13175" y="1758"/>
                  </a:cubicBezTo>
                  <a:cubicBezTo>
                    <a:pt x="13175" y="2254"/>
                    <a:pt x="12429" y="2696"/>
                    <a:pt x="11225" y="3012"/>
                  </a:cubicBezTo>
                  <a:cubicBezTo>
                    <a:pt x="10038" y="3323"/>
                    <a:pt x="8398" y="3515"/>
                    <a:pt x="6588" y="3515"/>
                  </a:cubicBezTo>
                  <a:cubicBezTo>
                    <a:pt x="4778" y="3515"/>
                    <a:pt x="3138" y="3323"/>
                    <a:pt x="1951" y="3012"/>
                  </a:cubicBezTo>
                  <a:cubicBezTo>
                    <a:pt x="746" y="2696"/>
                    <a:pt x="1" y="2254"/>
                    <a:pt x="1" y="1758"/>
                  </a:cubicBezTo>
                  <a:cubicBezTo>
                    <a:pt x="1" y="1263"/>
                    <a:pt x="746" y="819"/>
                    <a:pt x="1951" y="504"/>
                  </a:cubicBezTo>
                  <a:cubicBezTo>
                    <a:pt x="3138" y="193"/>
                    <a:pt x="4778" y="0"/>
                    <a:pt x="6588" y="0"/>
                  </a:cubicBezTo>
                  <a:cubicBezTo>
                    <a:pt x="8398" y="0"/>
                    <a:pt x="10038" y="193"/>
                    <a:pt x="11225" y="504"/>
                  </a:cubicBezTo>
                  <a:close/>
                  <a:moveTo>
                    <a:pt x="13087" y="1758"/>
                  </a:moveTo>
                  <a:cubicBezTo>
                    <a:pt x="13087" y="1307"/>
                    <a:pt x="12367" y="893"/>
                    <a:pt x="11203" y="589"/>
                  </a:cubicBezTo>
                  <a:cubicBezTo>
                    <a:pt x="10023" y="280"/>
                    <a:pt x="8391" y="88"/>
                    <a:pt x="6588" y="88"/>
                  </a:cubicBezTo>
                  <a:cubicBezTo>
                    <a:pt x="4785" y="88"/>
                    <a:pt x="3153" y="280"/>
                    <a:pt x="1972" y="589"/>
                  </a:cubicBezTo>
                  <a:cubicBezTo>
                    <a:pt x="809" y="893"/>
                    <a:pt x="89" y="1307"/>
                    <a:pt x="89" y="1758"/>
                  </a:cubicBezTo>
                  <a:cubicBezTo>
                    <a:pt x="89" y="2209"/>
                    <a:pt x="809" y="2623"/>
                    <a:pt x="1972" y="2928"/>
                  </a:cubicBezTo>
                  <a:cubicBezTo>
                    <a:pt x="3153" y="3237"/>
                    <a:pt x="4785" y="3428"/>
                    <a:pt x="6588" y="3428"/>
                  </a:cubicBezTo>
                  <a:cubicBezTo>
                    <a:pt x="8391" y="3428"/>
                    <a:pt x="10023" y="3237"/>
                    <a:pt x="11203" y="2928"/>
                  </a:cubicBezTo>
                  <a:cubicBezTo>
                    <a:pt x="12367" y="2623"/>
                    <a:pt x="13087" y="2209"/>
                    <a:pt x="13087" y="17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6376248" y="3354959"/>
              <a:ext cx="1327414" cy="106289"/>
            </a:xfrm>
            <a:custGeom>
              <a:avLst/>
              <a:gdLst/>
              <a:ahLst/>
              <a:cxnLst/>
              <a:rect l="l" t="t" r="r" b="b"/>
              <a:pathLst>
                <a:path w="13175" h="1055" extrusionOk="0">
                  <a:moveTo>
                    <a:pt x="11217" y="142"/>
                  </a:moveTo>
                  <a:cubicBezTo>
                    <a:pt x="12426" y="231"/>
                    <a:pt x="13175" y="367"/>
                    <a:pt x="13175" y="527"/>
                  </a:cubicBezTo>
                  <a:cubicBezTo>
                    <a:pt x="13175" y="687"/>
                    <a:pt x="12426" y="823"/>
                    <a:pt x="11217" y="913"/>
                  </a:cubicBezTo>
                  <a:cubicBezTo>
                    <a:pt x="10031" y="1000"/>
                    <a:pt x="8395" y="1054"/>
                    <a:pt x="6588" y="1054"/>
                  </a:cubicBezTo>
                  <a:cubicBezTo>
                    <a:pt x="4780" y="1054"/>
                    <a:pt x="3143" y="1000"/>
                    <a:pt x="1958" y="913"/>
                  </a:cubicBezTo>
                  <a:cubicBezTo>
                    <a:pt x="749" y="823"/>
                    <a:pt x="1" y="687"/>
                    <a:pt x="1" y="527"/>
                  </a:cubicBezTo>
                  <a:cubicBezTo>
                    <a:pt x="1" y="367"/>
                    <a:pt x="749" y="231"/>
                    <a:pt x="1958" y="142"/>
                  </a:cubicBezTo>
                  <a:cubicBezTo>
                    <a:pt x="3143" y="54"/>
                    <a:pt x="4780" y="0"/>
                    <a:pt x="6588" y="0"/>
                  </a:cubicBezTo>
                  <a:cubicBezTo>
                    <a:pt x="8395" y="0"/>
                    <a:pt x="10031" y="54"/>
                    <a:pt x="11217" y="142"/>
                  </a:cubicBezTo>
                  <a:close/>
                  <a:moveTo>
                    <a:pt x="13087" y="527"/>
                  </a:moveTo>
                  <a:cubicBezTo>
                    <a:pt x="13087" y="421"/>
                    <a:pt x="12370" y="315"/>
                    <a:pt x="11211" y="229"/>
                  </a:cubicBezTo>
                  <a:cubicBezTo>
                    <a:pt x="10029" y="142"/>
                    <a:pt x="8394" y="88"/>
                    <a:pt x="6588" y="88"/>
                  </a:cubicBezTo>
                  <a:cubicBezTo>
                    <a:pt x="4781" y="88"/>
                    <a:pt x="3147" y="142"/>
                    <a:pt x="1965" y="229"/>
                  </a:cubicBezTo>
                  <a:cubicBezTo>
                    <a:pt x="806" y="315"/>
                    <a:pt x="89" y="421"/>
                    <a:pt x="89" y="527"/>
                  </a:cubicBezTo>
                  <a:cubicBezTo>
                    <a:pt x="89" y="633"/>
                    <a:pt x="806" y="740"/>
                    <a:pt x="1965" y="824"/>
                  </a:cubicBezTo>
                  <a:cubicBezTo>
                    <a:pt x="3147" y="913"/>
                    <a:pt x="4781" y="966"/>
                    <a:pt x="6588" y="966"/>
                  </a:cubicBezTo>
                  <a:cubicBezTo>
                    <a:pt x="8394" y="966"/>
                    <a:pt x="10029" y="913"/>
                    <a:pt x="11211" y="824"/>
                  </a:cubicBezTo>
                  <a:cubicBezTo>
                    <a:pt x="12370" y="740"/>
                    <a:pt x="13087" y="633"/>
                    <a:pt x="13087" y="5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6367483" y="2735568"/>
              <a:ext cx="1345046" cy="1344979"/>
            </a:xfrm>
            <a:custGeom>
              <a:avLst/>
              <a:gdLst/>
              <a:ahLst/>
              <a:cxnLst/>
              <a:rect l="l" t="t" r="r" b="b"/>
              <a:pathLst>
                <a:path w="13350" h="13350" extrusionOk="0">
                  <a:moveTo>
                    <a:pt x="1956" y="1955"/>
                  </a:moveTo>
                  <a:cubicBezTo>
                    <a:pt x="3163" y="748"/>
                    <a:pt x="4832" y="0"/>
                    <a:pt x="6675" y="0"/>
                  </a:cubicBezTo>
                  <a:cubicBezTo>
                    <a:pt x="8518" y="0"/>
                    <a:pt x="10187" y="748"/>
                    <a:pt x="11394" y="1955"/>
                  </a:cubicBezTo>
                  <a:cubicBezTo>
                    <a:pt x="12602" y="3163"/>
                    <a:pt x="13349" y="4832"/>
                    <a:pt x="13349" y="6675"/>
                  </a:cubicBezTo>
                  <a:cubicBezTo>
                    <a:pt x="13349" y="8518"/>
                    <a:pt x="12602" y="10186"/>
                    <a:pt x="11394" y="11395"/>
                  </a:cubicBezTo>
                  <a:cubicBezTo>
                    <a:pt x="10187" y="12602"/>
                    <a:pt x="8518" y="13350"/>
                    <a:pt x="6675" y="13350"/>
                  </a:cubicBezTo>
                  <a:cubicBezTo>
                    <a:pt x="4832" y="13350"/>
                    <a:pt x="3163" y="12602"/>
                    <a:pt x="1956" y="11395"/>
                  </a:cubicBezTo>
                  <a:cubicBezTo>
                    <a:pt x="747" y="10186"/>
                    <a:pt x="1" y="8518"/>
                    <a:pt x="1" y="6675"/>
                  </a:cubicBezTo>
                  <a:cubicBezTo>
                    <a:pt x="1" y="4832"/>
                    <a:pt x="747" y="3163"/>
                    <a:pt x="1956" y="1955"/>
                  </a:cubicBezTo>
                  <a:close/>
                  <a:moveTo>
                    <a:pt x="6675" y="264"/>
                  </a:moveTo>
                  <a:cubicBezTo>
                    <a:pt x="4904" y="264"/>
                    <a:pt x="3302" y="982"/>
                    <a:pt x="2141" y="2141"/>
                  </a:cubicBezTo>
                  <a:cubicBezTo>
                    <a:pt x="981" y="3302"/>
                    <a:pt x="263" y="4905"/>
                    <a:pt x="263" y="6675"/>
                  </a:cubicBezTo>
                  <a:cubicBezTo>
                    <a:pt x="263" y="8445"/>
                    <a:pt x="981" y="10049"/>
                    <a:pt x="2141" y="11208"/>
                  </a:cubicBezTo>
                  <a:cubicBezTo>
                    <a:pt x="3302" y="12368"/>
                    <a:pt x="4904" y="13086"/>
                    <a:pt x="6675" y="13086"/>
                  </a:cubicBezTo>
                  <a:cubicBezTo>
                    <a:pt x="8446" y="13086"/>
                    <a:pt x="10048" y="12368"/>
                    <a:pt x="11208" y="11208"/>
                  </a:cubicBezTo>
                  <a:cubicBezTo>
                    <a:pt x="12368" y="10049"/>
                    <a:pt x="13086" y="8445"/>
                    <a:pt x="13086" y="6675"/>
                  </a:cubicBezTo>
                  <a:cubicBezTo>
                    <a:pt x="13086" y="4905"/>
                    <a:pt x="12368" y="3302"/>
                    <a:pt x="11208" y="2141"/>
                  </a:cubicBezTo>
                  <a:cubicBezTo>
                    <a:pt x="10048" y="982"/>
                    <a:pt x="8446" y="264"/>
                    <a:pt x="6675" y="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7598719" y="3226104"/>
              <a:ext cx="56220" cy="399766"/>
            </a:xfrm>
            <a:custGeom>
              <a:avLst/>
              <a:gdLst/>
              <a:ahLst/>
              <a:cxnLst/>
              <a:rect l="l" t="t" r="r" b="b"/>
              <a:pathLst>
                <a:path w="558" h="3968" extrusionOk="0">
                  <a:moveTo>
                    <a:pt x="252" y="234"/>
                  </a:moveTo>
                  <a:cubicBezTo>
                    <a:pt x="252" y="234"/>
                    <a:pt x="252" y="235"/>
                    <a:pt x="252" y="235"/>
                  </a:cubicBezTo>
                  <a:close/>
                  <a:moveTo>
                    <a:pt x="192" y="37"/>
                  </a:moveTo>
                  <a:cubicBezTo>
                    <a:pt x="275" y="381"/>
                    <a:pt x="324" y="706"/>
                    <a:pt x="356" y="1058"/>
                  </a:cubicBezTo>
                  <a:cubicBezTo>
                    <a:pt x="395" y="1506"/>
                    <a:pt x="383" y="1944"/>
                    <a:pt x="329" y="2389"/>
                  </a:cubicBezTo>
                  <a:cubicBezTo>
                    <a:pt x="279" y="2792"/>
                    <a:pt x="206" y="3142"/>
                    <a:pt x="124" y="3536"/>
                  </a:cubicBezTo>
                  <a:cubicBezTo>
                    <a:pt x="117" y="3570"/>
                    <a:pt x="1" y="3968"/>
                    <a:pt x="96" y="3894"/>
                  </a:cubicBezTo>
                  <a:cubicBezTo>
                    <a:pt x="222" y="3784"/>
                    <a:pt x="301" y="3505"/>
                    <a:pt x="351" y="3355"/>
                  </a:cubicBezTo>
                  <a:cubicBezTo>
                    <a:pt x="505" y="2871"/>
                    <a:pt x="555" y="2367"/>
                    <a:pt x="557" y="1862"/>
                  </a:cubicBezTo>
                  <a:cubicBezTo>
                    <a:pt x="558" y="1460"/>
                    <a:pt x="519" y="1070"/>
                    <a:pt x="431" y="679"/>
                  </a:cubicBezTo>
                  <a:cubicBezTo>
                    <a:pt x="384" y="471"/>
                    <a:pt x="319" y="281"/>
                    <a:pt x="240" y="85"/>
                  </a:cubicBezTo>
                  <a:cubicBezTo>
                    <a:pt x="238" y="80"/>
                    <a:pt x="204" y="1"/>
                    <a:pt x="192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7525375" y="3060375"/>
              <a:ext cx="85438" cy="239376"/>
            </a:xfrm>
            <a:custGeom>
              <a:avLst/>
              <a:gdLst/>
              <a:ahLst/>
              <a:cxnLst/>
              <a:rect l="l" t="t" r="r" b="b"/>
              <a:pathLst>
                <a:path w="848" h="2376" extrusionOk="0">
                  <a:moveTo>
                    <a:pt x="55" y="102"/>
                  </a:moveTo>
                  <a:lnTo>
                    <a:pt x="55" y="103"/>
                  </a:lnTo>
                  <a:cubicBezTo>
                    <a:pt x="55" y="103"/>
                    <a:pt x="55" y="103"/>
                    <a:pt x="55" y="102"/>
                  </a:cubicBezTo>
                  <a:close/>
                  <a:moveTo>
                    <a:pt x="1" y="20"/>
                  </a:moveTo>
                  <a:cubicBezTo>
                    <a:pt x="75" y="182"/>
                    <a:pt x="142" y="342"/>
                    <a:pt x="208" y="507"/>
                  </a:cubicBezTo>
                  <a:cubicBezTo>
                    <a:pt x="308" y="757"/>
                    <a:pt x="387" y="1006"/>
                    <a:pt x="457" y="1265"/>
                  </a:cubicBezTo>
                  <a:cubicBezTo>
                    <a:pt x="528" y="1525"/>
                    <a:pt x="588" y="1789"/>
                    <a:pt x="662" y="2046"/>
                  </a:cubicBezTo>
                  <a:cubicBezTo>
                    <a:pt x="672" y="2082"/>
                    <a:pt x="731" y="2375"/>
                    <a:pt x="784" y="2292"/>
                  </a:cubicBezTo>
                  <a:cubicBezTo>
                    <a:pt x="848" y="2178"/>
                    <a:pt x="811" y="1970"/>
                    <a:pt x="799" y="1848"/>
                  </a:cubicBezTo>
                  <a:cubicBezTo>
                    <a:pt x="760" y="1507"/>
                    <a:pt x="660" y="1198"/>
                    <a:pt x="536" y="880"/>
                  </a:cubicBezTo>
                  <a:cubicBezTo>
                    <a:pt x="453" y="667"/>
                    <a:pt x="359" y="467"/>
                    <a:pt x="238" y="273"/>
                  </a:cubicBezTo>
                  <a:cubicBezTo>
                    <a:pt x="180" y="180"/>
                    <a:pt x="118" y="107"/>
                    <a:pt x="43" y="27"/>
                  </a:cubicBezTo>
                  <a:cubicBezTo>
                    <a:pt x="32" y="18"/>
                    <a:pt x="10" y="0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7466136" y="3644908"/>
              <a:ext cx="118787" cy="182454"/>
            </a:xfrm>
            <a:custGeom>
              <a:avLst/>
              <a:gdLst/>
              <a:ahLst/>
              <a:cxnLst/>
              <a:rect l="l" t="t" r="r" b="b"/>
              <a:pathLst>
                <a:path w="1179" h="1811" extrusionOk="0">
                  <a:moveTo>
                    <a:pt x="1120" y="97"/>
                  </a:moveTo>
                  <a:lnTo>
                    <a:pt x="1120" y="97"/>
                  </a:lnTo>
                  <a:cubicBezTo>
                    <a:pt x="1120" y="97"/>
                    <a:pt x="1120" y="97"/>
                    <a:pt x="1120" y="97"/>
                  </a:cubicBezTo>
                  <a:close/>
                  <a:moveTo>
                    <a:pt x="1156" y="5"/>
                  </a:moveTo>
                  <a:cubicBezTo>
                    <a:pt x="1071" y="152"/>
                    <a:pt x="983" y="296"/>
                    <a:pt x="894" y="441"/>
                  </a:cubicBezTo>
                  <a:cubicBezTo>
                    <a:pt x="771" y="642"/>
                    <a:pt x="641" y="833"/>
                    <a:pt x="507" y="1027"/>
                  </a:cubicBezTo>
                  <a:cubicBezTo>
                    <a:pt x="384" y="1202"/>
                    <a:pt x="247" y="1400"/>
                    <a:pt x="144" y="1585"/>
                  </a:cubicBezTo>
                  <a:cubicBezTo>
                    <a:pt x="126" y="1620"/>
                    <a:pt x="0" y="1811"/>
                    <a:pt x="87" y="1803"/>
                  </a:cubicBezTo>
                  <a:cubicBezTo>
                    <a:pt x="195" y="1786"/>
                    <a:pt x="293" y="1652"/>
                    <a:pt x="362" y="1575"/>
                  </a:cubicBezTo>
                  <a:cubicBezTo>
                    <a:pt x="551" y="1363"/>
                    <a:pt x="687" y="1129"/>
                    <a:pt x="828" y="883"/>
                  </a:cubicBezTo>
                  <a:cubicBezTo>
                    <a:pt x="929" y="704"/>
                    <a:pt x="1018" y="528"/>
                    <a:pt x="1093" y="337"/>
                  </a:cubicBezTo>
                  <a:cubicBezTo>
                    <a:pt x="1132" y="238"/>
                    <a:pt x="1154" y="147"/>
                    <a:pt x="1174" y="44"/>
                  </a:cubicBezTo>
                  <a:cubicBezTo>
                    <a:pt x="1177" y="30"/>
                    <a:pt x="1179" y="1"/>
                    <a:pt x="1156" y="5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6428737" y="3134928"/>
              <a:ext cx="77277" cy="274940"/>
            </a:xfrm>
            <a:custGeom>
              <a:avLst/>
              <a:gdLst/>
              <a:ahLst/>
              <a:cxnLst/>
              <a:rect l="l" t="t" r="r" b="b"/>
              <a:pathLst>
                <a:path w="767" h="2729" extrusionOk="0">
                  <a:moveTo>
                    <a:pt x="62" y="2556"/>
                  </a:moveTo>
                  <a:cubicBezTo>
                    <a:pt x="62" y="2556"/>
                    <a:pt x="62" y="2556"/>
                    <a:pt x="62" y="2555"/>
                  </a:cubicBezTo>
                  <a:close/>
                  <a:moveTo>
                    <a:pt x="64" y="2707"/>
                  </a:moveTo>
                  <a:cubicBezTo>
                    <a:pt x="85" y="2454"/>
                    <a:pt x="119" y="2214"/>
                    <a:pt x="164" y="1964"/>
                  </a:cubicBezTo>
                  <a:cubicBezTo>
                    <a:pt x="220" y="1652"/>
                    <a:pt x="299" y="1355"/>
                    <a:pt x="398" y="1053"/>
                  </a:cubicBezTo>
                  <a:cubicBezTo>
                    <a:pt x="481" y="799"/>
                    <a:pt x="579" y="541"/>
                    <a:pt x="656" y="287"/>
                  </a:cubicBezTo>
                  <a:cubicBezTo>
                    <a:pt x="667" y="250"/>
                    <a:pt x="767" y="1"/>
                    <a:pt x="680" y="34"/>
                  </a:cubicBezTo>
                  <a:cubicBezTo>
                    <a:pt x="568" y="85"/>
                    <a:pt x="490" y="268"/>
                    <a:pt x="437" y="370"/>
                  </a:cubicBezTo>
                  <a:cubicBezTo>
                    <a:pt x="275" y="685"/>
                    <a:pt x="184" y="1025"/>
                    <a:pt x="111" y="1370"/>
                  </a:cubicBezTo>
                  <a:cubicBezTo>
                    <a:pt x="51" y="1650"/>
                    <a:pt x="13" y="1924"/>
                    <a:pt x="5" y="2210"/>
                  </a:cubicBezTo>
                  <a:cubicBezTo>
                    <a:pt x="0" y="2366"/>
                    <a:pt x="12" y="2510"/>
                    <a:pt x="32" y="2664"/>
                  </a:cubicBezTo>
                  <a:cubicBezTo>
                    <a:pt x="33" y="2672"/>
                    <a:pt x="42" y="2728"/>
                    <a:pt x="64" y="2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6467727" y="3166159"/>
              <a:ext cx="136016" cy="525297"/>
            </a:xfrm>
            <a:custGeom>
              <a:avLst/>
              <a:gdLst/>
              <a:ahLst/>
              <a:cxnLst/>
              <a:rect l="l" t="t" r="r" b="b"/>
              <a:pathLst>
                <a:path w="1350" h="5214" extrusionOk="0">
                  <a:moveTo>
                    <a:pt x="463" y="1354"/>
                  </a:moveTo>
                  <a:cubicBezTo>
                    <a:pt x="388" y="1757"/>
                    <a:pt x="358" y="2085"/>
                    <a:pt x="377" y="2497"/>
                  </a:cubicBezTo>
                  <a:cubicBezTo>
                    <a:pt x="504" y="4001"/>
                    <a:pt x="1290" y="4838"/>
                    <a:pt x="1349" y="5213"/>
                  </a:cubicBezTo>
                  <a:cubicBezTo>
                    <a:pt x="754" y="4937"/>
                    <a:pt x="131" y="3207"/>
                    <a:pt x="38" y="2524"/>
                  </a:cubicBezTo>
                  <a:cubicBezTo>
                    <a:pt x="1" y="2077"/>
                    <a:pt x="22" y="1723"/>
                    <a:pt x="104" y="1284"/>
                  </a:cubicBezTo>
                  <a:cubicBezTo>
                    <a:pt x="138" y="1136"/>
                    <a:pt x="326" y="0"/>
                    <a:pt x="606" y="169"/>
                  </a:cubicBezTo>
                  <a:cubicBezTo>
                    <a:pt x="872" y="214"/>
                    <a:pt x="537" y="1015"/>
                    <a:pt x="463" y="1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437704" y="3508396"/>
              <a:ext cx="181355" cy="322090"/>
            </a:xfrm>
            <a:custGeom>
              <a:avLst/>
              <a:gdLst/>
              <a:ahLst/>
              <a:cxnLst/>
              <a:rect l="l" t="t" r="r" b="b"/>
              <a:pathLst>
                <a:path w="1800" h="3197" extrusionOk="0">
                  <a:moveTo>
                    <a:pt x="1652" y="3035"/>
                  </a:moveTo>
                  <a:lnTo>
                    <a:pt x="1651" y="3034"/>
                  </a:lnTo>
                  <a:cubicBezTo>
                    <a:pt x="1651" y="3034"/>
                    <a:pt x="1651" y="3035"/>
                    <a:pt x="1652" y="3035"/>
                  </a:cubicBezTo>
                  <a:close/>
                  <a:moveTo>
                    <a:pt x="1794" y="3162"/>
                  </a:moveTo>
                  <a:cubicBezTo>
                    <a:pt x="1567" y="2930"/>
                    <a:pt x="1376" y="2698"/>
                    <a:pt x="1185" y="2436"/>
                  </a:cubicBezTo>
                  <a:cubicBezTo>
                    <a:pt x="946" y="2106"/>
                    <a:pt x="752" y="1761"/>
                    <a:pt x="586" y="1388"/>
                  </a:cubicBezTo>
                  <a:cubicBezTo>
                    <a:pt x="437" y="1052"/>
                    <a:pt x="330" y="743"/>
                    <a:pt x="207" y="398"/>
                  </a:cubicBezTo>
                  <a:cubicBezTo>
                    <a:pt x="195" y="363"/>
                    <a:pt x="99" y="1"/>
                    <a:pt x="54" y="104"/>
                  </a:cubicBezTo>
                  <a:cubicBezTo>
                    <a:pt x="0" y="251"/>
                    <a:pt x="70" y="507"/>
                    <a:pt x="101" y="651"/>
                  </a:cubicBezTo>
                  <a:cubicBezTo>
                    <a:pt x="205" y="1103"/>
                    <a:pt x="403" y="1518"/>
                    <a:pt x="640" y="1914"/>
                  </a:cubicBezTo>
                  <a:cubicBezTo>
                    <a:pt x="829" y="2228"/>
                    <a:pt x="1043" y="2513"/>
                    <a:pt x="1297" y="2776"/>
                  </a:cubicBezTo>
                  <a:cubicBezTo>
                    <a:pt x="1433" y="2916"/>
                    <a:pt x="1575" y="3033"/>
                    <a:pt x="1731" y="3149"/>
                  </a:cubicBezTo>
                  <a:cubicBezTo>
                    <a:pt x="1736" y="3151"/>
                    <a:pt x="1800" y="3197"/>
                    <a:pt x="1794" y="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6633859" y="3825346"/>
              <a:ext cx="130071" cy="98229"/>
            </a:xfrm>
            <a:custGeom>
              <a:avLst/>
              <a:gdLst/>
              <a:ahLst/>
              <a:cxnLst/>
              <a:rect l="l" t="t" r="r" b="b"/>
              <a:pathLst>
                <a:path w="1291" h="975" extrusionOk="0">
                  <a:moveTo>
                    <a:pt x="1208" y="924"/>
                  </a:moveTo>
                  <a:cubicBezTo>
                    <a:pt x="1208" y="924"/>
                    <a:pt x="1208" y="923"/>
                    <a:pt x="1208" y="923"/>
                  </a:cubicBezTo>
                  <a:close/>
                  <a:moveTo>
                    <a:pt x="1288" y="953"/>
                  </a:moveTo>
                  <a:cubicBezTo>
                    <a:pt x="1164" y="881"/>
                    <a:pt x="1050" y="805"/>
                    <a:pt x="932" y="724"/>
                  </a:cubicBezTo>
                  <a:cubicBezTo>
                    <a:pt x="785" y="622"/>
                    <a:pt x="655" y="514"/>
                    <a:pt x="522" y="395"/>
                  </a:cubicBezTo>
                  <a:cubicBezTo>
                    <a:pt x="418" y="302"/>
                    <a:pt x="289" y="184"/>
                    <a:pt x="176" y="107"/>
                  </a:cubicBezTo>
                  <a:cubicBezTo>
                    <a:pt x="137" y="82"/>
                    <a:pt x="41" y="1"/>
                    <a:pt x="20" y="67"/>
                  </a:cubicBezTo>
                  <a:cubicBezTo>
                    <a:pt x="0" y="151"/>
                    <a:pt x="69" y="224"/>
                    <a:pt x="119" y="292"/>
                  </a:cubicBezTo>
                  <a:cubicBezTo>
                    <a:pt x="241" y="454"/>
                    <a:pt x="406" y="569"/>
                    <a:pt x="574" y="682"/>
                  </a:cubicBezTo>
                  <a:cubicBezTo>
                    <a:pt x="712" y="774"/>
                    <a:pt x="846" y="849"/>
                    <a:pt x="1000" y="910"/>
                  </a:cubicBezTo>
                  <a:cubicBezTo>
                    <a:pt x="1086" y="944"/>
                    <a:pt x="1163" y="959"/>
                    <a:pt x="1253" y="973"/>
                  </a:cubicBezTo>
                  <a:cubicBezTo>
                    <a:pt x="1267" y="974"/>
                    <a:pt x="1291" y="974"/>
                    <a:pt x="1288" y="953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620561" y="2759848"/>
              <a:ext cx="1026567" cy="1232545"/>
            </a:xfrm>
            <a:custGeom>
              <a:avLst/>
              <a:gdLst/>
              <a:ahLst/>
              <a:cxnLst/>
              <a:rect l="l" t="t" r="r" b="b"/>
              <a:pathLst>
                <a:path w="10189" h="12234" extrusionOk="0">
                  <a:moveTo>
                    <a:pt x="7401" y="8610"/>
                  </a:moveTo>
                  <a:cubicBezTo>
                    <a:pt x="7401" y="8610"/>
                    <a:pt x="7028" y="8685"/>
                    <a:pt x="6880" y="8693"/>
                  </a:cubicBezTo>
                  <a:cubicBezTo>
                    <a:pt x="6731" y="8701"/>
                    <a:pt x="6938" y="8560"/>
                    <a:pt x="6532" y="8610"/>
                  </a:cubicBezTo>
                  <a:cubicBezTo>
                    <a:pt x="6126" y="8659"/>
                    <a:pt x="6026" y="8510"/>
                    <a:pt x="5918" y="8618"/>
                  </a:cubicBezTo>
                  <a:cubicBezTo>
                    <a:pt x="5810" y="8726"/>
                    <a:pt x="5521" y="8626"/>
                    <a:pt x="5678" y="8768"/>
                  </a:cubicBezTo>
                  <a:cubicBezTo>
                    <a:pt x="5835" y="8908"/>
                    <a:pt x="6009" y="9008"/>
                    <a:pt x="6324" y="9024"/>
                  </a:cubicBezTo>
                  <a:cubicBezTo>
                    <a:pt x="6639" y="9041"/>
                    <a:pt x="6631" y="8851"/>
                    <a:pt x="6788" y="8950"/>
                  </a:cubicBezTo>
                  <a:cubicBezTo>
                    <a:pt x="6945" y="9049"/>
                    <a:pt x="6945" y="9148"/>
                    <a:pt x="7095" y="9032"/>
                  </a:cubicBezTo>
                  <a:cubicBezTo>
                    <a:pt x="7244" y="8917"/>
                    <a:pt x="7401" y="8610"/>
                    <a:pt x="7401" y="8610"/>
                  </a:cubicBezTo>
                  <a:close/>
                  <a:moveTo>
                    <a:pt x="1033" y="2202"/>
                  </a:moveTo>
                  <a:cubicBezTo>
                    <a:pt x="1240" y="1945"/>
                    <a:pt x="1597" y="1974"/>
                    <a:pt x="1754" y="2007"/>
                  </a:cubicBezTo>
                  <a:cubicBezTo>
                    <a:pt x="1912" y="2040"/>
                    <a:pt x="1957" y="2152"/>
                    <a:pt x="1995" y="2313"/>
                  </a:cubicBezTo>
                  <a:cubicBezTo>
                    <a:pt x="2031" y="2475"/>
                    <a:pt x="2052" y="2384"/>
                    <a:pt x="2293" y="2558"/>
                  </a:cubicBezTo>
                  <a:cubicBezTo>
                    <a:pt x="2533" y="2732"/>
                    <a:pt x="2653" y="2790"/>
                    <a:pt x="2831" y="2567"/>
                  </a:cubicBezTo>
                  <a:cubicBezTo>
                    <a:pt x="3009" y="2342"/>
                    <a:pt x="2827" y="2243"/>
                    <a:pt x="2989" y="2197"/>
                  </a:cubicBezTo>
                  <a:cubicBezTo>
                    <a:pt x="3151" y="2152"/>
                    <a:pt x="3250" y="2368"/>
                    <a:pt x="3540" y="2500"/>
                  </a:cubicBezTo>
                  <a:cubicBezTo>
                    <a:pt x="3830" y="2633"/>
                    <a:pt x="3590" y="2844"/>
                    <a:pt x="3635" y="3163"/>
                  </a:cubicBezTo>
                  <a:cubicBezTo>
                    <a:pt x="3681" y="3482"/>
                    <a:pt x="3756" y="3486"/>
                    <a:pt x="3938" y="3175"/>
                  </a:cubicBezTo>
                  <a:cubicBezTo>
                    <a:pt x="4120" y="2864"/>
                    <a:pt x="4129" y="2301"/>
                    <a:pt x="4348" y="2458"/>
                  </a:cubicBezTo>
                  <a:cubicBezTo>
                    <a:pt x="4568" y="2616"/>
                    <a:pt x="4647" y="3246"/>
                    <a:pt x="4414" y="3561"/>
                  </a:cubicBezTo>
                  <a:cubicBezTo>
                    <a:pt x="4182" y="3875"/>
                    <a:pt x="3946" y="3958"/>
                    <a:pt x="4398" y="4203"/>
                  </a:cubicBezTo>
                  <a:cubicBezTo>
                    <a:pt x="4849" y="4447"/>
                    <a:pt x="4638" y="4535"/>
                    <a:pt x="5057" y="4646"/>
                  </a:cubicBezTo>
                  <a:cubicBezTo>
                    <a:pt x="5475" y="4758"/>
                    <a:pt x="5231" y="4212"/>
                    <a:pt x="4978" y="3967"/>
                  </a:cubicBezTo>
                  <a:cubicBezTo>
                    <a:pt x="4725" y="3723"/>
                    <a:pt x="5176" y="3660"/>
                    <a:pt x="5127" y="3329"/>
                  </a:cubicBezTo>
                  <a:cubicBezTo>
                    <a:pt x="5077" y="2997"/>
                    <a:pt x="5040" y="3167"/>
                    <a:pt x="4866" y="3001"/>
                  </a:cubicBezTo>
                  <a:cubicBezTo>
                    <a:pt x="4692" y="2836"/>
                    <a:pt x="4713" y="2765"/>
                    <a:pt x="4903" y="2600"/>
                  </a:cubicBezTo>
                  <a:cubicBezTo>
                    <a:pt x="5094" y="2434"/>
                    <a:pt x="5202" y="2724"/>
                    <a:pt x="5425" y="3022"/>
                  </a:cubicBezTo>
                  <a:cubicBezTo>
                    <a:pt x="5649" y="3320"/>
                    <a:pt x="5579" y="3379"/>
                    <a:pt x="5831" y="3448"/>
                  </a:cubicBezTo>
                  <a:cubicBezTo>
                    <a:pt x="6085" y="3519"/>
                    <a:pt x="6092" y="3751"/>
                    <a:pt x="6370" y="3913"/>
                  </a:cubicBezTo>
                  <a:cubicBezTo>
                    <a:pt x="6648" y="4075"/>
                    <a:pt x="6702" y="3909"/>
                    <a:pt x="6987" y="4095"/>
                  </a:cubicBezTo>
                  <a:cubicBezTo>
                    <a:pt x="7274" y="4281"/>
                    <a:pt x="7174" y="4435"/>
                    <a:pt x="7398" y="4522"/>
                  </a:cubicBezTo>
                  <a:cubicBezTo>
                    <a:pt x="7621" y="4609"/>
                    <a:pt x="7663" y="4754"/>
                    <a:pt x="7319" y="4853"/>
                  </a:cubicBezTo>
                  <a:cubicBezTo>
                    <a:pt x="6975" y="4953"/>
                    <a:pt x="7000" y="4509"/>
                    <a:pt x="6897" y="4518"/>
                  </a:cubicBezTo>
                  <a:cubicBezTo>
                    <a:pt x="6793" y="4526"/>
                    <a:pt x="6515" y="4547"/>
                    <a:pt x="6615" y="4899"/>
                  </a:cubicBezTo>
                  <a:cubicBezTo>
                    <a:pt x="6714" y="5252"/>
                    <a:pt x="6888" y="4990"/>
                    <a:pt x="7062" y="5131"/>
                  </a:cubicBezTo>
                  <a:cubicBezTo>
                    <a:pt x="7236" y="5272"/>
                    <a:pt x="7207" y="5301"/>
                    <a:pt x="7083" y="5384"/>
                  </a:cubicBezTo>
                  <a:cubicBezTo>
                    <a:pt x="6959" y="5467"/>
                    <a:pt x="6880" y="5898"/>
                    <a:pt x="6627" y="5914"/>
                  </a:cubicBezTo>
                  <a:cubicBezTo>
                    <a:pt x="6374" y="5931"/>
                    <a:pt x="6242" y="6482"/>
                    <a:pt x="6263" y="6643"/>
                  </a:cubicBezTo>
                  <a:cubicBezTo>
                    <a:pt x="6283" y="6805"/>
                    <a:pt x="6391" y="6855"/>
                    <a:pt x="6113" y="7124"/>
                  </a:cubicBezTo>
                  <a:cubicBezTo>
                    <a:pt x="5836" y="7393"/>
                    <a:pt x="5699" y="7245"/>
                    <a:pt x="5844" y="7538"/>
                  </a:cubicBezTo>
                  <a:cubicBezTo>
                    <a:pt x="5989" y="7832"/>
                    <a:pt x="6229" y="8335"/>
                    <a:pt x="5923" y="8255"/>
                  </a:cubicBezTo>
                  <a:cubicBezTo>
                    <a:pt x="5616" y="8177"/>
                    <a:pt x="5715" y="7986"/>
                    <a:pt x="5376" y="7734"/>
                  </a:cubicBezTo>
                  <a:cubicBezTo>
                    <a:pt x="5036" y="7481"/>
                    <a:pt x="5226" y="7862"/>
                    <a:pt x="4849" y="7991"/>
                  </a:cubicBezTo>
                  <a:cubicBezTo>
                    <a:pt x="4473" y="8119"/>
                    <a:pt x="4754" y="7791"/>
                    <a:pt x="4564" y="7771"/>
                  </a:cubicBezTo>
                  <a:cubicBezTo>
                    <a:pt x="4373" y="7750"/>
                    <a:pt x="4460" y="7949"/>
                    <a:pt x="4116" y="8024"/>
                  </a:cubicBezTo>
                  <a:cubicBezTo>
                    <a:pt x="3772" y="8098"/>
                    <a:pt x="4124" y="8210"/>
                    <a:pt x="4008" y="8724"/>
                  </a:cubicBezTo>
                  <a:cubicBezTo>
                    <a:pt x="3892" y="9237"/>
                    <a:pt x="4020" y="9216"/>
                    <a:pt x="4481" y="9283"/>
                  </a:cubicBezTo>
                  <a:cubicBezTo>
                    <a:pt x="4941" y="9349"/>
                    <a:pt x="5259" y="9009"/>
                    <a:pt x="5513" y="9151"/>
                  </a:cubicBezTo>
                  <a:cubicBezTo>
                    <a:pt x="5765" y="9292"/>
                    <a:pt x="5288" y="9387"/>
                    <a:pt x="5413" y="9586"/>
                  </a:cubicBezTo>
                  <a:cubicBezTo>
                    <a:pt x="5537" y="9785"/>
                    <a:pt x="5591" y="9482"/>
                    <a:pt x="5795" y="9602"/>
                  </a:cubicBezTo>
                  <a:cubicBezTo>
                    <a:pt x="5997" y="9722"/>
                    <a:pt x="5885" y="9951"/>
                    <a:pt x="6080" y="10075"/>
                  </a:cubicBezTo>
                  <a:cubicBezTo>
                    <a:pt x="6275" y="10199"/>
                    <a:pt x="6429" y="10042"/>
                    <a:pt x="6602" y="9801"/>
                  </a:cubicBezTo>
                  <a:cubicBezTo>
                    <a:pt x="6776" y="9560"/>
                    <a:pt x="6918" y="9643"/>
                    <a:pt x="7083" y="9408"/>
                  </a:cubicBezTo>
                  <a:cubicBezTo>
                    <a:pt x="7248" y="9171"/>
                    <a:pt x="7435" y="9403"/>
                    <a:pt x="7775" y="9299"/>
                  </a:cubicBezTo>
                  <a:cubicBezTo>
                    <a:pt x="8115" y="9196"/>
                    <a:pt x="7849" y="9130"/>
                    <a:pt x="8131" y="9076"/>
                  </a:cubicBezTo>
                  <a:cubicBezTo>
                    <a:pt x="8413" y="9022"/>
                    <a:pt x="8480" y="9362"/>
                    <a:pt x="8566" y="9325"/>
                  </a:cubicBezTo>
                  <a:cubicBezTo>
                    <a:pt x="8653" y="9287"/>
                    <a:pt x="8893" y="9147"/>
                    <a:pt x="9126" y="9180"/>
                  </a:cubicBezTo>
                  <a:cubicBezTo>
                    <a:pt x="9358" y="9213"/>
                    <a:pt x="9304" y="9474"/>
                    <a:pt x="9648" y="9163"/>
                  </a:cubicBezTo>
                  <a:cubicBezTo>
                    <a:pt x="9801" y="9024"/>
                    <a:pt x="10008" y="8929"/>
                    <a:pt x="10188" y="8867"/>
                  </a:cubicBezTo>
                  <a:cubicBezTo>
                    <a:pt x="9598" y="10329"/>
                    <a:pt x="8491" y="11526"/>
                    <a:pt x="7094" y="12234"/>
                  </a:cubicBezTo>
                  <a:cubicBezTo>
                    <a:pt x="6986" y="12055"/>
                    <a:pt x="6809" y="11829"/>
                    <a:pt x="6598" y="11794"/>
                  </a:cubicBezTo>
                  <a:cubicBezTo>
                    <a:pt x="6242" y="11736"/>
                    <a:pt x="6308" y="11653"/>
                    <a:pt x="6201" y="11404"/>
                  </a:cubicBezTo>
                  <a:cubicBezTo>
                    <a:pt x="6092" y="11156"/>
                    <a:pt x="5952" y="11040"/>
                    <a:pt x="6300" y="10667"/>
                  </a:cubicBezTo>
                  <a:cubicBezTo>
                    <a:pt x="6648" y="10294"/>
                    <a:pt x="6142" y="10377"/>
                    <a:pt x="5815" y="10253"/>
                  </a:cubicBezTo>
                  <a:cubicBezTo>
                    <a:pt x="5487" y="10129"/>
                    <a:pt x="5653" y="10099"/>
                    <a:pt x="5475" y="10008"/>
                  </a:cubicBezTo>
                  <a:cubicBezTo>
                    <a:pt x="5297" y="9917"/>
                    <a:pt x="5210" y="10166"/>
                    <a:pt x="4957" y="10029"/>
                  </a:cubicBezTo>
                  <a:cubicBezTo>
                    <a:pt x="4704" y="9892"/>
                    <a:pt x="4742" y="9797"/>
                    <a:pt x="4559" y="9710"/>
                  </a:cubicBezTo>
                  <a:cubicBezTo>
                    <a:pt x="4377" y="9623"/>
                    <a:pt x="4248" y="9818"/>
                    <a:pt x="4132" y="9788"/>
                  </a:cubicBezTo>
                  <a:cubicBezTo>
                    <a:pt x="4017" y="9760"/>
                    <a:pt x="3888" y="9685"/>
                    <a:pt x="3714" y="9643"/>
                  </a:cubicBezTo>
                  <a:cubicBezTo>
                    <a:pt x="3540" y="9602"/>
                    <a:pt x="3441" y="9602"/>
                    <a:pt x="3130" y="9329"/>
                  </a:cubicBezTo>
                  <a:cubicBezTo>
                    <a:pt x="2819" y="9055"/>
                    <a:pt x="2989" y="8906"/>
                    <a:pt x="2873" y="8537"/>
                  </a:cubicBezTo>
                  <a:cubicBezTo>
                    <a:pt x="2757" y="8169"/>
                    <a:pt x="2484" y="8222"/>
                    <a:pt x="2629" y="8554"/>
                  </a:cubicBezTo>
                  <a:cubicBezTo>
                    <a:pt x="2774" y="8885"/>
                    <a:pt x="2649" y="8923"/>
                    <a:pt x="2541" y="8844"/>
                  </a:cubicBezTo>
                  <a:cubicBezTo>
                    <a:pt x="2434" y="8765"/>
                    <a:pt x="2330" y="8624"/>
                    <a:pt x="2114" y="8160"/>
                  </a:cubicBezTo>
                  <a:cubicBezTo>
                    <a:pt x="1900" y="7696"/>
                    <a:pt x="1907" y="7820"/>
                    <a:pt x="1858" y="7505"/>
                  </a:cubicBezTo>
                  <a:cubicBezTo>
                    <a:pt x="1808" y="7191"/>
                    <a:pt x="1758" y="7282"/>
                    <a:pt x="1592" y="7016"/>
                  </a:cubicBezTo>
                  <a:cubicBezTo>
                    <a:pt x="1427" y="6752"/>
                    <a:pt x="1613" y="5947"/>
                    <a:pt x="1609" y="5599"/>
                  </a:cubicBezTo>
                  <a:cubicBezTo>
                    <a:pt x="1605" y="5252"/>
                    <a:pt x="1414" y="5156"/>
                    <a:pt x="1563" y="4887"/>
                  </a:cubicBezTo>
                  <a:cubicBezTo>
                    <a:pt x="1713" y="4618"/>
                    <a:pt x="1563" y="4704"/>
                    <a:pt x="1361" y="4667"/>
                  </a:cubicBezTo>
                  <a:cubicBezTo>
                    <a:pt x="1157" y="4630"/>
                    <a:pt x="1298" y="4343"/>
                    <a:pt x="1331" y="4129"/>
                  </a:cubicBezTo>
                  <a:cubicBezTo>
                    <a:pt x="1364" y="3913"/>
                    <a:pt x="1509" y="3954"/>
                    <a:pt x="1427" y="3809"/>
                  </a:cubicBezTo>
                  <a:cubicBezTo>
                    <a:pt x="1344" y="3664"/>
                    <a:pt x="1249" y="3660"/>
                    <a:pt x="1025" y="3329"/>
                  </a:cubicBezTo>
                  <a:cubicBezTo>
                    <a:pt x="801" y="2997"/>
                    <a:pt x="619" y="3229"/>
                    <a:pt x="495" y="3039"/>
                  </a:cubicBezTo>
                  <a:cubicBezTo>
                    <a:pt x="370" y="2848"/>
                    <a:pt x="403" y="2715"/>
                    <a:pt x="718" y="2641"/>
                  </a:cubicBezTo>
                  <a:cubicBezTo>
                    <a:pt x="1033" y="2567"/>
                    <a:pt x="967" y="2301"/>
                    <a:pt x="1033" y="2202"/>
                  </a:cubicBezTo>
                  <a:moveTo>
                    <a:pt x="8713" y="1940"/>
                  </a:moveTo>
                  <a:cubicBezTo>
                    <a:pt x="9037" y="2265"/>
                    <a:pt x="9254" y="2497"/>
                    <a:pt x="9503" y="2886"/>
                  </a:cubicBezTo>
                  <a:cubicBezTo>
                    <a:pt x="9501" y="2925"/>
                    <a:pt x="9492" y="3113"/>
                    <a:pt x="9491" y="3146"/>
                  </a:cubicBezTo>
                  <a:cubicBezTo>
                    <a:pt x="9490" y="3160"/>
                    <a:pt x="9491" y="3174"/>
                    <a:pt x="9492" y="3187"/>
                  </a:cubicBezTo>
                  <a:cubicBezTo>
                    <a:pt x="9470" y="3165"/>
                    <a:pt x="9445" y="3142"/>
                    <a:pt x="9420" y="3117"/>
                  </a:cubicBezTo>
                  <a:cubicBezTo>
                    <a:pt x="9253" y="2955"/>
                    <a:pt x="9019" y="2728"/>
                    <a:pt x="8938" y="2525"/>
                  </a:cubicBezTo>
                  <a:cubicBezTo>
                    <a:pt x="8838" y="2272"/>
                    <a:pt x="8771" y="2257"/>
                    <a:pt x="8702" y="2240"/>
                  </a:cubicBezTo>
                  <a:cubicBezTo>
                    <a:pt x="8690" y="2237"/>
                    <a:pt x="8677" y="2234"/>
                    <a:pt x="8660" y="2213"/>
                  </a:cubicBezTo>
                  <a:cubicBezTo>
                    <a:pt x="8642" y="2191"/>
                    <a:pt x="8624" y="2175"/>
                    <a:pt x="8605" y="2166"/>
                  </a:cubicBezTo>
                  <a:cubicBezTo>
                    <a:pt x="8529" y="2127"/>
                    <a:pt x="8446" y="2177"/>
                    <a:pt x="8363" y="2236"/>
                  </a:cubicBezTo>
                  <a:cubicBezTo>
                    <a:pt x="8363" y="2237"/>
                    <a:pt x="8363" y="2237"/>
                    <a:pt x="8363" y="2237"/>
                  </a:cubicBezTo>
                  <a:cubicBezTo>
                    <a:pt x="8350" y="2245"/>
                    <a:pt x="8338" y="2255"/>
                    <a:pt x="8326" y="2264"/>
                  </a:cubicBezTo>
                  <a:cubicBezTo>
                    <a:pt x="8315" y="2272"/>
                    <a:pt x="8303" y="2281"/>
                    <a:pt x="8292" y="2289"/>
                  </a:cubicBezTo>
                  <a:cubicBezTo>
                    <a:pt x="8291" y="2290"/>
                    <a:pt x="8290" y="2291"/>
                    <a:pt x="8288" y="2292"/>
                  </a:cubicBezTo>
                  <a:cubicBezTo>
                    <a:pt x="8286" y="2293"/>
                    <a:pt x="8283" y="2295"/>
                    <a:pt x="8280" y="2298"/>
                  </a:cubicBezTo>
                  <a:cubicBezTo>
                    <a:pt x="8280" y="2293"/>
                    <a:pt x="8280" y="2289"/>
                    <a:pt x="8279" y="2285"/>
                  </a:cubicBezTo>
                  <a:cubicBezTo>
                    <a:pt x="8279" y="2278"/>
                    <a:pt x="8278" y="2272"/>
                    <a:pt x="8277" y="2266"/>
                  </a:cubicBezTo>
                  <a:cubicBezTo>
                    <a:pt x="8272" y="2223"/>
                    <a:pt x="8261" y="2189"/>
                    <a:pt x="8247" y="2159"/>
                  </a:cubicBezTo>
                  <a:cubicBezTo>
                    <a:pt x="8215" y="2089"/>
                    <a:pt x="8163" y="2051"/>
                    <a:pt x="8100" y="2023"/>
                  </a:cubicBezTo>
                  <a:cubicBezTo>
                    <a:pt x="8074" y="2010"/>
                    <a:pt x="8045" y="1999"/>
                    <a:pt x="8015" y="1988"/>
                  </a:cubicBezTo>
                  <a:cubicBezTo>
                    <a:pt x="7969" y="1970"/>
                    <a:pt x="7920" y="1951"/>
                    <a:pt x="7880" y="1920"/>
                  </a:cubicBezTo>
                  <a:lnTo>
                    <a:pt x="7900" y="1907"/>
                  </a:lnTo>
                  <a:cubicBezTo>
                    <a:pt x="7923" y="1891"/>
                    <a:pt x="7947" y="1874"/>
                    <a:pt x="7968" y="1855"/>
                  </a:cubicBezTo>
                  <a:cubicBezTo>
                    <a:pt x="7991" y="1835"/>
                    <a:pt x="8010" y="1811"/>
                    <a:pt x="8022" y="1783"/>
                  </a:cubicBezTo>
                  <a:cubicBezTo>
                    <a:pt x="8031" y="1761"/>
                    <a:pt x="8035" y="1736"/>
                    <a:pt x="8033" y="1707"/>
                  </a:cubicBezTo>
                  <a:cubicBezTo>
                    <a:pt x="8029" y="1646"/>
                    <a:pt x="8002" y="1574"/>
                    <a:pt x="7935" y="1501"/>
                  </a:cubicBezTo>
                  <a:cubicBezTo>
                    <a:pt x="7905" y="1469"/>
                    <a:pt x="7866" y="1437"/>
                    <a:pt x="7818" y="1405"/>
                  </a:cubicBezTo>
                  <a:cubicBezTo>
                    <a:pt x="7804" y="1397"/>
                    <a:pt x="7789" y="1388"/>
                    <a:pt x="7773" y="1378"/>
                  </a:cubicBezTo>
                  <a:cubicBezTo>
                    <a:pt x="7716" y="1347"/>
                    <a:pt x="7647" y="1315"/>
                    <a:pt x="7563" y="1286"/>
                  </a:cubicBezTo>
                  <a:cubicBezTo>
                    <a:pt x="7508" y="1267"/>
                    <a:pt x="7446" y="1249"/>
                    <a:pt x="7377" y="1232"/>
                  </a:cubicBezTo>
                  <a:cubicBezTo>
                    <a:pt x="7322" y="1218"/>
                    <a:pt x="7262" y="1206"/>
                    <a:pt x="7198" y="1195"/>
                  </a:cubicBezTo>
                  <a:cubicBezTo>
                    <a:pt x="6658" y="1099"/>
                    <a:pt x="6632" y="808"/>
                    <a:pt x="6632" y="807"/>
                  </a:cubicBezTo>
                  <a:cubicBezTo>
                    <a:pt x="6629" y="775"/>
                    <a:pt x="6607" y="746"/>
                    <a:pt x="6574" y="734"/>
                  </a:cubicBezTo>
                  <a:cubicBezTo>
                    <a:pt x="6572" y="734"/>
                    <a:pt x="6254" y="622"/>
                    <a:pt x="6054" y="544"/>
                  </a:cubicBezTo>
                  <a:cubicBezTo>
                    <a:pt x="5956" y="505"/>
                    <a:pt x="5886" y="475"/>
                    <a:pt x="5895" y="469"/>
                  </a:cubicBezTo>
                  <a:cubicBezTo>
                    <a:pt x="5906" y="462"/>
                    <a:pt x="5916" y="455"/>
                    <a:pt x="5925" y="447"/>
                  </a:cubicBezTo>
                  <a:cubicBezTo>
                    <a:pt x="5938" y="434"/>
                    <a:pt x="5950" y="420"/>
                    <a:pt x="5961" y="406"/>
                  </a:cubicBezTo>
                  <a:cubicBezTo>
                    <a:pt x="5966" y="397"/>
                    <a:pt x="6002" y="291"/>
                    <a:pt x="6006" y="282"/>
                  </a:cubicBezTo>
                  <a:cubicBezTo>
                    <a:pt x="7131" y="618"/>
                    <a:pt x="7884" y="1111"/>
                    <a:pt x="8713" y="1940"/>
                  </a:cubicBezTo>
                  <a:close/>
                  <a:moveTo>
                    <a:pt x="4402" y="1542"/>
                  </a:moveTo>
                  <a:cubicBezTo>
                    <a:pt x="4402" y="1542"/>
                    <a:pt x="4700" y="1298"/>
                    <a:pt x="4870" y="1278"/>
                  </a:cubicBezTo>
                  <a:cubicBezTo>
                    <a:pt x="5040" y="1257"/>
                    <a:pt x="5160" y="1397"/>
                    <a:pt x="5546" y="1361"/>
                  </a:cubicBezTo>
                  <a:cubicBezTo>
                    <a:pt x="5931" y="1323"/>
                    <a:pt x="5774" y="1364"/>
                    <a:pt x="6196" y="1625"/>
                  </a:cubicBezTo>
                  <a:cubicBezTo>
                    <a:pt x="6619" y="1886"/>
                    <a:pt x="6527" y="1920"/>
                    <a:pt x="6589" y="2375"/>
                  </a:cubicBezTo>
                  <a:cubicBezTo>
                    <a:pt x="6652" y="2831"/>
                    <a:pt x="6648" y="2587"/>
                    <a:pt x="6847" y="2906"/>
                  </a:cubicBezTo>
                  <a:cubicBezTo>
                    <a:pt x="7046" y="3225"/>
                    <a:pt x="6764" y="3101"/>
                    <a:pt x="6382" y="3101"/>
                  </a:cubicBezTo>
                  <a:cubicBezTo>
                    <a:pt x="6002" y="3101"/>
                    <a:pt x="6005" y="3001"/>
                    <a:pt x="5736" y="2848"/>
                  </a:cubicBezTo>
                  <a:cubicBezTo>
                    <a:pt x="5466" y="2695"/>
                    <a:pt x="5529" y="2583"/>
                    <a:pt x="5425" y="2417"/>
                  </a:cubicBezTo>
                  <a:cubicBezTo>
                    <a:pt x="5321" y="2251"/>
                    <a:pt x="5309" y="2251"/>
                    <a:pt x="5135" y="2140"/>
                  </a:cubicBezTo>
                  <a:cubicBezTo>
                    <a:pt x="4961" y="2028"/>
                    <a:pt x="4941" y="2127"/>
                    <a:pt x="4746" y="2019"/>
                  </a:cubicBezTo>
                  <a:cubicBezTo>
                    <a:pt x="4551" y="1912"/>
                    <a:pt x="4485" y="2069"/>
                    <a:pt x="4336" y="2102"/>
                  </a:cubicBezTo>
                  <a:cubicBezTo>
                    <a:pt x="4186" y="2135"/>
                    <a:pt x="4041" y="2114"/>
                    <a:pt x="3921" y="1986"/>
                  </a:cubicBezTo>
                  <a:cubicBezTo>
                    <a:pt x="3801" y="1858"/>
                    <a:pt x="3722" y="1692"/>
                    <a:pt x="3801" y="1563"/>
                  </a:cubicBezTo>
                  <a:cubicBezTo>
                    <a:pt x="3880" y="1435"/>
                    <a:pt x="3917" y="1381"/>
                    <a:pt x="4049" y="1261"/>
                  </a:cubicBezTo>
                  <a:cubicBezTo>
                    <a:pt x="4182" y="1141"/>
                    <a:pt x="4402" y="1542"/>
                    <a:pt x="4402" y="1542"/>
                  </a:cubicBezTo>
                  <a:close/>
                  <a:moveTo>
                    <a:pt x="7120" y="1800"/>
                  </a:moveTo>
                  <a:cubicBezTo>
                    <a:pt x="7099" y="1803"/>
                    <a:pt x="6859" y="1953"/>
                    <a:pt x="6933" y="2094"/>
                  </a:cubicBezTo>
                  <a:cubicBezTo>
                    <a:pt x="7008" y="2235"/>
                    <a:pt x="7207" y="2309"/>
                    <a:pt x="7265" y="2251"/>
                  </a:cubicBezTo>
                  <a:cubicBezTo>
                    <a:pt x="7323" y="2194"/>
                    <a:pt x="7141" y="1796"/>
                    <a:pt x="7120" y="1800"/>
                  </a:cubicBezTo>
                  <a:close/>
                  <a:moveTo>
                    <a:pt x="1" y="1446"/>
                  </a:moveTo>
                  <a:cubicBezTo>
                    <a:pt x="155" y="1515"/>
                    <a:pt x="302" y="1575"/>
                    <a:pt x="345" y="1638"/>
                  </a:cubicBezTo>
                  <a:cubicBezTo>
                    <a:pt x="469" y="1820"/>
                    <a:pt x="353" y="1962"/>
                    <a:pt x="685" y="2028"/>
                  </a:cubicBezTo>
                  <a:cubicBezTo>
                    <a:pt x="1017" y="2093"/>
                    <a:pt x="1100" y="1995"/>
                    <a:pt x="1232" y="1787"/>
                  </a:cubicBezTo>
                  <a:cubicBezTo>
                    <a:pt x="1364" y="1580"/>
                    <a:pt x="1257" y="1671"/>
                    <a:pt x="1481" y="1248"/>
                  </a:cubicBezTo>
                  <a:cubicBezTo>
                    <a:pt x="1705" y="826"/>
                    <a:pt x="1580" y="834"/>
                    <a:pt x="1912" y="768"/>
                  </a:cubicBezTo>
                  <a:cubicBezTo>
                    <a:pt x="2243" y="702"/>
                    <a:pt x="2061" y="561"/>
                    <a:pt x="2342" y="486"/>
                  </a:cubicBezTo>
                  <a:cubicBezTo>
                    <a:pt x="2624" y="412"/>
                    <a:pt x="2798" y="644"/>
                    <a:pt x="3039" y="379"/>
                  </a:cubicBezTo>
                  <a:cubicBezTo>
                    <a:pt x="3129" y="279"/>
                    <a:pt x="3200" y="138"/>
                    <a:pt x="3254" y="0"/>
                  </a:cubicBezTo>
                  <a:cubicBezTo>
                    <a:pt x="2026" y="172"/>
                    <a:pt x="908" y="687"/>
                    <a:pt x="1" y="14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6688465" y="2876915"/>
              <a:ext cx="871106" cy="1064397"/>
            </a:xfrm>
            <a:custGeom>
              <a:avLst/>
              <a:gdLst/>
              <a:ahLst/>
              <a:cxnLst/>
              <a:rect l="l" t="t" r="r" b="b"/>
              <a:pathLst>
                <a:path w="8646" h="10565" extrusionOk="0">
                  <a:moveTo>
                    <a:pt x="6078" y="9079"/>
                  </a:moveTo>
                  <a:cubicBezTo>
                    <a:pt x="6082" y="9088"/>
                    <a:pt x="6086" y="9097"/>
                    <a:pt x="6091" y="9106"/>
                  </a:cubicBezTo>
                  <a:cubicBezTo>
                    <a:pt x="6209" y="9355"/>
                    <a:pt x="6083" y="9591"/>
                    <a:pt x="5913" y="9773"/>
                  </a:cubicBezTo>
                  <a:cubicBezTo>
                    <a:pt x="5888" y="9800"/>
                    <a:pt x="5828" y="9867"/>
                    <a:pt x="5803" y="9911"/>
                  </a:cubicBezTo>
                  <a:cubicBezTo>
                    <a:pt x="5823" y="9963"/>
                    <a:pt x="5867" y="10042"/>
                    <a:pt x="5886" y="10086"/>
                  </a:cubicBezTo>
                  <a:cubicBezTo>
                    <a:pt x="5908" y="10136"/>
                    <a:pt x="5924" y="10187"/>
                    <a:pt x="5941" y="10236"/>
                  </a:cubicBezTo>
                  <a:cubicBezTo>
                    <a:pt x="5958" y="10240"/>
                    <a:pt x="5975" y="10242"/>
                    <a:pt x="5987" y="10244"/>
                  </a:cubicBezTo>
                  <a:cubicBezTo>
                    <a:pt x="6204" y="10280"/>
                    <a:pt x="6385" y="10406"/>
                    <a:pt x="6532" y="10565"/>
                  </a:cubicBezTo>
                  <a:cubicBezTo>
                    <a:pt x="7391" y="10070"/>
                    <a:pt x="8117" y="9372"/>
                    <a:pt x="8646" y="8539"/>
                  </a:cubicBezTo>
                  <a:cubicBezTo>
                    <a:pt x="8611" y="8533"/>
                    <a:pt x="8575" y="8523"/>
                    <a:pt x="8538" y="8508"/>
                  </a:cubicBezTo>
                  <a:cubicBezTo>
                    <a:pt x="8460" y="8478"/>
                    <a:pt x="8427" y="8446"/>
                    <a:pt x="8372" y="8405"/>
                  </a:cubicBezTo>
                  <a:cubicBezTo>
                    <a:pt x="8274" y="8407"/>
                    <a:pt x="8129" y="8488"/>
                    <a:pt x="8047" y="8523"/>
                  </a:cubicBezTo>
                  <a:cubicBezTo>
                    <a:pt x="7991" y="8548"/>
                    <a:pt x="7930" y="8559"/>
                    <a:pt x="7869" y="8558"/>
                  </a:cubicBezTo>
                  <a:cubicBezTo>
                    <a:pt x="7715" y="8555"/>
                    <a:pt x="7605" y="8478"/>
                    <a:pt x="7513" y="8368"/>
                  </a:cubicBezTo>
                  <a:cubicBezTo>
                    <a:pt x="7432" y="8435"/>
                    <a:pt x="7331" y="8479"/>
                    <a:pt x="7215" y="8514"/>
                  </a:cubicBezTo>
                  <a:cubicBezTo>
                    <a:pt x="7074" y="8556"/>
                    <a:pt x="6934" y="8567"/>
                    <a:pt x="6787" y="8552"/>
                  </a:cubicBezTo>
                  <a:cubicBezTo>
                    <a:pt x="6755" y="8549"/>
                    <a:pt x="6718" y="8542"/>
                    <a:pt x="6681" y="8536"/>
                  </a:cubicBezTo>
                  <a:cubicBezTo>
                    <a:pt x="6590" y="8647"/>
                    <a:pt x="6491" y="8721"/>
                    <a:pt x="6354" y="8789"/>
                  </a:cubicBezTo>
                  <a:cubicBezTo>
                    <a:pt x="6301" y="8816"/>
                    <a:pt x="6281" y="8821"/>
                    <a:pt x="6246" y="8869"/>
                  </a:cubicBezTo>
                  <a:cubicBezTo>
                    <a:pt x="6195" y="8942"/>
                    <a:pt x="6139" y="9014"/>
                    <a:pt x="6078" y="9079"/>
                  </a:cubicBezTo>
                  <a:close/>
                  <a:moveTo>
                    <a:pt x="702" y="1254"/>
                  </a:moveTo>
                  <a:cubicBezTo>
                    <a:pt x="763" y="1216"/>
                    <a:pt x="856" y="1212"/>
                    <a:pt x="933" y="1220"/>
                  </a:cubicBezTo>
                  <a:cubicBezTo>
                    <a:pt x="935" y="1226"/>
                    <a:pt x="937" y="1233"/>
                    <a:pt x="937" y="1240"/>
                  </a:cubicBezTo>
                  <a:cubicBezTo>
                    <a:pt x="965" y="1358"/>
                    <a:pt x="1008" y="1460"/>
                    <a:pt x="1101" y="1543"/>
                  </a:cubicBezTo>
                  <a:cubicBezTo>
                    <a:pt x="1186" y="1619"/>
                    <a:pt x="1293" y="1646"/>
                    <a:pt x="1388" y="1714"/>
                  </a:cubicBezTo>
                  <a:cubicBezTo>
                    <a:pt x="1564" y="1842"/>
                    <a:pt x="1753" y="1960"/>
                    <a:pt x="1981" y="1941"/>
                  </a:cubicBezTo>
                  <a:cubicBezTo>
                    <a:pt x="2186" y="1923"/>
                    <a:pt x="2341" y="1805"/>
                    <a:pt x="2465" y="1649"/>
                  </a:cubicBezTo>
                  <a:cubicBezTo>
                    <a:pt x="2481" y="1628"/>
                    <a:pt x="2496" y="1608"/>
                    <a:pt x="2510" y="1588"/>
                  </a:cubicBezTo>
                  <a:cubicBezTo>
                    <a:pt x="2538" y="1606"/>
                    <a:pt x="2567" y="1624"/>
                    <a:pt x="2596" y="1640"/>
                  </a:cubicBezTo>
                  <a:cubicBezTo>
                    <a:pt x="2593" y="1655"/>
                    <a:pt x="2589" y="1669"/>
                    <a:pt x="2587" y="1681"/>
                  </a:cubicBezTo>
                  <a:cubicBezTo>
                    <a:pt x="2562" y="1807"/>
                    <a:pt x="2555" y="1929"/>
                    <a:pt x="2573" y="2057"/>
                  </a:cubicBezTo>
                  <a:cubicBezTo>
                    <a:pt x="2608" y="2304"/>
                    <a:pt x="2691" y="2567"/>
                    <a:pt x="2974" y="2627"/>
                  </a:cubicBezTo>
                  <a:cubicBezTo>
                    <a:pt x="3016" y="2636"/>
                    <a:pt x="3057" y="2638"/>
                    <a:pt x="3098" y="2635"/>
                  </a:cubicBezTo>
                  <a:cubicBezTo>
                    <a:pt x="3083" y="2684"/>
                    <a:pt x="3074" y="2736"/>
                    <a:pt x="3075" y="2794"/>
                  </a:cubicBezTo>
                  <a:cubicBezTo>
                    <a:pt x="3076" y="3087"/>
                    <a:pt x="3304" y="3260"/>
                    <a:pt x="3537" y="3387"/>
                  </a:cubicBezTo>
                  <a:cubicBezTo>
                    <a:pt x="3687" y="3468"/>
                    <a:pt x="3691" y="3486"/>
                    <a:pt x="3796" y="3601"/>
                  </a:cubicBezTo>
                  <a:cubicBezTo>
                    <a:pt x="3931" y="3748"/>
                    <a:pt x="4092" y="3814"/>
                    <a:pt x="4282" y="3864"/>
                  </a:cubicBezTo>
                  <a:cubicBezTo>
                    <a:pt x="4498" y="3922"/>
                    <a:pt x="4730" y="3896"/>
                    <a:pt x="4882" y="3714"/>
                  </a:cubicBezTo>
                  <a:cubicBezTo>
                    <a:pt x="5118" y="3433"/>
                    <a:pt x="4961" y="3039"/>
                    <a:pt x="4785" y="2775"/>
                  </a:cubicBezTo>
                  <a:cubicBezTo>
                    <a:pt x="4757" y="2734"/>
                    <a:pt x="4729" y="2694"/>
                    <a:pt x="4697" y="2656"/>
                  </a:cubicBezTo>
                  <a:cubicBezTo>
                    <a:pt x="4707" y="2644"/>
                    <a:pt x="4716" y="2631"/>
                    <a:pt x="4724" y="2619"/>
                  </a:cubicBezTo>
                  <a:cubicBezTo>
                    <a:pt x="4741" y="2593"/>
                    <a:pt x="4757" y="2568"/>
                    <a:pt x="4770" y="2541"/>
                  </a:cubicBezTo>
                  <a:cubicBezTo>
                    <a:pt x="4835" y="2589"/>
                    <a:pt x="4922" y="2630"/>
                    <a:pt x="5052" y="2665"/>
                  </a:cubicBezTo>
                  <a:cubicBezTo>
                    <a:pt x="5053" y="2665"/>
                    <a:pt x="5054" y="2666"/>
                    <a:pt x="5056" y="2666"/>
                  </a:cubicBezTo>
                  <a:cubicBezTo>
                    <a:pt x="5058" y="2668"/>
                    <a:pt x="5060" y="2670"/>
                    <a:pt x="5061" y="2671"/>
                  </a:cubicBezTo>
                  <a:cubicBezTo>
                    <a:pt x="5101" y="2711"/>
                    <a:pt x="5143" y="2773"/>
                    <a:pt x="5181" y="2818"/>
                  </a:cubicBezTo>
                  <a:cubicBezTo>
                    <a:pt x="5273" y="2928"/>
                    <a:pt x="5374" y="3018"/>
                    <a:pt x="5499" y="3091"/>
                  </a:cubicBezTo>
                  <a:cubicBezTo>
                    <a:pt x="5564" y="3128"/>
                    <a:pt x="5624" y="3157"/>
                    <a:pt x="5686" y="3178"/>
                  </a:cubicBezTo>
                  <a:cubicBezTo>
                    <a:pt x="5520" y="3355"/>
                    <a:pt x="5495" y="3604"/>
                    <a:pt x="5562" y="3844"/>
                  </a:cubicBezTo>
                  <a:cubicBezTo>
                    <a:pt x="5617" y="4038"/>
                    <a:pt x="5723" y="4207"/>
                    <a:pt x="5906" y="4283"/>
                  </a:cubicBezTo>
                  <a:cubicBezTo>
                    <a:pt x="5900" y="4296"/>
                    <a:pt x="5892" y="4310"/>
                    <a:pt x="5885" y="4324"/>
                  </a:cubicBezTo>
                  <a:cubicBezTo>
                    <a:pt x="5878" y="4335"/>
                    <a:pt x="5868" y="4353"/>
                    <a:pt x="5858" y="4369"/>
                  </a:cubicBezTo>
                  <a:cubicBezTo>
                    <a:pt x="5567" y="4423"/>
                    <a:pt x="5387" y="4686"/>
                    <a:pt x="5290" y="4951"/>
                  </a:cubicBezTo>
                  <a:cubicBezTo>
                    <a:pt x="5230" y="5118"/>
                    <a:pt x="5177" y="5355"/>
                    <a:pt x="5199" y="5532"/>
                  </a:cubicBezTo>
                  <a:cubicBezTo>
                    <a:pt x="5204" y="5567"/>
                    <a:pt x="5211" y="5597"/>
                    <a:pt x="5218" y="5627"/>
                  </a:cubicBezTo>
                  <a:cubicBezTo>
                    <a:pt x="5200" y="5647"/>
                    <a:pt x="5179" y="5667"/>
                    <a:pt x="5166" y="5680"/>
                  </a:cubicBezTo>
                  <a:cubicBezTo>
                    <a:pt x="5028" y="5814"/>
                    <a:pt x="4878" y="5803"/>
                    <a:pt x="4771" y="6003"/>
                  </a:cubicBezTo>
                  <a:cubicBezTo>
                    <a:pt x="4748" y="6047"/>
                    <a:pt x="4733" y="6091"/>
                    <a:pt x="4725" y="6134"/>
                  </a:cubicBezTo>
                  <a:cubicBezTo>
                    <a:pt x="4598" y="6084"/>
                    <a:pt x="4461" y="6073"/>
                    <a:pt x="4323" y="6145"/>
                  </a:cubicBezTo>
                  <a:cubicBezTo>
                    <a:pt x="4248" y="6184"/>
                    <a:pt x="4195" y="6235"/>
                    <a:pt x="4152" y="6297"/>
                  </a:cubicBezTo>
                  <a:cubicBezTo>
                    <a:pt x="4088" y="6254"/>
                    <a:pt x="4013" y="6227"/>
                    <a:pt x="3932" y="6218"/>
                  </a:cubicBezTo>
                  <a:cubicBezTo>
                    <a:pt x="3796" y="6203"/>
                    <a:pt x="3665" y="6232"/>
                    <a:pt x="3554" y="6313"/>
                  </a:cubicBezTo>
                  <a:cubicBezTo>
                    <a:pt x="3482" y="6366"/>
                    <a:pt x="3463" y="6408"/>
                    <a:pt x="3410" y="6462"/>
                  </a:cubicBezTo>
                  <a:cubicBezTo>
                    <a:pt x="3397" y="6469"/>
                    <a:pt x="3372" y="6475"/>
                    <a:pt x="3359" y="6478"/>
                  </a:cubicBezTo>
                  <a:cubicBezTo>
                    <a:pt x="3167" y="6519"/>
                    <a:pt x="2997" y="6607"/>
                    <a:pt x="2924" y="6803"/>
                  </a:cubicBezTo>
                  <a:cubicBezTo>
                    <a:pt x="2823" y="7073"/>
                    <a:pt x="3012" y="7206"/>
                    <a:pt x="2951" y="7476"/>
                  </a:cubicBezTo>
                  <a:cubicBezTo>
                    <a:pt x="2910" y="7659"/>
                    <a:pt x="2877" y="7857"/>
                    <a:pt x="2927" y="8035"/>
                  </a:cubicBezTo>
                  <a:cubicBezTo>
                    <a:pt x="2867" y="8005"/>
                    <a:pt x="2816" y="7960"/>
                    <a:pt x="2715" y="7872"/>
                  </a:cubicBezTo>
                  <a:cubicBezTo>
                    <a:pt x="2696" y="7854"/>
                    <a:pt x="2652" y="7819"/>
                    <a:pt x="2648" y="7789"/>
                  </a:cubicBezTo>
                  <a:cubicBezTo>
                    <a:pt x="2639" y="7738"/>
                    <a:pt x="2641" y="7674"/>
                    <a:pt x="2638" y="7621"/>
                  </a:cubicBezTo>
                  <a:cubicBezTo>
                    <a:pt x="2631" y="7496"/>
                    <a:pt x="2611" y="7378"/>
                    <a:pt x="2574" y="7257"/>
                  </a:cubicBezTo>
                  <a:cubicBezTo>
                    <a:pt x="2418" y="6763"/>
                    <a:pt x="2032" y="6648"/>
                    <a:pt x="1773" y="6781"/>
                  </a:cubicBezTo>
                  <a:cubicBezTo>
                    <a:pt x="1733" y="6697"/>
                    <a:pt x="1692" y="6614"/>
                    <a:pt x="1648" y="6532"/>
                  </a:cubicBezTo>
                  <a:cubicBezTo>
                    <a:pt x="1633" y="6503"/>
                    <a:pt x="1612" y="6467"/>
                    <a:pt x="1601" y="6437"/>
                  </a:cubicBezTo>
                  <a:cubicBezTo>
                    <a:pt x="1587" y="6401"/>
                    <a:pt x="1578" y="6321"/>
                    <a:pt x="1571" y="6282"/>
                  </a:cubicBezTo>
                  <a:cubicBezTo>
                    <a:pt x="1547" y="6124"/>
                    <a:pt x="1512" y="5981"/>
                    <a:pt x="1413" y="5851"/>
                  </a:cubicBezTo>
                  <a:cubicBezTo>
                    <a:pt x="1359" y="5779"/>
                    <a:pt x="1307" y="5732"/>
                    <a:pt x="1257" y="5655"/>
                  </a:cubicBezTo>
                  <a:cubicBezTo>
                    <a:pt x="1197" y="5474"/>
                    <a:pt x="1330" y="4669"/>
                    <a:pt x="1328" y="4433"/>
                  </a:cubicBezTo>
                  <a:cubicBezTo>
                    <a:pt x="1326" y="4300"/>
                    <a:pt x="1305" y="4178"/>
                    <a:pt x="1267" y="4051"/>
                  </a:cubicBezTo>
                  <a:cubicBezTo>
                    <a:pt x="1256" y="4019"/>
                    <a:pt x="1235" y="3963"/>
                    <a:pt x="1227" y="3926"/>
                  </a:cubicBezTo>
                  <a:cubicBezTo>
                    <a:pt x="1229" y="3922"/>
                    <a:pt x="1232" y="3918"/>
                    <a:pt x="1233" y="3915"/>
                  </a:cubicBezTo>
                  <a:cubicBezTo>
                    <a:pt x="1344" y="3717"/>
                    <a:pt x="1407" y="3491"/>
                    <a:pt x="1245" y="3293"/>
                  </a:cubicBezTo>
                  <a:cubicBezTo>
                    <a:pt x="1182" y="3216"/>
                    <a:pt x="1106" y="3172"/>
                    <a:pt x="1021" y="3148"/>
                  </a:cubicBezTo>
                  <a:cubicBezTo>
                    <a:pt x="1030" y="3112"/>
                    <a:pt x="1038" y="3076"/>
                    <a:pt x="1044" y="3038"/>
                  </a:cubicBezTo>
                  <a:cubicBezTo>
                    <a:pt x="1084" y="2988"/>
                    <a:pt x="1114" y="2953"/>
                    <a:pt x="1141" y="2884"/>
                  </a:cubicBezTo>
                  <a:cubicBezTo>
                    <a:pt x="1198" y="2735"/>
                    <a:pt x="1171" y="2587"/>
                    <a:pt x="1094" y="2452"/>
                  </a:cubicBezTo>
                  <a:cubicBezTo>
                    <a:pt x="1063" y="2398"/>
                    <a:pt x="1027" y="2348"/>
                    <a:pt x="986" y="2302"/>
                  </a:cubicBezTo>
                  <a:cubicBezTo>
                    <a:pt x="940" y="2252"/>
                    <a:pt x="890" y="2209"/>
                    <a:pt x="843" y="2160"/>
                  </a:cubicBezTo>
                  <a:cubicBezTo>
                    <a:pt x="781" y="2095"/>
                    <a:pt x="727" y="2022"/>
                    <a:pt x="676" y="1947"/>
                  </a:cubicBezTo>
                  <a:cubicBezTo>
                    <a:pt x="614" y="1854"/>
                    <a:pt x="540" y="1772"/>
                    <a:pt x="452" y="1709"/>
                  </a:cubicBezTo>
                  <a:cubicBezTo>
                    <a:pt x="525" y="1648"/>
                    <a:pt x="586" y="1572"/>
                    <a:pt x="632" y="1481"/>
                  </a:cubicBezTo>
                  <a:cubicBezTo>
                    <a:pt x="674" y="1394"/>
                    <a:pt x="684" y="1331"/>
                    <a:pt x="702" y="1254"/>
                  </a:cubicBezTo>
                  <a:close/>
                  <a:moveTo>
                    <a:pt x="4565" y="586"/>
                  </a:moveTo>
                  <a:cubicBezTo>
                    <a:pt x="4599" y="601"/>
                    <a:pt x="4633" y="621"/>
                    <a:pt x="4674" y="647"/>
                  </a:cubicBezTo>
                  <a:cubicBezTo>
                    <a:pt x="4885" y="783"/>
                    <a:pt x="4949" y="829"/>
                    <a:pt x="5084" y="1047"/>
                  </a:cubicBezTo>
                  <a:cubicBezTo>
                    <a:pt x="5140" y="1136"/>
                    <a:pt x="5163" y="1207"/>
                    <a:pt x="5198" y="1302"/>
                  </a:cubicBezTo>
                  <a:cubicBezTo>
                    <a:pt x="5198" y="1303"/>
                    <a:pt x="5199" y="1305"/>
                    <a:pt x="5199" y="1307"/>
                  </a:cubicBezTo>
                  <a:cubicBezTo>
                    <a:pt x="5214" y="1320"/>
                    <a:pt x="5242" y="1337"/>
                    <a:pt x="5256" y="1344"/>
                  </a:cubicBezTo>
                  <a:cubicBezTo>
                    <a:pt x="5354" y="1400"/>
                    <a:pt x="5438" y="1472"/>
                    <a:pt x="5529" y="1524"/>
                  </a:cubicBezTo>
                  <a:cubicBezTo>
                    <a:pt x="5541" y="1530"/>
                    <a:pt x="5555" y="1535"/>
                    <a:pt x="5573" y="1538"/>
                  </a:cubicBezTo>
                  <a:cubicBezTo>
                    <a:pt x="5549" y="1450"/>
                    <a:pt x="5539" y="1357"/>
                    <a:pt x="5527" y="1267"/>
                  </a:cubicBezTo>
                  <a:cubicBezTo>
                    <a:pt x="5514" y="1177"/>
                    <a:pt x="5507" y="1088"/>
                    <a:pt x="5498" y="998"/>
                  </a:cubicBezTo>
                  <a:cubicBezTo>
                    <a:pt x="5496" y="977"/>
                    <a:pt x="5494" y="943"/>
                    <a:pt x="5490" y="917"/>
                  </a:cubicBezTo>
                  <a:cubicBezTo>
                    <a:pt x="5450" y="879"/>
                    <a:pt x="5354" y="821"/>
                    <a:pt x="5315" y="798"/>
                  </a:cubicBezTo>
                  <a:cubicBezTo>
                    <a:pt x="5230" y="745"/>
                    <a:pt x="5147" y="689"/>
                    <a:pt x="5067" y="627"/>
                  </a:cubicBezTo>
                  <a:cubicBezTo>
                    <a:pt x="5049" y="612"/>
                    <a:pt x="5030" y="595"/>
                    <a:pt x="5011" y="580"/>
                  </a:cubicBezTo>
                  <a:cubicBezTo>
                    <a:pt x="4976" y="582"/>
                    <a:pt x="4938" y="586"/>
                    <a:pt x="4909" y="589"/>
                  </a:cubicBezTo>
                  <a:cubicBezTo>
                    <a:pt x="4792" y="600"/>
                    <a:pt x="4679" y="600"/>
                    <a:pt x="4565" y="586"/>
                  </a:cubicBezTo>
                  <a:close/>
                  <a:moveTo>
                    <a:pt x="1" y="262"/>
                  </a:moveTo>
                  <a:cubicBezTo>
                    <a:pt x="57" y="347"/>
                    <a:pt x="77" y="407"/>
                    <a:pt x="101" y="483"/>
                  </a:cubicBezTo>
                  <a:cubicBezTo>
                    <a:pt x="121" y="487"/>
                    <a:pt x="151" y="492"/>
                    <a:pt x="174" y="493"/>
                  </a:cubicBezTo>
                  <a:cubicBezTo>
                    <a:pt x="194" y="469"/>
                    <a:pt x="215" y="433"/>
                    <a:pt x="228" y="414"/>
                  </a:cubicBezTo>
                  <a:cubicBezTo>
                    <a:pt x="237" y="398"/>
                    <a:pt x="257" y="368"/>
                    <a:pt x="263" y="350"/>
                  </a:cubicBezTo>
                  <a:cubicBezTo>
                    <a:pt x="307" y="221"/>
                    <a:pt x="352" y="115"/>
                    <a:pt x="409" y="1"/>
                  </a:cubicBezTo>
                  <a:cubicBezTo>
                    <a:pt x="270" y="82"/>
                    <a:pt x="133" y="169"/>
                    <a:pt x="1" y="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6610587" y="2750781"/>
              <a:ext cx="1046617" cy="1251687"/>
            </a:xfrm>
            <a:custGeom>
              <a:avLst/>
              <a:gdLst/>
              <a:ahLst/>
              <a:cxnLst/>
              <a:rect l="l" t="t" r="r" b="b"/>
              <a:pathLst>
                <a:path w="10388" h="12424" extrusionOk="0">
                  <a:moveTo>
                    <a:pt x="266" y="1514"/>
                  </a:moveTo>
                  <a:cubicBezTo>
                    <a:pt x="380" y="1565"/>
                    <a:pt x="474" y="1615"/>
                    <a:pt x="518" y="1678"/>
                  </a:cubicBezTo>
                  <a:cubicBezTo>
                    <a:pt x="567" y="1751"/>
                    <a:pt x="584" y="1814"/>
                    <a:pt x="599" y="1871"/>
                  </a:cubicBezTo>
                  <a:cubicBezTo>
                    <a:pt x="618" y="1942"/>
                    <a:pt x="633" y="1997"/>
                    <a:pt x="802" y="2031"/>
                  </a:cubicBezTo>
                  <a:cubicBezTo>
                    <a:pt x="945" y="2059"/>
                    <a:pt x="1030" y="2054"/>
                    <a:pt x="1091" y="2022"/>
                  </a:cubicBezTo>
                  <a:cubicBezTo>
                    <a:pt x="1151" y="1990"/>
                    <a:pt x="1198" y="1921"/>
                    <a:pt x="1256" y="1830"/>
                  </a:cubicBezTo>
                  <a:cubicBezTo>
                    <a:pt x="1311" y="1744"/>
                    <a:pt x="1320" y="1717"/>
                    <a:pt x="1333" y="1675"/>
                  </a:cubicBezTo>
                  <a:cubicBezTo>
                    <a:pt x="1352" y="1615"/>
                    <a:pt x="1378" y="1531"/>
                    <a:pt x="1502" y="1297"/>
                  </a:cubicBezTo>
                  <a:cubicBezTo>
                    <a:pt x="1563" y="1181"/>
                    <a:pt x="1598" y="1097"/>
                    <a:pt x="1623" y="1037"/>
                  </a:cubicBezTo>
                  <a:cubicBezTo>
                    <a:pt x="1705" y="840"/>
                    <a:pt x="1710" y="827"/>
                    <a:pt x="1993" y="771"/>
                  </a:cubicBezTo>
                  <a:cubicBezTo>
                    <a:pt x="2129" y="744"/>
                    <a:pt x="2151" y="706"/>
                    <a:pt x="2173" y="668"/>
                  </a:cubicBezTo>
                  <a:cubicBezTo>
                    <a:pt x="2212" y="601"/>
                    <a:pt x="2250" y="536"/>
                    <a:pt x="2419" y="490"/>
                  </a:cubicBezTo>
                  <a:cubicBezTo>
                    <a:pt x="2549" y="456"/>
                    <a:pt x="2653" y="476"/>
                    <a:pt x="2750" y="494"/>
                  </a:cubicBezTo>
                  <a:cubicBezTo>
                    <a:pt x="2860" y="515"/>
                    <a:pt x="2959" y="534"/>
                    <a:pt x="3073" y="409"/>
                  </a:cubicBezTo>
                  <a:cubicBezTo>
                    <a:pt x="3112" y="366"/>
                    <a:pt x="3149" y="310"/>
                    <a:pt x="3182" y="251"/>
                  </a:cubicBezTo>
                  <a:cubicBezTo>
                    <a:pt x="3190" y="235"/>
                    <a:pt x="3199" y="219"/>
                    <a:pt x="3207" y="202"/>
                  </a:cubicBezTo>
                  <a:cubicBezTo>
                    <a:pt x="2666" y="291"/>
                    <a:pt x="2148" y="448"/>
                    <a:pt x="1662" y="664"/>
                  </a:cubicBezTo>
                  <a:cubicBezTo>
                    <a:pt x="1160" y="888"/>
                    <a:pt x="692" y="1174"/>
                    <a:pt x="266" y="1514"/>
                  </a:cubicBezTo>
                  <a:close/>
                  <a:moveTo>
                    <a:pt x="6985" y="8693"/>
                  </a:moveTo>
                  <a:cubicBezTo>
                    <a:pt x="7127" y="8684"/>
                    <a:pt x="7454" y="8619"/>
                    <a:pt x="7482" y="8613"/>
                  </a:cubicBezTo>
                  <a:cubicBezTo>
                    <a:pt x="7501" y="8609"/>
                    <a:pt x="7522" y="8611"/>
                    <a:pt x="7541" y="8621"/>
                  </a:cubicBezTo>
                  <a:cubicBezTo>
                    <a:pt x="7585" y="8644"/>
                    <a:pt x="7602" y="8697"/>
                    <a:pt x="7579" y="8741"/>
                  </a:cubicBezTo>
                  <a:cubicBezTo>
                    <a:pt x="7579" y="8741"/>
                    <a:pt x="7413" y="9065"/>
                    <a:pt x="7248" y="9193"/>
                  </a:cubicBezTo>
                  <a:cubicBezTo>
                    <a:pt x="7084" y="9320"/>
                    <a:pt x="7037" y="9278"/>
                    <a:pt x="6933" y="9186"/>
                  </a:cubicBezTo>
                  <a:cubicBezTo>
                    <a:pt x="6908" y="9165"/>
                    <a:pt x="6879" y="9140"/>
                    <a:pt x="6840" y="9114"/>
                  </a:cubicBezTo>
                  <a:cubicBezTo>
                    <a:pt x="6808" y="9094"/>
                    <a:pt x="6789" y="9105"/>
                    <a:pt x="6761" y="9121"/>
                  </a:cubicBezTo>
                  <a:cubicBezTo>
                    <a:pt x="6693" y="9161"/>
                    <a:pt x="6604" y="9212"/>
                    <a:pt x="6418" y="9203"/>
                  </a:cubicBezTo>
                  <a:cubicBezTo>
                    <a:pt x="6250" y="9194"/>
                    <a:pt x="6118" y="9162"/>
                    <a:pt x="6006" y="9113"/>
                  </a:cubicBezTo>
                  <a:cubicBezTo>
                    <a:pt x="5894" y="9065"/>
                    <a:pt x="5803" y="8999"/>
                    <a:pt x="5718" y="8923"/>
                  </a:cubicBezTo>
                  <a:cubicBezTo>
                    <a:pt x="5627" y="8842"/>
                    <a:pt x="5620" y="8782"/>
                    <a:pt x="5669" y="8728"/>
                  </a:cubicBezTo>
                  <a:cubicBezTo>
                    <a:pt x="5704" y="8689"/>
                    <a:pt x="5753" y="8685"/>
                    <a:pt x="5813" y="8680"/>
                  </a:cubicBezTo>
                  <a:lnTo>
                    <a:pt x="5813" y="8680"/>
                  </a:lnTo>
                  <a:cubicBezTo>
                    <a:pt x="5864" y="8676"/>
                    <a:pt x="5929" y="8671"/>
                    <a:pt x="5955" y="8645"/>
                  </a:cubicBezTo>
                  <a:lnTo>
                    <a:pt x="5955" y="8645"/>
                  </a:lnTo>
                  <a:cubicBezTo>
                    <a:pt x="6042" y="8558"/>
                    <a:pt x="6111" y="8572"/>
                    <a:pt x="6228" y="8596"/>
                  </a:cubicBezTo>
                  <a:cubicBezTo>
                    <a:pt x="6312" y="8611"/>
                    <a:pt x="6431" y="8635"/>
                    <a:pt x="6619" y="8612"/>
                  </a:cubicBezTo>
                  <a:cubicBezTo>
                    <a:pt x="6904" y="8577"/>
                    <a:pt x="6961" y="8635"/>
                    <a:pt x="6985" y="8693"/>
                  </a:cubicBezTo>
                  <a:close/>
                  <a:moveTo>
                    <a:pt x="7327" y="8823"/>
                  </a:moveTo>
                  <a:cubicBezTo>
                    <a:pt x="7274" y="8907"/>
                    <a:pt x="7205" y="9002"/>
                    <a:pt x="7140" y="9052"/>
                  </a:cubicBezTo>
                  <a:cubicBezTo>
                    <a:pt x="7091" y="9091"/>
                    <a:pt x="7078" y="9079"/>
                    <a:pt x="7050" y="9054"/>
                  </a:cubicBezTo>
                  <a:cubicBezTo>
                    <a:pt x="7021" y="9028"/>
                    <a:pt x="6985" y="8997"/>
                    <a:pt x="6934" y="8965"/>
                  </a:cubicBezTo>
                  <a:cubicBezTo>
                    <a:pt x="6811" y="8887"/>
                    <a:pt x="6755" y="8920"/>
                    <a:pt x="6672" y="8969"/>
                  </a:cubicBezTo>
                  <a:cubicBezTo>
                    <a:pt x="6624" y="8996"/>
                    <a:pt x="6561" y="9033"/>
                    <a:pt x="6428" y="9026"/>
                  </a:cubicBezTo>
                  <a:cubicBezTo>
                    <a:pt x="6281" y="9018"/>
                    <a:pt x="6169" y="8992"/>
                    <a:pt x="6076" y="8951"/>
                  </a:cubicBezTo>
                  <a:cubicBezTo>
                    <a:pt x="6012" y="8924"/>
                    <a:pt x="5957" y="8889"/>
                    <a:pt x="5904" y="8849"/>
                  </a:cubicBezTo>
                  <a:cubicBezTo>
                    <a:pt x="5965" y="8839"/>
                    <a:pt x="6031" y="8820"/>
                    <a:pt x="6080" y="8771"/>
                  </a:cubicBezTo>
                  <a:lnTo>
                    <a:pt x="6080" y="8770"/>
                  </a:lnTo>
                  <a:lnTo>
                    <a:pt x="6080" y="8770"/>
                  </a:lnTo>
                  <a:cubicBezTo>
                    <a:pt x="6100" y="8750"/>
                    <a:pt x="6135" y="8757"/>
                    <a:pt x="6194" y="8769"/>
                  </a:cubicBezTo>
                  <a:cubicBezTo>
                    <a:pt x="6289" y="8788"/>
                    <a:pt x="6424" y="8815"/>
                    <a:pt x="6641" y="8788"/>
                  </a:cubicBezTo>
                  <a:cubicBezTo>
                    <a:pt x="6823" y="8766"/>
                    <a:pt x="6824" y="8770"/>
                    <a:pt x="6826" y="8775"/>
                  </a:cubicBezTo>
                  <a:cubicBezTo>
                    <a:pt x="6844" y="8831"/>
                    <a:pt x="6859" y="8878"/>
                    <a:pt x="6983" y="8871"/>
                  </a:cubicBezTo>
                  <a:cubicBezTo>
                    <a:pt x="7066" y="8866"/>
                    <a:pt x="7209" y="8844"/>
                    <a:pt x="7327" y="8823"/>
                  </a:cubicBezTo>
                  <a:close/>
                  <a:moveTo>
                    <a:pt x="123" y="1643"/>
                  </a:moveTo>
                  <a:lnTo>
                    <a:pt x="65" y="1617"/>
                  </a:lnTo>
                  <a:cubicBezTo>
                    <a:pt x="52" y="1611"/>
                    <a:pt x="41" y="1604"/>
                    <a:pt x="31" y="1592"/>
                  </a:cubicBezTo>
                  <a:cubicBezTo>
                    <a:pt x="0" y="1555"/>
                    <a:pt x="5" y="1499"/>
                    <a:pt x="43" y="1467"/>
                  </a:cubicBezTo>
                  <a:cubicBezTo>
                    <a:pt x="508" y="1079"/>
                    <a:pt x="1029" y="753"/>
                    <a:pt x="1591" y="503"/>
                  </a:cubicBezTo>
                  <a:cubicBezTo>
                    <a:pt x="2138" y="260"/>
                    <a:pt x="2725" y="90"/>
                    <a:pt x="3338" y="3"/>
                  </a:cubicBezTo>
                  <a:cubicBezTo>
                    <a:pt x="3353" y="1"/>
                    <a:pt x="3369" y="1"/>
                    <a:pt x="3385" y="8"/>
                  </a:cubicBezTo>
                  <a:cubicBezTo>
                    <a:pt x="3431" y="26"/>
                    <a:pt x="3453" y="77"/>
                    <a:pt x="3436" y="123"/>
                  </a:cubicBezTo>
                  <a:cubicBezTo>
                    <a:pt x="3407" y="194"/>
                    <a:pt x="3374" y="268"/>
                    <a:pt x="3336" y="337"/>
                  </a:cubicBezTo>
                  <a:cubicBezTo>
                    <a:pt x="3298" y="407"/>
                    <a:pt x="3253" y="472"/>
                    <a:pt x="3204" y="528"/>
                  </a:cubicBezTo>
                  <a:cubicBezTo>
                    <a:pt x="3024" y="726"/>
                    <a:pt x="2879" y="698"/>
                    <a:pt x="2717" y="668"/>
                  </a:cubicBezTo>
                  <a:cubicBezTo>
                    <a:pt x="2639" y="654"/>
                    <a:pt x="2555" y="638"/>
                    <a:pt x="2464" y="661"/>
                  </a:cubicBezTo>
                  <a:cubicBezTo>
                    <a:pt x="2366" y="688"/>
                    <a:pt x="2346" y="722"/>
                    <a:pt x="2326" y="756"/>
                  </a:cubicBezTo>
                  <a:cubicBezTo>
                    <a:pt x="2283" y="829"/>
                    <a:pt x="2241" y="902"/>
                    <a:pt x="2028" y="944"/>
                  </a:cubicBezTo>
                  <a:cubicBezTo>
                    <a:pt x="1837" y="983"/>
                    <a:pt x="1834" y="990"/>
                    <a:pt x="1786" y="1105"/>
                  </a:cubicBezTo>
                  <a:cubicBezTo>
                    <a:pt x="1760" y="1168"/>
                    <a:pt x="1724" y="1255"/>
                    <a:pt x="1658" y="1380"/>
                  </a:cubicBezTo>
                  <a:cubicBezTo>
                    <a:pt x="1541" y="1600"/>
                    <a:pt x="1518" y="1674"/>
                    <a:pt x="1502" y="1727"/>
                  </a:cubicBezTo>
                  <a:cubicBezTo>
                    <a:pt x="1484" y="1782"/>
                    <a:pt x="1473" y="1818"/>
                    <a:pt x="1406" y="1925"/>
                  </a:cubicBezTo>
                  <a:cubicBezTo>
                    <a:pt x="1377" y="1969"/>
                    <a:pt x="1350" y="2010"/>
                    <a:pt x="1323" y="2045"/>
                  </a:cubicBezTo>
                  <a:cubicBezTo>
                    <a:pt x="1351" y="2034"/>
                    <a:pt x="1379" y="2024"/>
                    <a:pt x="1408" y="2017"/>
                  </a:cubicBezTo>
                  <a:cubicBezTo>
                    <a:pt x="1587" y="1969"/>
                    <a:pt x="1768" y="1989"/>
                    <a:pt x="1871" y="2010"/>
                  </a:cubicBezTo>
                  <a:cubicBezTo>
                    <a:pt x="1975" y="2032"/>
                    <a:pt x="2043" y="2081"/>
                    <a:pt x="2091" y="2152"/>
                  </a:cubicBezTo>
                  <a:cubicBezTo>
                    <a:pt x="2135" y="2216"/>
                    <a:pt x="2158" y="2293"/>
                    <a:pt x="2179" y="2384"/>
                  </a:cubicBezTo>
                  <a:cubicBezTo>
                    <a:pt x="2192" y="2436"/>
                    <a:pt x="2199" y="2439"/>
                    <a:pt x="2227" y="2451"/>
                  </a:cubicBezTo>
                  <a:cubicBezTo>
                    <a:pt x="2271" y="2471"/>
                    <a:pt x="2338" y="2500"/>
                    <a:pt x="2444" y="2576"/>
                  </a:cubicBezTo>
                  <a:cubicBezTo>
                    <a:pt x="2552" y="2655"/>
                    <a:pt x="2632" y="2707"/>
                    <a:pt x="2693" y="2713"/>
                  </a:cubicBezTo>
                  <a:cubicBezTo>
                    <a:pt x="2743" y="2719"/>
                    <a:pt x="2793" y="2686"/>
                    <a:pt x="2861" y="2602"/>
                  </a:cubicBezTo>
                  <a:cubicBezTo>
                    <a:pt x="2933" y="2512"/>
                    <a:pt x="2929" y="2449"/>
                    <a:pt x="2927" y="2403"/>
                  </a:cubicBezTo>
                  <a:cubicBezTo>
                    <a:pt x="2922" y="2306"/>
                    <a:pt x="2918" y="2244"/>
                    <a:pt x="3064" y="2203"/>
                  </a:cubicBezTo>
                  <a:cubicBezTo>
                    <a:pt x="3199" y="2164"/>
                    <a:pt x="3287" y="2235"/>
                    <a:pt x="3404" y="2331"/>
                  </a:cubicBezTo>
                  <a:cubicBezTo>
                    <a:pt x="3475" y="2388"/>
                    <a:pt x="3561" y="2457"/>
                    <a:pt x="3676" y="2510"/>
                  </a:cubicBezTo>
                  <a:cubicBezTo>
                    <a:pt x="3921" y="2622"/>
                    <a:pt x="3890" y="2765"/>
                    <a:pt x="3847" y="2956"/>
                  </a:cubicBezTo>
                  <a:cubicBezTo>
                    <a:pt x="3829" y="3039"/>
                    <a:pt x="3807" y="3136"/>
                    <a:pt x="3822" y="3241"/>
                  </a:cubicBezTo>
                  <a:cubicBezTo>
                    <a:pt x="3837" y="3352"/>
                    <a:pt x="3832" y="3407"/>
                    <a:pt x="3838" y="3408"/>
                  </a:cubicBezTo>
                  <a:cubicBezTo>
                    <a:pt x="3847" y="3408"/>
                    <a:pt x="3887" y="3346"/>
                    <a:pt x="3961" y="3221"/>
                  </a:cubicBezTo>
                  <a:cubicBezTo>
                    <a:pt x="4023" y="3115"/>
                    <a:pt x="4064" y="2971"/>
                    <a:pt x="4102" y="2841"/>
                  </a:cubicBezTo>
                  <a:cubicBezTo>
                    <a:pt x="4140" y="2710"/>
                    <a:pt x="4175" y="2591"/>
                    <a:pt x="4228" y="2519"/>
                  </a:cubicBezTo>
                  <a:cubicBezTo>
                    <a:pt x="4297" y="2422"/>
                    <a:pt x="4381" y="2393"/>
                    <a:pt x="4498" y="2477"/>
                  </a:cubicBezTo>
                  <a:cubicBezTo>
                    <a:pt x="4499" y="2478"/>
                    <a:pt x="4501" y="2478"/>
                    <a:pt x="4502" y="2479"/>
                  </a:cubicBezTo>
                  <a:cubicBezTo>
                    <a:pt x="4631" y="2575"/>
                    <a:pt x="4718" y="2794"/>
                    <a:pt x="4738" y="3032"/>
                  </a:cubicBezTo>
                  <a:cubicBezTo>
                    <a:pt x="4758" y="3264"/>
                    <a:pt x="4716" y="3521"/>
                    <a:pt x="4589" y="3697"/>
                  </a:cubicBezTo>
                  <a:lnTo>
                    <a:pt x="4589" y="3697"/>
                  </a:lnTo>
                  <a:lnTo>
                    <a:pt x="4585" y="3703"/>
                  </a:lnTo>
                  <a:cubicBezTo>
                    <a:pt x="4537" y="3768"/>
                    <a:pt x="4489" y="3823"/>
                    <a:pt x="4447" y="3872"/>
                  </a:cubicBezTo>
                  <a:cubicBezTo>
                    <a:pt x="4401" y="3925"/>
                    <a:pt x="4361" y="3971"/>
                    <a:pt x="4341" y="4007"/>
                  </a:cubicBezTo>
                  <a:cubicBezTo>
                    <a:pt x="4312" y="4060"/>
                    <a:pt x="4348" y="4112"/>
                    <a:pt x="4539" y="4215"/>
                  </a:cubicBezTo>
                  <a:cubicBezTo>
                    <a:pt x="4764" y="4337"/>
                    <a:pt x="4836" y="4425"/>
                    <a:pt x="4895" y="4495"/>
                  </a:cubicBezTo>
                  <a:cubicBezTo>
                    <a:pt x="4945" y="4555"/>
                    <a:pt x="4981" y="4598"/>
                    <a:pt x="5179" y="4651"/>
                  </a:cubicBezTo>
                  <a:cubicBezTo>
                    <a:pt x="5230" y="4665"/>
                    <a:pt x="5263" y="4667"/>
                    <a:pt x="5282" y="4659"/>
                  </a:cubicBezTo>
                  <a:cubicBezTo>
                    <a:pt x="5287" y="4657"/>
                    <a:pt x="5290" y="4651"/>
                    <a:pt x="5292" y="4643"/>
                  </a:cubicBezTo>
                  <a:cubicBezTo>
                    <a:pt x="5296" y="4618"/>
                    <a:pt x="5291" y="4583"/>
                    <a:pt x="5280" y="4542"/>
                  </a:cubicBezTo>
                  <a:cubicBezTo>
                    <a:pt x="5240" y="4405"/>
                    <a:pt x="5129" y="4230"/>
                    <a:pt x="5015" y="4121"/>
                  </a:cubicBezTo>
                  <a:cubicBezTo>
                    <a:pt x="4819" y="3931"/>
                    <a:pt x="4912" y="3823"/>
                    <a:pt x="5028" y="3691"/>
                  </a:cubicBezTo>
                  <a:cubicBezTo>
                    <a:pt x="5087" y="3623"/>
                    <a:pt x="5155" y="3545"/>
                    <a:pt x="5138" y="3431"/>
                  </a:cubicBezTo>
                  <a:cubicBezTo>
                    <a:pt x="5115" y="3276"/>
                    <a:pt x="5104" y="3271"/>
                    <a:pt x="5081" y="3263"/>
                  </a:cubicBezTo>
                  <a:cubicBezTo>
                    <a:pt x="5038" y="3249"/>
                    <a:pt x="4982" y="3229"/>
                    <a:pt x="4904" y="3155"/>
                  </a:cubicBezTo>
                  <a:cubicBezTo>
                    <a:pt x="4795" y="3051"/>
                    <a:pt x="4747" y="2972"/>
                    <a:pt x="4759" y="2879"/>
                  </a:cubicBezTo>
                  <a:cubicBezTo>
                    <a:pt x="4769" y="2794"/>
                    <a:pt x="4832" y="2720"/>
                    <a:pt x="4945" y="2623"/>
                  </a:cubicBezTo>
                  <a:cubicBezTo>
                    <a:pt x="5093" y="2493"/>
                    <a:pt x="5205" y="2540"/>
                    <a:pt x="5321" y="2672"/>
                  </a:cubicBezTo>
                  <a:cubicBezTo>
                    <a:pt x="5367" y="2726"/>
                    <a:pt x="5413" y="2794"/>
                    <a:pt x="5464" y="2871"/>
                  </a:cubicBezTo>
                  <a:cubicBezTo>
                    <a:pt x="5504" y="2931"/>
                    <a:pt x="5547" y="2995"/>
                    <a:pt x="5595" y="3059"/>
                  </a:cubicBezTo>
                  <a:cubicBezTo>
                    <a:pt x="5673" y="3162"/>
                    <a:pt x="5716" y="3236"/>
                    <a:pt x="5748" y="3293"/>
                  </a:cubicBezTo>
                  <a:cubicBezTo>
                    <a:pt x="5800" y="3383"/>
                    <a:pt x="5819" y="3416"/>
                    <a:pt x="5954" y="3454"/>
                  </a:cubicBezTo>
                  <a:cubicBezTo>
                    <a:pt x="6117" y="3499"/>
                    <a:pt x="6191" y="3593"/>
                    <a:pt x="6273" y="3700"/>
                  </a:cubicBezTo>
                  <a:cubicBezTo>
                    <a:pt x="6333" y="3776"/>
                    <a:pt x="6398" y="3860"/>
                    <a:pt x="6514" y="3926"/>
                  </a:cubicBezTo>
                  <a:cubicBezTo>
                    <a:pt x="6628" y="3993"/>
                    <a:pt x="6698" y="3994"/>
                    <a:pt x="6767" y="3996"/>
                  </a:cubicBezTo>
                  <a:cubicBezTo>
                    <a:pt x="6867" y="3999"/>
                    <a:pt x="6966" y="4001"/>
                    <a:pt x="7134" y="4111"/>
                  </a:cubicBezTo>
                  <a:cubicBezTo>
                    <a:pt x="7299" y="4218"/>
                    <a:pt x="7350" y="4315"/>
                    <a:pt x="7395" y="4397"/>
                  </a:cubicBezTo>
                  <a:cubicBezTo>
                    <a:pt x="7424" y="4453"/>
                    <a:pt x="7449" y="4499"/>
                    <a:pt x="7529" y="4529"/>
                  </a:cubicBezTo>
                  <a:cubicBezTo>
                    <a:pt x="7610" y="4562"/>
                    <a:pt x="7674" y="4602"/>
                    <a:pt x="7712" y="4647"/>
                  </a:cubicBezTo>
                  <a:cubicBezTo>
                    <a:pt x="7745" y="4687"/>
                    <a:pt x="7761" y="4729"/>
                    <a:pt x="7759" y="4776"/>
                  </a:cubicBezTo>
                  <a:cubicBezTo>
                    <a:pt x="7756" y="4821"/>
                    <a:pt x="7736" y="4864"/>
                    <a:pt x="7696" y="4903"/>
                  </a:cubicBezTo>
                  <a:cubicBezTo>
                    <a:pt x="7648" y="4949"/>
                    <a:pt x="7566" y="4993"/>
                    <a:pt x="7443" y="5028"/>
                  </a:cubicBezTo>
                  <a:cubicBezTo>
                    <a:pt x="7141" y="5115"/>
                    <a:pt x="7056" y="4905"/>
                    <a:pt x="6996" y="4753"/>
                  </a:cubicBezTo>
                  <a:cubicBezTo>
                    <a:pt x="6983" y="4723"/>
                    <a:pt x="7030" y="4695"/>
                    <a:pt x="7003" y="4696"/>
                  </a:cubicBezTo>
                  <a:lnTo>
                    <a:pt x="7001" y="4696"/>
                  </a:lnTo>
                  <a:cubicBezTo>
                    <a:pt x="6973" y="4699"/>
                    <a:pt x="6932" y="4701"/>
                    <a:pt x="6893" y="4713"/>
                  </a:cubicBezTo>
                  <a:cubicBezTo>
                    <a:pt x="6822" y="4733"/>
                    <a:pt x="6749" y="4791"/>
                    <a:pt x="6799" y="4965"/>
                  </a:cubicBezTo>
                  <a:cubicBezTo>
                    <a:pt x="6838" y="5104"/>
                    <a:pt x="6890" y="5099"/>
                    <a:pt x="6948" y="5092"/>
                  </a:cubicBezTo>
                  <a:cubicBezTo>
                    <a:pt x="7030" y="5083"/>
                    <a:pt x="7119" y="5073"/>
                    <a:pt x="7216" y="5153"/>
                  </a:cubicBezTo>
                  <a:cubicBezTo>
                    <a:pt x="7327" y="5242"/>
                    <a:pt x="7374" y="5305"/>
                    <a:pt x="7372" y="5372"/>
                  </a:cubicBezTo>
                  <a:cubicBezTo>
                    <a:pt x="7369" y="5449"/>
                    <a:pt x="7318" y="5489"/>
                    <a:pt x="7234" y="5545"/>
                  </a:cubicBezTo>
                  <a:lnTo>
                    <a:pt x="7230" y="5548"/>
                  </a:lnTo>
                  <a:cubicBezTo>
                    <a:pt x="7204" y="5565"/>
                    <a:pt x="7170" y="5633"/>
                    <a:pt x="7131" y="5708"/>
                  </a:cubicBezTo>
                  <a:cubicBezTo>
                    <a:pt x="7044" y="5878"/>
                    <a:pt x="6941" y="6078"/>
                    <a:pt x="6732" y="6092"/>
                  </a:cubicBezTo>
                  <a:lnTo>
                    <a:pt x="6727" y="6093"/>
                  </a:lnTo>
                  <a:cubicBezTo>
                    <a:pt x="6645" y="6103"/>
                    <a:pt x="6576" y="6214"/>
                    <a:pt x="6526" y="6340"/>
                  </a:cubicBezTo>
                  <a:cubicBezTo>
                    <a:pt x="6470" y="6482"/>
                    <a:pt x="6443" y="6636"/>
                    <a:pt x="6448" y="6713"/>
                  </a:cubicBezTo>
                  <a:lnTo>
                    <a:pt x="6449" y="6723"/>
                  </a:lnTo>
                  <a:cubicBezTo>
                    <a:pt x="6452" y="6749"/>
                    <a:pt x="6459" y="6775"/>
                    <a:pt x="6466" y="6800"/>
                  </a:cubicBezTo>
                  <a:cubicBezTo>
                    <a:pt x="6504" y="6931"/>
                    <a:pt x="6531" y="7028"/>
                    <a:pt x="6274" y="7277"/>
                  </a:cubicBezTo>
                  <a:cubicBezTo>
                    <a:pt x="6161" y="7387"/>
                    <a:pt x="6069" y="7434"/>
                    <a:pt x="6008" y="7465"/>
                  </a:cubicBezTo>
                  <a:cubicBezTo>
                    <a:pt x="5977" y="7481"/>
                    <a:pt x="5970" y="7483"/>
                    <a:pt x="6022" y="7590"/>
                  </a:cubicBezTo>
                  <a:cubicBezTo>
                    <a:pt x="6096" y="7740"/>
                    <a:pt x="6195" y="7943"/>
                    <a:pt x="6237" y="8105"/>
                  </a:cubicBezTo>
                  <a:cubicBezTo>
                    <a:pt x="6299" y="8339"/>
                    <a:pt x="6264" y="8499"/>
                    <a:pt x="6000" y="8431"/>
                  </a:cubicBezTo>
                  <a:cubicBezTo>
                    <a:pt x="5799" y="8379"/>
                    <a:pt x="5744" y="8291"/>
                    <a:pt x="5671" y="8173"/>
                  </a:cubicBezTo>
                  <a:cubicBezTo>
                    <a:pt x="5623" y="8095"/>
                    <a:pt x="5564" y="8000"/>
                    <a:pt x="5422" y="7895"/>
                  </a:cubicBezTo>
                  <a:cubicBezTo>
                    <a:pt x="5340" y="7833"/>
                    <a:pt x="5321" y="7822"/>
                    <a:pt x="5318" y="7825"/>
                  </a:cubicBezTo>
                  <a:cubicBezTo>
                    <a:pt x="5310" y="7835"/>
                    <a:pt x="5302" y="7854"/>
                    <a:pt x="5292" y="7874"/>
                  </a:cubicBezTo>
                  <a:cubicBezTo>
                    <a:pt x="5245" y="7967"/>
                    <a:pt x="5180" y="8095"/>
                    <a:pt x="4977" y="8164"/>
                  </a:cubicBezTo>
                  <a:cubicBezTo>
                    <a:pt x="4765" y="8236"/>
                    <a:pt x="4689" y="8189"/>
                    <a:pt x="4657" y="8098"/>
                  </a:cubicBezTo>
                  <a:cubicBezTo>
                    <a:pt x="4645" y="8060"/>
                    <a:pt x="4647" y="8025"/>
                    <a:pt x="4649" y="7988"/>
                  </a:cubicBezTo>
                  <a:cubicBezTo>
                    <a:pt x="4649" y="7969"/>
                    <a:pt x="4656" y="7949"/>
                    <a:pt x="4653" y="7949"/>
                  </a:cubicBezTo>
                  <a:cubicBezTo>
                    <a:pt x="4614" y="7944"/>
                    <a:pt x="4598" y="7964"/>
                    <a:pt x="4576" y="7992"/>
                  </a:cubicBezTo>
                  <a:cubicBezTo>
                    <a:pt x="4522" y="8062"/>
                    <a:pt x="4450" y="8153"/>
                    <a:pt x="4234" y="8200"/>
                  </a:cubicBezTo>
                  <a:cubicBezTo>
                    <a:pt x="4161" y="8216"/>
                    <a:pt x="4148" y="8225"/>
                    <a:pt x="4151" y="8238"/>
                  </a:cubicBezTo>
                  <a:cubicBezTo>
                    <a:pt x="4154" y="8255"/>
                    <a:pt x="4161" y="8274"/>
                    <a:pt x="4167" y="8296"/>
                  </a:cubicBezTo>
                  <a:cubicBezTo>
                    <a:pt x="4202" y="8406"/>
                    <a:pt x="4252" y="8572"/>
                    <a:pt x="4194" y="8833"/>
                  </a:cubicBezTo>
                  <a:cubicBezTo>
                    <a:pt x="4125" y="9136"/>
                    <a:pt x="4154" y="9208"/>
                    <a:pt x="4297" y="9240"/>
                  </a:cubicBezTo>
                  <a:cubicBezTo>
                    <a:pt x="4351" y="9252"/>
                    <a:pt x="4420" y="9262"/>
                    <a:pt x="4503" y="9273"/>
                  </a:cubicBezTo>
                  <a:lnTo>
                    <a:pt x="4592" y="9285"/>
                  </a:lnTo>
                  <a:cubicBezTo>
                    <a:pt x="4801" y="9316"/>
                    <a:pt x="4984" y="9251"/>
                    <a:pt x="5143" y="9196"/>
                  </a:cubicBezTo>
                  <a:cubicBezTo>
                    <a:pt x="5332" y="9129"/>
                    <a:pt x="5493" y="9073"/>
                    <a:pt x="5654" y="9163"/>
                  </a:cubicBezTo>
                  <a:cubicBezTo>
                    <a:pt x="5792" y="9240"/>
                    <a:pt x="5801" y="9320"/>
                    <a:pt x="5753" y="9405"/>
                  </a:cubicBezTo>
                  <a:cubicBezTo>
                    <a:pt x="5731" y="9444"/>
                    <a:pt x="5696" y="9477"/>
                    <a:pt x="5660" y="9510"/>
                  </a:cubicBezTo>
                  <a:cubicBezTo>
                    <a:pt x="5616" y="9551"/>
                    <a:pt x="5566" y="9595"/>
                    <a:pt x="5587" y="9629"/>
                  </a:cubicBezTo>
                  <a:cubicBezTo>
                    <a:pt x="5603" y="9654"/>
                    <a:pt x="5614" y="9646"/>
                    <a:pt x="5629" y="9637"/>
                  </a:cubicBezTo>
                  <a:cubicBezTo>
                    <a:pt x="5703" y="9588"/>
                    <a:pt x="5792" y="9530"/>
                    <a:pt x="5938" y="9616"/>
                  </a:cubicBezTo>
                  <a:cubicBezTo>
                    <a:pt x="6073" y="9696"/>
                    <a:pt x="6100" y="9802"/>
                    <a:pt x="6126" y="9910"/>
                  </a:cubicBezTo>
                  <a:cubicBezTo>
                    <a:pt x="6143" y="9979"/>
                    <a:pt x="6161" y="10048"/>
                    <a:pt x="6226" y="10090"/>
                  </a:cubicBezTo>
                  <a:cubicBezTo>
                    <a:pt x="6289" y="10131"/>
                    <a:pt x="6346" y="10125"/>
                    <a:pt x="6400" y="10090"/>
                  </a:cubicBezTo>
                  <a:cubicBezTo>
                    <a:pt x="6473" y="10044"/>
                    <a:pt x="6548" y="9952"/>
                    <a:pt x="6630" y="9839"/>
                  </a:cubicBezTo>
                  <a:cubicBezTo>
                    <a:pt x="6729" y="9702"/>
                    <a:pt x="6817" y="9657"/>
                    <a:pt x="6905" y="9614"/>
                  </a:cubicBezTo>
                  <a:cubicBezTo>
                    <a:pt x="6973" y="9580"/>
                    <a:pt x="7039" y="9547"/>
                    <a:pt x="7110" y="9447"/>
                  </a:cubicBezTo>
                  <a:cubicBezTo>
                    <a:pt x="7235" y="9269"/>
                    <a:pt x="7358" y="9288"/>
                    <a:pt x="7519" y="9313"/>
                  </a:cubicBezTo>
                  <a:cubicBezTo>
                    <a:pt x="7611" y="9327"/>
                    <a:pt x="7719" y="9345"/>
                    <a:pt x="7849" y="9306"/>
                  </a:cubicBezTo>
                  <a:cubicBezTo>
                    <a:pt x="7980" y="9265"/>
                    <a:pt x="7986" y="9246"/>
                    <a:pt x="7991" y="9230"/>
                  </a:cubicBezTo>
                  <a:cubicBezTo>
                    <a:pt x="8010" y="9167"/>
                    <a:pt x="8026" y="9115"/>
                    <a:pt x="8214" y="9079"/>
                  </a:cubicBezTo>
                  <a:cubicBezTo>
                    <a:pt x="8443" y="9035"/>
                    <a:pt x="8555" y="9181"/>
                    <a:pt x="8634" y="9285"/>
                  </a:cubicBezTo>
                  <a:cubicBezTo>
                    <a:pt x="8649" y="9305"/>
                    <a:pt x="8600" y="9347"/>
                    <a:pt x="8631" y="9333"/>
                  </a:cubicBezTo>
                  <a:cubicBezTo>
                    <a:pt x="8645" y="9327"/>
                    <a:pt x="8660" y="9320"/>
                    <a:pt x="8676" y="9313"/>
                  </a:cubicBezTo>
                  <a:cubicBezTo>
                    <a:pt x="8795" y="9255"/>
                    <a:pt x="9013" y="9150"/>
                    <a:pt x="9237" y="9182"/>
                  </a:cubicBezTo>
                  <a:cubicBezTo>
                    <a:pt x="9340" y="9196"/>
                    <a:pt x="9397" y="9243"/>
                    <a:pt x="9445" y="9283"/>
                  </a:cubicBezTo>
                  <a:cubicBezTo>
                    <a:pt x="9487" y="9318"/>
                    <a:pt x="9517" y="9341"/>
                    <a:pt x="9687" y="9188"/>
                  </a:cubicBezTo>
                  <a:cubicBezTo>
                    <a:pt x="9770" y="9113"/>
                    <a:pt x="9866" y="9051"/>
                    <a:pt x="9966" y="8998"/>
                  </a:cubicBezTo>
                  <a:cubicBezTo>
                    <a:pt x="10062" y="8948"/>
                    <a:pt x="10162" y="8907"/>
                    <a:pt x="10254" y="8875"/>
                  </a:cubicBezTo>
                  <a:cubicBezTo>
                    <a:pt x="10275" y="8866"/>
                    <a:pt x="10299" y="8866"/>
                    <a:pt x="10320" y="8875"/>
                  </a:cubicBezTo>
                  <a:cubicBezTo>
                    <a:pt x="10366" y="8893"/>
                    <a:pt x="10388" y="8944"/>
                    <a:pt x="10369" y="8989"/>
                  </a:cubicBezTo>
                  <a:cubicBezTo>
                    <a:pt x="10071" y="9729"/>
                    <a:pt x="9642" y="10402"/>
                    <a:pt x="9111" y="10979"/>
                  </a:cubicBezTo>
                  <a:cubicBezTo>
                    <a:pt x="8579" y="11559"/>
                    <a:pt x="7942" y="12043"/>
                    <a:pt x="7233" y="12403"/>
                  </a:cubicBezTo>
                  <a:lnTo>
                    <a:pt x="7233" y="12403"/>
                  </a:lnTo>
                  <a:cubicBezTo>
                    <a:pt x="7192" y="12424"/>
                    <a:pt x="7141" y="12410"/>
                    <a:pt x="7118" y="12369"/>
                  </a:cubicBezTo>
                  <a:cubicBezTo>
                    <a:pt x="7066" y="12286"/>
                    <a:pt x="7000" y="12190"/>
                    <a:pt x="6921" y="12113"/>
                  </a:cubicBezTo>
                  <a:cubicBezTo>
                    <a:pt x="6849" y="12041"/>
                    <a:pt x="6768" y="11985"/>
                    <a:pt x="6683" y="11971"/>
                  </a:cubicBezTo>
                  <a:cubicBezTo>
                    <a:pt x="6351" y="11917"/>
                    <a:pt x="6326" y="11842"/>
                    <a:pt x="6267" y="11662"/>
                  </a:cubicBezTo>
                  <a:cubicBezTo>
                    <a:pt x="6253" y="11623"/>
                    <a:pt x="6239" y="11577"/>
                    <a:pt x="6218" y="11529"/>
                  </a:cubicBezTo>
                  <a:cubicBezTo>
                    <a:pt x="6207" y="11504"/>
                    <a:pt x="6191" y="11470"/>
                    <a:pt x="6175" y="11438"/>
                  </a:cubicBezTo>
                  <a:cubicBezTo>
                    <a:pt x="6067" y="11216"/>
                    <a:pt x="5992" y="11063"/>
                    <a:pt x="6334" y="10697"/>
                  </a:cubicBezTo>
                  <a:cubicBezTo>
                    <a:pt x="6417" y="10609"/>
                    <a:pt x="6439" y="10572"/>
                    <a:pt x="6429" y="10564"/>
                  </a:cubicBezTo>
                  <a:cubicBezTo>
                    <a:pt x="6399" y="10536"/>
                    <a:pt x="6304" y="10519"/>
                    <a:pt x="6196" y="10501"/>
                  </a:cubicBezTo>
                  <a:cubicBezTo>
                    <a:pt x="6094" y="10483"/>
                    <a:pt x="5984" y="10463"/>
                    <a:pt x="5883" y="10426"/>
                  </a:cubicBezTo>
                  <a:cubicBezTo>
                    <a:pt x="5660" y="10341"/>
                    <a:pt x="5630" y="10286"/>
                    <a:pt x="5600" y="10233"/>
                  </a:cubicBezTo>
                  <a:cubicBezTo>
                    <a:pt x="5592" y="10217"/>
                    <a:pt x="5583" y="10202"/>
                    <a:pt x="5534" y="10177"/>
                  </a:cubicBezTo>
                  <a:cubicBezTo>
                    <a:pt x="5491" y="10155"/>
                    <a:pt x="5448" y="10175"/>
                    <a:pt x="5401" y="10196"/>
                  </a:cubicBezTo>
                  <a:cubicBezTo>
                    <a:pt x="5301" y="10242"/>
                    <a:pt x="5191" y="10292"/>
                    <a:pt x="5014" y="10197"/>
                  </a:cubicBezTo>
                  <a:cubicBezTo>
                    <a:pt x="4867" y="10117"/>
                    <a:pt x="4808" y="10049"/>
                    <a:pt x="4757" y="9990"/>
                  </a:cubicBezTo>
                  <a:cubicBezTo>
                    <a:pt x="4721" y="9949"/>
                    <a:pt x="4690" y="9913"/>
                    <a:pt x="4621" y="9880"/>
                  </a:cubicBezTo>
                  <a:cubicBezTo>
                    <a:pt x="4553" y="9848"/>
                    <a:pt x="4485" y="9883"/>
                    <a:pt x="4425" y="9914"/>
                  </a:cubicBezTo>
                  <a:cubicBezTo>
                    <a:pt x="4354" y="9951"/>
                    <a:pt x="4291" y="9985"/>
                    <a:pt x="4210" y="9965"/>
                  </a:cubicBezTo>
                  <a:cubicBezTo>
                    <a:pt x="4154" y="9951"/>
                    <a:pt x="4098" y="9927"/>
                    <a:pt x="4036" y="9903"/>
                  </a:cubicBezTo>
                  <a:cubicBezTo>
                    <a:pt x="3964" y="9874"/>
                    <a:pt x="3885" y="9842"/>
                    <a:pt x="3793" y="9820"/>
                  </a:cubicBezTo>
                  <a:lnTo>
                    <a:pt x="3745" y="9808"/>
                  </a:lnTo>
                  <a:cubicBezTo>
                    <a:pt x="3585" y="9773"/>
                    <a:pt x="3467" y="9746"/>
                    <a:pt x="3170" y="9485"/>
                  </a:cubicBezTo>
                  <a:cubicBezTo>
                    <a:pt x="2946" y="9287"/>
                    <a:pt x="2941" y="9148"/>
                    <a:pt x="2934" y="8966"/>
                  </a:cubicBezTo>
                  <a:cubicBezTo>
                    <a:pt x="2930" y="8879"/>
                    <a:pt x="2927" y="8779"/>
                    <a:pt x="2887" y="8653"/>
                  </a:cubicBezTo>
                  <a:cubicBezTo>
                    <a:pt x="2854" y="8548"/>
                    <a:pt x="2811" y="8487"/>
                    <a:pt x="2774" y="8466"/>
                  </a:cubicBezTo>
                  <a:cubicBezTo>
                    <a:pt x="2770" y="8494"/>
                    <a:pt x="2779" y="8541"/>
                    <a:pt x="2809" y="8609"/>
                  </a:cubicBezTo>
                  <a:cubicBezTo>
                    <a:pt x="2869" y="8747"/>
                    <a:pt x="2887" y="8845"/>
                    <a:pt x="2880" y="8909"/>
                  </a:cubicBezTo>
                  <a:cubicBezTo>
                    <a:pt x="2875" y="8956"/>
                    <a:pt x="2858" y="8991"/>
                    <a:pt x="2832" y="9017"/>
                  </a:cubicBezTo>
                  <a:cubicBezTo>
                    <a:pt x="2802" y="9045"/>
                    <a:pt x="2765" y="9058"/>
                    <a:pt x="2724" y="9057"/>
                  </a:cubicBezTo>
                  <a:cubicBezTo>
                    <a:pt x="2680" y="9056"/>
                    <a:pt x="2632" y="9037"/>
                    <a:pt x="2588" y="9005"/>
                  </a:cubicBezTo>
                  <a:cubicBezTo>
                    <a:pt x="2526" y="8960"/>
                    <a:pt x="2467" y="8898"/>
                    <a:pt x="2393" y="8784"/>
                  </a:cubicBezTo>
                  <a:cubicBezTo>
                    <a:pt x="2324" y="8678"/>
                    <a:pt x="2243" y="8523"/>
                    <a:pt x="2133" y="8287"/>
                  </a:cubicBezTo>
                  <a:cubicBezTo>
                    <a:pt x="2061" y="8133"/>
                    <a:pt x="2016" y="8046"/>
                    <a:pt x="1986" y="7987"/>
                  </a:cubicBezTo>
                  <a:cubicBezTo>
                    <a:pt x="1913" y="7850"/>
                    <a:pt x="1905" y="7834"/>
                    <a:pt x="1869" y="7609"/>
                  </a:cubicBezTo>
                  <a:cubicBezTo>
                    <a:pt x="1841" y="7434"/>
                    <a:pt x="1816" y="7405"/>
                    <a:pt x="1766" y="7349"/>
                  </a:cubicBezTo>
                  <a:cubicBezTo>
                    <a:pt x="1728" y="7308"/>
                    <a:pt x="1680" y="7255"/>
                    <a:pt x="1616" y="7153"/>
                  </a:cubicBezTo>
                  <a:cubicBezTo>
                    <a:pt x="1488" y="6947"/>
                    <a:pt x="1539" y="6504"/>
                    <a:pt x="1583" y="6125"/>
                  </a:cubicBezTo>
                  <a:cubicBezTo>
                    <a:pt x="1603" y="5953"/>
                    <a:pt x="1621" y="5796"/>
                    <a:pt x="1620" y="5691"/>
                  </a:cubicBezTo>
                  <a:cubicBezTo>
                    <a:pt x="1619" y="5563"/>
                    <a:pt x="1588" y="5471"/>
                    <a:pt x="1563" y="5390"/>
                  </a:cubicBezTo>
                  <a:cubicBezTo>
                    <a:pt x="1515" y="5243"/>
                    <a:pt x="1478" y="5128"/>
                    <a:pt x="1586" y="4934"/>
                  </a:cubicBezTo>
                  <a:cubicBezTo>
                    <a:pt x="1622" y="4867"/>
                    <a:pt x="1676" y="4871"/>
                    <a:pt x="1659" y="4861"/>
                  </a:cubicBezTo>
                  <a:cubicBezTo>
                    <a:pt x="1656" y="4860"/>
                    <a:pt x="1629" y="4859"/>
                    <a:pt x="1595" y="4858"/>
                  </a:cubicBezTo>
                  <a:cubicBezTo>
                    <a:pt x="1552" y="4856"/>
                    <a:pt x="1501" y="4854"/>
                    <a:pt x="1443" y="4844"/>
                  </a:cubicBezTo>
                  <a:cubicBezTo>
                    <a:pt x="1259" y="4810"/>
                    <a:pt x="1244" y="4673"/>
                    <a:pt x="1275" y="4504"/>
                  </a:cubicBezTo>
                  <a:cubicBezTo>
                    <a:pt x="1284" y="4454"/>
                    <a:pt x="1296" y="4408"/>
                    <a:pt x="1308" y="4361"/>
                  </a:cubicBezTo>
                  <a:cubicBezTo>
                    <a:pt x="1322" y="4307"/>
                    <a:pt x="1336" y="4253"/>
                    <a:pt x="1343" y="4206"/>
                  </a:cubicBezTo>
                  <a:cubicBezTo>
                    <a:pt x="1362" y="4080"/>
                    <a:pt x="1411" y="4024"/>
                    <a:pt x="1449" y="3982"/>
                  </a:cubicBezTo>
                  <a:cubicBezTo>
                    <a:pt x="1456" y="3972"/>
                    <a:pt x="1463" y="3966"/>
                    <a:pt x="1449" y="3944"/>
                  </a:cubicBezTo>
                  <a:cubicBezTo>
                    <a:pt x="1420" y="3892"/>
                    <a:pt x="1386" y="3860"/>
                    <a:pt x="1342" y="3817"/>
                  </a:cubicBezTo>
                  <a:cubicBezTo>
                    <a:pt x="1273" y="3752"/>
                    <a:pt x="1183" y="3665"/>
                    <a:pt x="1050" y="3468"/>
                  </a:cubicBezTo>
                  <a:cubicBezTo>
                    <a:pt x="948" y="3316"/>
                    <a:pt x="857" y="3311"/>
                    <a:pt x="781" y="3307"/>
                  </a:cubicBezTo>
                  <a:cubicBezTo>
                    <a:pt x="683" y="3301"/>
                    <a:pt x="597" y="3297"/>
                    <a:pt x="520" y="3177"/>
                  </a:cubicBezTo>
                  <a:cubicBezTo>
                    <a:pt x="440" y="3055"/>
                    <a:pt x="413" y="2946"/>
                    <a:pt x="461" y="2848"/>
                  </a:cubicBezTo>
                  <a:cubicBezTo>
                    <a:pt x="505" y="2757"/>
                    <a:pt x="609" y="2690"/>
                    <a:pt x="793" y="2645"/>
                  </a:cubicBezTo>
                  <a:lnTo>
                    <a:pt x="797" y="2644"/>
                  </a:lnTo>
                  <a:cubicBezTo>
                    <a:pt x="967" y="2604"/>
                    <a:pt x="991" y="2485"/>
                    <a:pt x="1009" y="2390"/>
                  </a:cubicBezTo>
                  <a:cubicBezTo>
                    <a:pt x="1020" y="2335"/>
                    <a:pt x="1030" y="2286"/>
                    <a:pt x="1058" y="2243"/>
                  </a:cubicBezTo>
                  <a:lnTo>
                    <a:pt x="1064" y="2236"/>
                  </a:lnTo>
                  <a:cubicBezTo>
                    <a:pt x="1070" y="2228"/>
                    <a:pt x="1077" y="2220"/>
                    <a:pt x="1084" y="2213"/>
                  </a:cubicBezTo>
                  <a:cubicBezTo>
                    <a:pt x="1002" y="2233"/>
                    <a:pt x="901" y="2231"/>
                    <a:pt x="767" y="2204"/>
                  </a:cubicBezTo>
                  <a:cubicBezTo>
                    <a:pt x="491" y="2149"/>
                    <a:pt x="464" y="2048"/>
                    <a:pt x="428" y="1916"/>
                  </a:cubicBezTo>
                  <a:cubicBezTo>
                    <a:pt x="417" y="1873"/>
                    <a:pt x="403" y="1825"/>
                    <a:pt x="371" y="1778"/>
                  </a:cubicBezTo>
                  <a:cubicBezTo>
                    <a:pt x="348" y="1743"/>
                    <a:pt x="243" y="1696"/>
                    <a:pt x="123" y="1643"/>
                  </a:cubicBezTo>
                  <a:close/>
                  <a:moveTo>
                    <a:pt x="7957" y="2028"/>
                  </a:moveTo>
                  <a:lnTo>
                    <a:pt x="7955" y="2030"/>
                  </a:lnTo>
                  <a:cubicBezTo>
                    <a:pt x="7951" y="2035"/>
                    <a:pt x="7953" y="2032"/>
                    <a:pt x="7957" y="2028"/>
                  </a:cubicBezTo>
                  <a:close/>
                  <a:moveTo>
                    <a:pt x="5949" y="264"/>
                  </a:moveTo>
                  <a:cubicBezTo>
                    <a:pt x="5953" y="215"/>
                    <a:pt x="5996" y="180"/>
                    <a:pt x="6044" y="184"/>
                  </a:cubicBezTo>
                  <a:cubicBezTo>
                    <a:pt x="6093" y="188"/>
                    <a:pt x="6129" y="232"/>
                    <a:pt x="6124" y="280"/>
                  </a:cubicBezTo>
                  <a:cubicBezTo>
                    <a:pt x="6119" y="337"/>
                    <a:pt x="6108" y="389"/>
                    <a:pt x="6091" y="434"/>
                  </a:cubicBezTo>
                  <a:cubicBezTo>
                    <a:pt x="6070" y="488"/>
                    <a:pt x="6039" y="531"/>
                    <a:pt x="5994" y="559"/>
                  </a:cubicBezTo>
                  <a:cubicBezTo>
                    <a:pt x="5968" y="577"/>
                    <a:pt x="6671" y="824"/>
                    <a:pt x="6673" y="824"/>
                  </a:cubicBezTo>
                  <a:cubicBezTo>
                    <a:pt x="6706" y="836"/>
                    <a:pt x="6728" y="865"/>
                    <a:pt x="6731" y="897"/>
                  </a:cubicBezTo>
                  <a:cubicBezTo>
                    <a:pt x="6731" y="898"/>
                    <a:pt x="6757" y="1189"/>
                    <a:pt x="7297" y="1285"/>
                  </a:cubicBezTo>
                  <a:cubicBezTo>
                    <a:pt x="7564" y="1332"/>
                    <a:pt x="7748" y="1398"/>
                    <a:pt x="7872" y="1468"/>
                  </a:cubicBezTo>
                  <a:cubicBezTo>
                    <a:pt x="8063" y="1577"/>
                    <a:pt x="8125" y="1701"/>
                    <a:pt x="8132" y="1797"/>
                  </a:cubicBezTo>
                  <a:cubicBezTo>
                    <a:pt x="8139" y="1900"/>
                    <a:pt x="8066" y="1950"/>
                    <a:pt x="7999" y="1997"/>
                  </a:cubicBezTo>
                  <a:lnTo>
                    <a:pt x="7979" y="2010"/>
                  </a:lnTo>
                  <a:cubicBezTo>
                    <a:pt x="8019" y="2041"/>
                    <a:pt x="8068" y="2060"/>
                    <a:pt x="8114" y="2078"/>
                  </a:cubicBezTo>
                  <a:cubicBezTo>
                    <a:pt x="8248" y="2129"/>
                    <a:pt x="8364" y="2174"/>
                    <a:pt x="8379" y="2388"/>
                  </a:cubicBezTo>
                  <a:cubicBezTo>
                    <a:pt x="8393" y="2377"/>
                    <a:pt x="8408" y="2366"/>
                    <a:pt x="8425" y="2354"/>
                  </a:cubicBezTo>
                  <a:cubicBezTo>
                    <a:pt x="8538" y="2269"/>
                    <a:pt x="8660" y="2179"/>
                    <a:pt x="8759" y="2303"/>
                  </a:cubicBezTo>
                  <a:cubicBezTo>
                    <a:pt x="8776" y="2324"/>
                    <a:pt x="8789" y="2327"/>
                    <a:pt x="8801" y="2330"/>
                  </a:cubicBezTo>
                  <a:cubicBezTo>
                    <a:pt x="8870" y="2347"/>
                    <a:pt x="8937" y="2362"/>
                    <a:pt x="9037" y="2615"/>
                  </a:cubicBezTo>
                  <a:cubicBezTo>
                    <a:pt x="9118" y="2818"/>
                    <a:pt x="9352" y="3045"/>
                    <a:pt x="9519" y="3207"/>
                  </a:cubicBezTo>
                  <a:cubicBezTo>
                    <a:pt x="9544" y="3232"/>
                    <a:pt x="9569" y="3255"/>
                    <a:pt x="9591" y="3277"/>
                  </a:cubicBezTo>
                  <a:cubicBezTo>
                    <a:pt x="9590" y="3264"/>
                    <a:pt x="9589" y="3250"/>
                    <a:pt x="9590" y="3236"/>
                  </a:cubicBezTo>
                  <a:cubicBezTo>
                    <a:pt x="9592" y="3157"/>
                    <a:pt x="9597" y="3060"/>
                    <a:pt x="9602" y="2949"/>
                  </a:cubicBezTo>
                  <a:cubicBezTo>
                    <a:pt x="9604" y="2900"/>
                    <a:pt x="9646" y="2863"/>
                    <a:pt x="9694" y="2865"/>
                  </a:cubicBezTo>
                  <a:cubicBezTo>
                    <a:pt x="9743" y="2868"/>
                    <a:pt x="9781" y="2909"/>
                    <a:pt x="9778" y="2958"/>
                  </a:cubicBezTo>
                  <a:cubicBezTo>
                    <a:pt x="9772" y="3076"/>
                    <a:pt x="9769" y="3168"/>
                    <a:pt x="9766" y="3242"/>
                  </a:cubicBezTo>
                  <a:cubicBezTo>
                    <a:pt x="9759" y="3429"/>
                    <a:pt x="9756" y="3524"/>
                    <a:pt x="9699" y="3556"/>
                  </a:cubicBezTo>
                  <a:cubicBezTo>
                    <a:pt x="9640" y="3589"/>
                    <a:pt x="9596" y="3571"/>
                    <a:pt x="9558" y="3504"/>
                  </a:cubicBezTo>
                  <a:lnTo>
                    <a:pt x="9558" y="3504"/>
                  </a:lnTo>
                  <a:lnTo>
                    <a:pt x="9558" y="3504"/>
                  </a:lnTo>
                  <a:cubicBezTo>
                    <a:pt x="9542" y="3476"/>
                    <a:pt x="9477" y="3413"/>
                    <a:pt x="9395" y="3333"/>
                  </a:cubicBezTo>
                  <a:cubicBezTo>
                    <a:pt x="9218" y="3161"/>
                    <a:pt x="8968" y="2919"/>
                    <a:pt x="8873" y="2681"/>
                  </a:cubicBezTo>
                  <a:cubicBezTo>
                    <a:pt x="8806" y="2513"/>
                    <a:pt x="8784" y="2508"/>
                    <a:pt x="8760" y="2503"/>
                  </a:cubicBezTo>
                  <a:cubicBezTo>
                    <a:pt x="8719" y="2493"/>
                    <a:pt x="8677" y="2483"/>
                    <a:pt x="8621" y="2413"/>
                  </a:cubicBezTo>
                  <a:cubicBezTo>
                    <a:pt x="8613" y="2403"/>
                    <a:pt x="8578" y="2460"/>
                    <a:pt x="8530" y="2496"/>
                  </a:cubicBezTo>
                  <a:cubicBezTo>
                    <a:pt x="8467" y="2543"/>
                    <a:pt x="8406" y="2588"/>
                    <a:pt x="8343" y="2589"/>
                  </a:cubicBezTo>
                  <a:cubicBezTo>
                    <a:pt x="8261" y="2592"/>
                    <a:pt x="8208" y="2547"/>
                    <a:pt x="8204" y="2418"/>
                  </a:cubicBezTo>
                  <a:cubicBezTo>
                    <a:pt x="8200" y="2300"/>
                    <a:pt x="8131" y="2273"/>
                    <a:pt x="8051" y="2243"/>
                  </a:cubicBezTo>
                  <a:cubicBezTo>
                    <a:pt x="7991" y="2219"/>
                    <a:pt x="7927" y="2195"/>
                    <a:pt x="7864" y="2146"/>
                  </a:cubicBezTo>
                  <a:cubicBezTo>
                    <a:pt x="7757" y="2060"/>
                    <a:pt x="7762" y="1989"/>
                    <a:pt x="7816" y="1920"/>
                  </a:cubicBezTo>
                  <a:cubicBezTo>
                    <a:pt x="7839" y="1891"/>
                    <a:pt x="7869" y="1871"/>
                    <a:pt x="7899" y="1850"/>
                  </a:cubicBezTo>
                  <a:cubicBezTo>
                    <a:pt x="7926" y="1832"/>
                    <a:pt x="7955" y="1811"/>
                    <a:pt x="7955" y="1809"/>
                  </a:cubicBezTo>
                  <a:cubicBezTo>
                    <a:pt x="7953" y="1761"/>
                    <a:pt x="7911" y="1694"/>
                    <a:pt x="7786" y="1623"/>
                  </a:cubicBezTo>
                  <a:cubicBezTo>
                    <a:pt x="7677" y="1561"/>
                    <a:pt x="7512" y="1503"/>
                    <a:pt x="7266" y="1459"/>
                  </a:cubicBezTo>
                  <a:cubicBezTo>
                    <a:pt x="6747" y="1366"/>
                    <a:pt x="6605" y="1094"/>
                    <a:pt x="6569" y="975"/>
                  </a:cubicBezTo>
                  <a:cubicBezTo>
                    <a:pt x="6370" y="902"/>
                    <a:pt x="5604" y="599"/>
                    <a:pt x="5900" y="411"/>
                  </a:cubicBezTo>
                  <a:cubicBezTo>
                    <a:pt x="5909" y="404"/>
                    <a:pt x="5919" y="390"/>
                    <a:pt x="5926" y="370"/>
                  </a:cubicBezTo>
                  <a:cubicBezTo>
                    <a:pt x="5937" y="340"/>
                    <a:pt x="5944" y="304"/>
                    <a:pt x="5949" y="264"/>
                  </a:cubicBezTo>
                  <a:close/>
                  <a:moveTo>
                    <a:pt x="7191" y="2012"/>
                  </a:moveTo>
                  <a:cubicBezTo>
                    <a:pt x="7198" y="2029"/>
                    <a:pt x="7207" y="2047"/>
                    <a:pt x="7216" y="2067"/>
                  </a:cubicBezTo>
                  <a:cubicBezTo>
                    <a:pt x="7244" y="2132"/>
                    <a:pt x="7271" y="2208"/>
                    <a:pt x="7282" y="2265"/>
                  </a:cubicBezTo>
                  <a:cubicBezTo>
                    <a:pt x="7283" y="2268"/>
                    <a:pt x="7285" y="2271"/>
                    <a:pt x="7287" y="2272"/>
                  </a:cubicBezTo>
                  <a:cubicBezTo>
                    <a:pt x="7278" y="2271"/>
                    <a:pt x="7269" y="2267"/>
                    <a:pt x="7258" y="2264"/>
                  </a:cubicBezTo>
                  <a:cubicBezTo>
                    <a:pt x="7222" y="2251"/>
                    <a:pt x="7182" y="2227"/>
                    <a:pt x="7150" y="2195"/>
                  </a:cubicBezTo>
                  <a:cubicBezTo>
                    <a:pt x="7134" y="2179"/>
                    <a:pt x="7120" y="2162"/>
                    <a:pt x="7111" y="2142"/>
                  </a:cubicBezTo>
                  <a:cubicBezTo>
                    <a:pt x="7109" y="2140"/>
                    <a:pt x="7108" y="2136"/>
                    <a:pt x="7107" y="2134"/>
                  </a:cubicBezTo>
                  <a:cubicBezTo>
                    <a:pt x="7103" y="2109"/>
                    <a:pt x="7125" y="2078"/>
                    <a:pt x="7152" y="2049"/>
                  </a:cubicBezTo>
                  <a:cubicBezTo>
                    <a:pt x="7164" y="2036"/>
                    <a:pt x="7178" y="2024"/>
                    <a:pt x="7191" y="2012"/>
                  </a:cubicBezTo>
                  <a:close/>
                  <a:moveTo>
                    <a:pt x="7166" y="1817"/>
                  </a:moveTo>
                  <a:cubicBezTo>
                    <a:pt x="7180" y="1810"/>
                    <a:pt x="7192" y="1804"/>
                    <a:pt x="7202" y="1803"/>
                  </a:cubicBezTo>
                  <a:lnTo>
                    <a:pt x="7203" y="1804"/>
                  </a:lnTo>
                  <a:cubicBezTo>
                    <a:pt x="7235" y="1797"/>
                    <a:pt x="7263" y="1806"/>
                    <a:pt x="7286" y="1830"/>
                  </a:cubicBezTo>
                  <a:cubicBezTo>
                    <a:pt x="7306" y="1850"/>
                    <a:pt x="7344" y="1918"/>
                    <a:pt x="7378" y="1997"/>
                  </a:cubicBezTo>
                  <a:cubicBezTo>
                    <a:pt x="7410" y="2072"/>
                    <a:pt x="7442" y="2161"/>
                    <a:pt x="7456" y="2231"/>
                  </a:cubicBezTo>
                  <a:cubicBezTo>
                    <a:pt x="7471" y="2303"/>
                    <a:pt x="7465" y="2366"/>
                    <a:pt x="7427" y="2404"/>
                  </a:cubicBezTo>
                  <a:cubicBezTo>
                    <a:pt x="7416" y="2414"/>
                    <a:pt x="7405" y="2423"/>
                    <a:pt x="7392" y="2430"/>
                  </a:cubicBezTo>
                  <a:lnTo>
                    <a:pt x="7392" y="2430"/>
                  </a:lnTo>
                  <a:lnTo>
                    <a:pt x="7391" y="2430"/>
                  </a:lnTo>
                  <a:cubicBezTo>
                    <a:pt x="7341" y="2456"/>
                    <a:pt x="7271" y="2455"/>
                    <a:pt x="7201" y="2430"/>
                  </a:cubicBezTo>
                  <a:cubicBezTo>
                    <a:pt x="7141" y="2410"/>
                    <a:pt x="7076" y="2371"/>
                    <a:pt x="7025" y="2320"/>
                  </a:cubicBezTo>
                  <a:cubicBezTo>
                    <a:pt x="6997" y="2293"/>
                    <a:pt x="6974" y="2261"/>
                    <a:pt x="6955" y="2225"/>
                  </a:cubicBezTo>
                  <a:cubicBezTo>
                    <a:pt x="6944" y="2206"/>
                    <a:pt x="6937" y="2187"/>
                    <a:pt x="6934" y="2168"/>
                  </a:cubicBezTo>
                  <a:cubicBezTo>
                    <a:pt x="6915" y="2075"/>
                    <a:pt x="6962" y="1992"/>
                    <a:pt x="7023" y="1928"/>
                  </a:cubicBezTo>
                  <a:cubicBezTo>
                    <a:pt x="7074" y="1873"/>
                    <a:pt x="7137" y="1832"/>
                    <a:pt x="7166" y="1817"/>
                  </a:cubicBezTo>
                  <a:close/>
                  <a:moveTo>
                    <a:pt x="4090" y="1286"/>
                  </a:moveTo>
                  <a:cubicBezTo>
                    <a:pt x="4248" y="1143"/>
                    <a:pt x="4435" y="1370"/>
                    <a:pt x="4525" y="1503"/>
                  </a:cubicBezTo>
                  <a:cubicBezTo>
                    <a:pt x="4631" y="1425"/>
                    <a:pt x="4823" y="1296"/>
                    <a:pt x="4959" y="1280"/>
                  </a:cubicBezTo>
                  <a:cubicBezTo>
                    <a:pt x="5046" y="1269"/>
                    <a:pt x="5115" y="1290"/>
                    <a:pt x="5198" y="1315"/>
                  </a:cubicBezTo>
                  <a:cubicBezTo>
                    <a:pt x="5298" y="1345"/>
                    <a:pt x="5425" y="1383"/>
                    <a:pt x="5636" y="1363"/>
                  </a:cubicBezTo>
                  <a:cubicBezTo>
                    <a:pt x="5932" y="1334"/>
                    <a:pt x="5948" y="1347"/>
                    <a:pt x="6083" y="1457"/>
                  </a:cubicBezTo>
                  <a:cubicBezTo>
                    <a:pt x="6136" y="1499"/>
                    <a:pt x="6209" y="1559"/>
                    <a:pt x="6342" y="1640"/>
                  </a:cubicBezTo>
                  <a:cubicBezTo>
                    <a:pt x="6721" y="1875"/>
                    <a:pt x="6728" y="1946"/>
                    <a:pt x="6754" y="2239"/>
                  </a:cubicBezTo>
                  <a:cubicBezTo>
                    <a:pt x="6759" y="2301"/>
                    <a:pt x="6765" y="2374"/>
                    <a:pt x="6776" y="2454"/>
                  </a:cubicBezTo>
                  <a:cubicBezTo>
                    <a:pt x="6810" y="2706"/>
                    <a:pt x="6818" y="2713"/>
                    <a:pt x="6852" y="2741"/>
                  </a:cubicBezTo>
                  <a:cubicBezTo>
                    <a:pt x="6887" y="2774"/>
                    <a:pt x="6940" y="2819"/>
                    <a:pt x="7021" y="2949"/>
                  </a:cubicBezTo>
                  <a:cubicBezTo>
                    <a:pt x="7129" y="3123"/>
                    <a:pt x="7124" y="3217"/>
                    <a:pt x="7034" y="3273"/>
                  </a:cubicBezTo>
                  <a:cubicBezTo>
                    <a:pt x="6969" y="3314"/>
                    <a:pt x="6866" y="3305"/>
                    <a:pt x="6734" y="3293"/>
                  </a:cubicBezTo>
                  <a:cubicBezTo>
                    <a:pt x="6659" y="3287"/>
                    <a:pt x="6573" y="3279"/>
                    <a:pt x="6481" y="3279"/>
                  </a:cubicBezTo>
                  <a:cubicBezTo>
                    <a:pt x="6177" y="3279"/>
                    <a:pt x="6094" y="3221"/>
                    <a:pt x="5957" y="3123"/>
                  </a:cubicBezTo>
                  <a:cubicBezTo>
                    <a:pt x="5912" y="3091"/>
                    <a:pt x="5861" y="3055"/>
                    <a:pt x="5792" y="3015"/>
                  </a:cubicBezTo>
                  <a:cubicBezTo>
                    <a:pt x="5578" y="2893"/>
                    <a:pt x="5544" y="2794"/>
                    <a:pt x="5505" y="2680"/>
                  </a:cubicBezTo>
                  <a:cubicBezTo>
                    <a:pt x="5491" y="2640"/>
                    <a:pt x="5476" y="2597"/>
                    <a:pt x="5449" y="2554"/>
                  </a:cubicBezTo>
                  <a:cubicBezTo>
                    <a:pt x="5365" y="2419"/>
                    <a:pt x="5348" y="2407"/>
                    <a:pt x="5227" y="2330"/>
                  </a:cubicBezTo>
                  <a:lnTo>
                    <a:pt x="5222" y="2327"/>
                  </a:lnTo>
                  <a:lnTo>
                    <a:pt x="5186" y="2304"/>
                  </a:lnTo>
                  <a:cubicBezTo>
                    <a:pt x="5118" y="2260"/>
                    <a:pt x="5081" y="2258"/>
                    <a:pt x="5041" y="2256"/>
                  </a:cubicBezTo>
                  <a:cubicBezTo>
                    <a:pt x="4980" y="2253"/>
                    <a:pt x="4916" y="2250"/>
                    <a:pt x="4802" y="2187"/>
                  </a:cubicBezTo>
                  <a:cubicBezTo>
                    <a:pt x="4718" y="2141"/>
                    <a:pt x="4667" y="2172"/>
                    <a:pt x="4612" y="2206"/>
                  </a:cubicBezTo>
                  <a:cubicBezTo>
                    <a:pt x="4566" y="2235"/>
                    <a:pt x="4518" y="2264"/>
                    <a:pt x="4454" y="2279"/>
                  </a:cubicBezTo>
                  <a:cubicBezTo>
                    <a:pt x="4367" y="2298"/>
                    <a:pt x="4279" y="2301"/>
                    <a:pt x="4195" y="2280"/>
                  </a:cubicBezTo>
                  <a:cubicBezTo>
                    <a:pt x="4110" y="2259"/>
                    <a:pt x="4029" y="2214"/>
                    <a:pt x="3956" y="2136"/>
                  </a:cubicBezTo>
                  <a:cubicBezTo>
                    <a:pt x="3882" y="2058"/>
                    <a:pt x="3822" y="1965"/>
                    <a:pt x="3795" y="1872"/>
                  </a:cubicBezTo>
                  <a:lnTo>
                    <a:pt x="3795" y="1872"/>
                  </a:lnTo>
                  <a:cubicBezTo>
                    <a:pt x="3769" y="1781"/>
                    <a:pt x="3774" y="1690"/>
                    <a:pt x="3824" y="1607"/>
                  </a:cubicBezTo>
                  <a:cubicBezTo>
                    <a:pt x="3865" y="1540"/>
                    <a:pt x="3896" y="1492"/>
                    <a:pt x="3935" y="1444"/>
                  </a:cubicBezTo>
                  <a:cubicBezTo>
                    <a:pt x="3974" y="1396"/>
                    <a:pt x="4019" y="1350"/>
                    <a:pt x="4090" y="1286"/>
                  </a:cubicBezTo>
                  <a:moveTo>
                    <a:pt x="4422" y="1673"/>
                  </a:moveTo>
                  <a:cubicBezTo>
                    <a:pt x="4424" y="1678"/>
                    <a:pt x="4428" y="1683"/>
                    <a:pt x="4432" y="1688"/>
                  </a:cubicBezTo>
                  <a:cubicBezTo>
                    <a:pt x="4463" y="1726"/>
                    <a:pt x="4518" y="1732"/>
                    <a:pt x="4556" y="1701"/>
                  </a:cubicBezTo>
                  <a:cubicBezTo>
                    <a:pt x="4557" y="1701"/>
                    <a:pt x="4835" y="1474"/>
                    <a:pt x="4980" y="1455"/>
                  </a:cubicBezTo>
                  <a:cubicBezTo>
                    <a:pt x="5030" y="1449"/>
                    <a:pt x="5083" y="1465"/>
                    <a:pt x="5147" y="1485"/>
                  </a:cubicBezTo>
                  <a:cubicBezTo>
                    <a:pt x="5262" y="1519"/>
                    <a:pt x="5406" y="1563"/>
                    <a:pt x="5653" y="1538"/>
                  </a:cubicBezTo>
                  <a:cubicBezTo>
                    <a:pt x="5876" y="1517"/>
                    <a:pt x="5887" y="1525"/>
                    <a:pt x="5972" y="1594"/>
                  </a:cubicBezTo>
                  <a:cubicBezTo>
                    <a:pt x="6027" y="1639"/>
                    <a:pt x="6106" y="1702"/>
                    <a:pt x="6249" y="1790"/>
                  </a:cubicBezTo>
                  <a:cubicBezTo>
                    <a:pt x="6553" y="1979"/>
                    <a:pt x="6557" y="2032"/>
                    <a:pt x="6576" y="2254"/>
                  </a:cubicBezTo>
                  <a:cubicBezTo>
                    <a:pt x="6583" y="2313"/>
                    <a:pt x="6589" y="2384"/>
                    <a:pt x="6601" y="2478"/>
                  </a:cubicBezTo>
                  <a:cubicBezTo>
                    <a:pt x="6645" y="2795"/>
                    <a:pt x="6662" y="2811"/>
                    <a:pt x="6735" y="2875"/>
                  </a:cubicBezTo>
                  <a:cubicBezTo>
                    <a:pt x="6762" y="2898"/>
                    <a:pt x="6803" y="2934"/>
                    <a:pt x="6871" y="3043"/>
                  </a:cubicBezTo>
                  <a:cubicBezTo>
                    <a:pt x="6911" y="3107"/>
                    <a:pt x="6950" y="3117"/>
                    <a:pt x="6941" y="3123"/>
                  </a:cubicBezTo>
                  <a:cubicBezTo>
                    <a:pt x="6925" y="3132"/>
                    <a:pt x="6849" y="3125"/>
                    <a:pt x="6749" y="3117"/>
                  </a:cubicBezTo>
                  <a:cubicBezTo>
                    <a:pt x="6671" y="3110"/>
                    <a:pt x="6580" y="3102"/>
                    <a:pt x="6481" y="3102"/>
                  </a:cubicBezTo>
                  <a:cubicBezTo>
                    <a:pt x="6232" y="3102"/>
                    <a:pt x="6168" y="3056"/>
                    <a:pt x="6060" y="2979"/>
                  </a:cubicBezTo>
                  <a:cubicBezTo>
                    <a:pt x="6012" y="2945"/>
                    <a:pt x="5957" y="2905"/>
                    <a:pt x="5879" y="2861"/>
                  </a:cubicBezTo>
                  <a:cubicBezTo>
                    <a:pt x="5724" y="2774"/>
                    <a:pt x="5700" y="2703"/>
                    <a:pt x="5673" y="2623"/>
                  </a:cubicBezTo>
                  <a:cubicBezTo>
                    <a:pt x="5655" y="2574"/>
                    <a:pt x="5638" y="2522"/>
                    <a:pt x="5599" y="2460"/>
                  </a:cubicBezTo>
                  <a:cubicBezTo>
                    <a:pt x="5495" y="2292"/>
                    <a:pt x="5474" y="2278"/>
                    <a:pt x="5323" y="2182"/>
                  </a:cubicBezTo>
                  <a:lnTo>
                    <a:pt x="5318" y="2178"/>
                  </a:lnTo>
                  <a:lnTo>
                    <a:pt x="5282" y="2155"/>
                  </a:lnTo>
                  <a:cubicBezTo>
                    <a:pt x="5174" y="2086"/>
                    <a:pt x="5114" y="2083"/>
                    <a:pt x="5049" y="2079"/>
                  </a:cubicBezTo>
                  <a:cubicBezTo>
                    <a:pt x="5009" y="2078"/>
                    <a:pt x="4966" y="2075"/>
                    <a:pt x="4887" y="2031"/>
                  </a:cubicBezTo>
                  <a:cubicBezTo>
                    <a:pt x="4713" y="1935"/>
                    <a:pt x="4620" y="1994"/>
                    <a:pt x="4519" y="2056"/>
                  </a:cubicBezTo>
                  <a:cubicBezTo>
                    <a:pt x="4485" y="2077"/>
                    <a:pt x="4451" y="2098"/>
                    <a:pt x="4415" y="2106"/>
                  </a:cubicBezTo>
                  <a:cubicBezTo>
                    <a:pt x="4353" y="2120"/>
                    <a:pt x="4293" y="2122"/>
                    <a:pt x="4237" y="2109"/>
                  </a:cubicBezTo>
                  <a:cubicBezTo>
                    <a:pt x="4183" y="2096"/>
                    <a:pt x="4132" y="2066"/>
                    <a:pt x="4085" y="2016"/>
                  </a:cubicBezTo>
                  <a:cubicBezTo>
                    <a:pt x="4029" y="1956"/>
                    <a:pt x="3984" y="1889"/>
                    <a:pt x="3965" y="1824"/>
                  </a:cubicBezTo>
                  <a:cubicBezTo>
                    <a:pt x="3953" y="1778"/>
                    <a:pt x="3954" y="1735"/>
                    <a:pt x="3975" y="1700"/>
                  </a:cubicBezTo>
                  <a:cubicBezTo>
                    <a:pt x="4013" y="1639"/>
                    <a:pt x="4040" y="1595"/>
                    <a:pt x="4073" y="1555"/>
                  </a:cubicBezTo>
                  <a:cubicBezTo>
                    <a:pt x="4106" y="1514"/>
                    <a:pt x="4146" y="1473"/>
                    <a:pt x="4208" y="1417"/>
                  </a:cubicBezTo>
                  <a:cubicBezTo>
                    <a:pt x="4253" y="1375"/>
                    <a:pt x="4403" y="1639"/>
                    <a:pt x="4422" y="1673"/>
                  </a:cubicBezTo>
                  <a:close/>
                  <a:moveTo>
                    <a:pt x="1204" y="2343"/>
                  </a:moveTo>
                  <a:cubicBezTo>
                    <a:pt x="1196" y="2358"/>
                    <a:pt x="1190" y="2389"/>
                    <a:pt x="1183" y="2424"/>
                  </a:cubicBezTo>
                  <a:cubicBezTo>
                    <a:pt x="1155" y="2568"/>
                    <a:pt x="1119" y="2750"/>
                    <a:pt x="837" y="2817"/>
                  </a:cubicBezTo>
                  <a:lnTo>
                    <a:pt x="835" y="2818"/>
                  </a:lnTo>
                  <a:cubicBezTo>
                    <a:pt x="707" y="2848"/>
                    <a:pt x="640" y="2884"/>
                    <a:pt x="620" y="2925"/>
                  </a:cubicBezTo>
                  <a:cubicBezTo>
                    <a:pt x="604" y="2959"/>
                    <a:pt x="623" y="3012"/>
                    <a:pt x="668" y="3080"/>
                  </a:cubicBezTo>
                  <a:cubicBezTo>
                    <a:pt x="697" y="3125"/>
                    <a:pt x="740" y="3127"/>
                    <a:pt x="790" y="3130"/>
                  </a:cubicBezTo>
                  <a:cubicBezTo>
                    <a:pt x="908" y="3137"/>
                    <a:pt x="1045" y="3145"/>
                    <a:pt x="1197" y="3369"/>
                  </a:cubicBezTo>
                  <a:cubicBezTo>
                    <a:pt x="1320" y="3552"/>
                    <a:pt x="1402" y="3630"/>
                    <a:pt x="1465" y="3690"/>
                  </a:cubicBezTo>
                  <a:cubicBezTo>
                    <a:pt x="1519" y="3743"/>
                    <a:pt x="1561" y="3783"/>
                    <a:pt x="1603" y="3855"/>
                  </a:cubicBezTo>
                  <a:cubicBezTo>
                    <a:pt x="1679" y="3988"/>
                    <a:pt x="1642" y="4030"/>
                    <a:pt x="1581" y="4099"/>
                  </a:cubicBezTo>
                  <a:cubicBezTo>
                    <a:pt x="1559" y="4124"/>
                    <a:pt x="1530" y="4158"/>
                    <a:pt x="1518" y="4232"/>
                  </a:cubicBezTo>
                  <a:cubicBezTo>
                    <a:pt x="1510" y="4289"/>
                    <a:pt x="1495" y="4347"/>
                    <a:pt x="1480" y="4405"/>
                  </a:cubicBezTo>
                  <a:cubicBezTo>
                    <a:pt x="1468" y="4452"/>
                    <a:pt x="1456" y="4499"/>
                    <a:pt x="1449" y="4536"/>
                  </a:cubicBezTo>
                  <a:cubicBezTo>
                    <a:pt x="1436" y="4606"/>
                    <a:pt x="1435" y="4663"/>
                    <a:pt x="1476" y="4670"/>
                  </a:cubicBezTo>
                  <a:cubicBezTo>
                    <a:pt x="1520" y="4678"/>
                    <a:pt x="1564" y="4680"/>
                    <a:pt x="1601" y="4681"/>
                  </a:cubicBezTo>
                  <a:cubicBezTo>
                    <a:pt x="1659" y="4683"/>
                    <a:pt x="1704" y="4684"/>
                    <a:pt x="1745" y="4707"/>
                  </a:cubicBezTo>
                  <a:cubicBezTo>
                    <a:pt x="1832" y="4755"/>
                    <a:pt x="1841" y="4835"/>
                    <a:pt x="1740" y="5019"/>
                  </a:cubicBezTo>
                  <a:cubicBezTo>
                    <a:pt x="1669" y="5147"/>
                    <a:pt x="1697" y="5230"/>
                    <a:pt x="1731" y="5336"/>
                  </a:cubicBezTo>
                  <a:cubicBezTo>
                    <a:pt x="1760" y="5428"/>
                    <a:pt x="1794" y="5534"/>
                    <a:pt x="1796" y="5688"/>
                  </a:cubicBezTo>
                  <a:cubicBezTo>
                    <a:pt x="1798" y="5808"/>
                    <a:pt x="1779" y="5969"/>
                    <a:pt x="1759" y="6145"/>
                  </a:cubicBezTo>
                  <a:cubicBezTo>
                    <a:pt x="1718" y="6496"/>
                    <a:pt x="1671" y="6906"/>
                    <a:pt x="1766" y="7060"/>
                  </a:cubicBezTo>
                  <a:cubicBezTo>
                    <a:pt x="1823" y="7150"/>
                    <a:pt x="1864" y="7195"/>
                    <a:pt x="1896" y="7231"/>
                  </a:cubicBezTo>
                  <a:cubicBezTo>
                    <a:pt x="1970" y="7312"/>
                    <a:pt x="2008" y="7354"/>
                    <a:pt x="2044" y="7582"/>
                  </a:cubicBezTo>
                  <a:cubicBezTo>
                    <a:pt x="2075" y="7778"/>
                    <a:pt x="2082" y="7791"/>
                    <a:pt x="2142" y="7905"/>
                  </a:cubicBezTo>
                  <a:cubicBezTo>
                    <a:pt x="2175" y="7969"/>
                    <a:pt x="2223" y="8061"/>
                    <a:pt x="2294" y="8213"/>
                  </a:cubicBezTo>
                  <a:cubicBezTo>
                    <a:pt x="2400" y="8441"/>
                    <a:pt x="2478" y="8589"/>
                    <a:pt x="2542" y="8689"/>
                  </a:cubicBezTo>
                  <a:cubicBezTo>
                    <a:pt x="2601" y="8781"/>
                    <a:pt x="2647" y="8829"/>
                    <a:pt x="2693" y="8863"/>
                  </a:cubicBezTo>
                  <a:cubicBezTo>
                    <a:pt x="2697" y="8865"/>
                    <a:pt x="2701" y="8868"/>
                    <a:pt x="2705" y="8871"/>
                  </a:cubicBezTo>
                  <a:cubicBezTo>
                    <a:pt x="2703" y="8831"/>
                    <a:pt x="2686" y="8769"/>
                    <a:pt x="2646" y="8680"/>
                  </a:cubicBezTo>
                  <a:cubicBezTo>
                    <a:pt x="2588" y="8545"/>
                    <a:pt x="2588" y="8439"/>
                    <a:pt x="2619" y="8375"/>
                  </a:cubicBezTo>
                  <a:lnTo>
                    <a:pt x="2620" y="8374"/>
                  </a:lnTo>
                  <a:lnTo>
                    <a:pt x="2619" y="8374"/>
                  </a:lnTo>
                  <a:cubicBezTo>
                    <a:pt x="2640" y="8331"/>
                    <a:pt x="2674" y="8303"/>
                    <a:pt x="2715" y="8291"/>
                  </a:cubicBezTo>
                  <a:cubicBezTo>
                    <a:pt x="2754" y="8279"/>
                    <a:pt x="2797" y="8282"/>
                    <a:pt x="2839" y="8301"/>
                  </a:cubicBezTo>
                  <a:cubicBezTo>
                    <a:pt x="2916" y="8335"/>
                    <a:pt x="3004" y="8433"/>
                    <a:pt x="3056" y="8601"/>
                  </a:cubicBezTo>
                  <a:cubicBezTo>
                    <a:pt x="3102" y="8748"/>
                    <a:pt x="3107" y="8860"/>
                    <a:pt x="3110" y="8960"/>
                  </a:cubicBezTo>
                  <a:cubicBezTo>
                    <a:pt x="3115" y="9098"/>
                    <a:pt x="3120" y="9204"/>
                    <a:pt x="3287" y="9352"/>
                  </a:cubicBezTo>
                  <a:cubicBezTo>
                    <a:pt x="3551" y="9584"/>
                    <a:pt x="3650" y="9606"/>
                    <a:pt x="3782" y="9636"/>
                  </a:cubicBezTo>
                  <a:lnTo>
                    <a:pt x="3834" y="9648"/>
                  </a:lnTo>
                  <a:cubicBezTo>
                    <a:pt x="3936" y="9672"/>
                    <a:pt x="4023" y="9707"/>
                    <a:pt x="4101" y="9739"/>
                  </a:cubicBezTo>
                  <a:cubicBezTo>
                    <a:pt x="4157" y="9761"/>
                    <a:pt x="4207" y="9781"/>
                    <a:pt x="4253" y="9793"/>
                  </a:cubicBezTo>
                  <a:cubicBezTo>
                    <a:pt x="4269" y="9797"/>
                    <a:pt x="4305" y="9778"/>
                    <a:pt x="4344" y="9758"/>
                  </a:cubicBezTo>
                  <a:cubicBezTo>
                    <a:pt x="4440" y="9707"/>
                    <a:pt x="4550" y="9650"/>
                    <a:pt x="4697" y="9720"/>
                  </a:cubicBezTo>
                  <a:cubicBezTo>
                    <a:pt x="4799" y="9768"/>
                    <a:pt x="4842" y="9818"/>
                    <a:pt x="4890" y="9874"/>
                  </a:cubicBezTo>
                  <a:cubicBezTo>
                    <a:pt x="4931" y="9922"/>
                    <a:pt x="4979" y="9976"/>
                    <a:pt x="5098" y="10041"/>
                  </a:cubicBezTo>
                  <a:cubicBezTo>
                    <a:pt x="5198" y="10095"/>
                    <a:pt x="5266" y="10064"/>
                    <a:pt x="5328" y="10035"/>
                  </a:cubicBezTo>
                  <a:cubicBezTo>
                    <a:pt x="5415" y="9996"/>
                    <a:pt x="5496" y="9959"/>
                    <a:pt x="5614" y="10020"/>
                  </a:cubicBezTo>
                  <a:cubicBezTo>
                    <a:pt x="5712" y="10070"/>
                    <a:pt x="5734" y="10109"/>
                    <a:pt x="5756" y="10148"/>
                  </a:cubicBezTo>
                  <a:cubicBezTo>
                    <a:pt x="5770" y="10173"/>
                    <a:pt x="5784" y="10199"/>
                    <a:pt x="5945" y="10260"/>
                  </a:cubicBezTo>
                  <a:cubicBezTo>
                    <a:pt x="6030" y="10292"/>
                    <a:pt x="6132" y="10310"/>
                    <a:pt x="6226" y="10326"/>
                  </a:cubicBezTo>
                  <a:cubicBezTo>
                    <a:pt x="6362" y="10350"/>
                    <a:pt x="6481" y="10371"/>
                    <a:pt x="6549" y="10434"/>
                  </a:cubicBezTo>
                  <a:cubicBezTo>
                    <a:pt x="6639" y="10518"/>
                    <a:pt x="6636" y="10634"/>
                    <a:pt x="6464" y="10817"/>
                  </a:cubicBezTo>
                  <a:cubicBezTo>
                    <a:pt x="6205" y="11095"/>
                    <a:pt x="6258" y="11203"/>
                    <a:pt x="6334" y="11360"/>
                  </a:cubicBezTo>
                  <a:cubicBezTo>
                    <a:pt x="6348" y="11388"/>
                    <a:pt x="6362" y="11417"/>
                    <a:pt x="6380" y="11460"/>
                  </a:cubicBezTo>
                  <a:cubicBezTo>
                    <a:pt x="6407" y="11521"/>
                    <a:pt x="6422" y="11567"/>
                    <a:pt x="6435" y="11607"/>
                  </a:cubicBezTo>
                  <a:cubicBezTo>
                    <a:pt x="6471" y="11715"/>
                    <a:pt x="6486" y="11760"/>
                    <a:pt x="6711" y="11797"/>
                  </a:cubicBezTo>
                  <a:cubicBezTo>
                    <a:pt x="6838" y="11818"/>
                    <a:pt x="6950" y="11893"/>
                    <a:pt x="7046" y="11987"/>
                  </a:cubicBezTo>
                  <a:cubicBezTo>
                    <a:pt x="7114" y="12055"/>
                    <a:pt x="7174" y="12133"/>
                    <a:pt x="7224" y="12209"/>
                  </a:cubicBezTo>
                  <a:cubicBezTo>
                    <a:pt x="7886" y="11863"/>
                    <a:pt x="8480" y="11405"/>
                    <a:pt x="8981" y="10860"/>
                  </a:cubicBezTo>
                  <a:cubicBezTo>
                    <a:pt x="9451" y="10348"/>
                    <a:pt x="9838" y="9760"/>
                    <a:pt x="10124" y="9117"/>
                  </a:cubicBezTo>
                  <a:cubicBezTo>
                    <a:pt x="10099" y="9129"/>
                    <a:pt x="10072" y="9141"/>
                    <a:pt x="10048" y="9154"/>
                  </a:cubicBezTo>
                  <a:cubicBezTo>
                    <a:pt x="9961" y="9201"/>
                    <a:pt x="9877" y="9255"/>
                    <a:pt x="9806" y="9319"/>
                  </a:cubicBezTo>
                  <a:cubicBezTo>
                    <a:pt x="9522" y="9574"/>
                    <a:pt x="9445" y="9511"/>
                    <a:pt x="9333" y="9419"/>
                  </a:cubicBezTo>
                  <a:cubicBezTo>
                    <a:pt x="9302" y="9394"/>
                    <a:pt x="9267" y="9365"/>
                    <a:pt x="9212" y="9357"/>
                  </a:cubicBezTo>
                  <a:cubicBezTo>
                    <a:pt x="9041" y="9333"/>
                    <a:pt x="8854" y="9423"/>
                    <a:pt x="8752" y="9471"/>
                  </a:cubicBezTo>
                  <a:cubicBezTo>
                    <a:pt x="8730" y="9482"/>
                    <a:pt x="8711" y="9491"/>
                    <a:pt x="8700" y="9496"/>
                  </a:cubicBezTo>
                  <a:cubicBezTo>
                    <a:pt x="8605" y="9537"/>
                    <a:pt x="8557" y="9475"/>
                    <a:pt x="8494" y="9392"/>
                  </a:cubicBezTo>
                  <a:cubicBezTo>
                    <a:pt x="8442" y="9325"/>
                    <a:pt x="8370" y="9230"/>
                    <a:pt x="8247" y="9253"/>
                  </a:cubicBezTo>
                  <a:cubicBezTo>
                    <a:pt x="8163" y="9269"/>
                    <a:pt x="8161" y="9274"/>
                    <a:pt x="8159" y="9281"/>
                  </a:cubicBezTo>
                  <a:cubicBezTo>
                    <a:pt x="8142" y="9339"/>
                    <a:pt x="8121" y="9407"/>
                    <a:pt x="7899" y="9474"/>
                  </a:cubicBezTo>
                  <a:cubicBezTo>
                    <a:pt x="7732" y="9526"/>
                    <a:pt x="7602" y="9505"/>
                    <a:pt x="7492" y="9488"/>
                  </a:cubicBezTo>
                  <a:cubicBezTo>
                    <a:pt x="7393" y="9472"/>
                    <a:pt x="7316" y="9460"/>
                    <a:pt x="7254" y="9548"/>
                  </a:cubicBezTo>
                  <a:cubicBezTo>
                    <a:pt x="7159" y="9684"/>
                    <a:pt x="7072" y="9728"/>
                    <a:pt x="6984" y="9772"/>
                  </a:cubicBezTo>
                  <a:cubicBezTo>
                    <a:pt x="6916" y="9806"/>
                    <a:pt x="6847" y="9840"/>
                    <a:pt x="6773" y="9943"/>
                  </a:cubicBezTo>
                  <a:cubicBezTo>
                    <a:pt x="6680" y="10070"/>
                    <a:pt x="6592" y="10178"/>
                    <a:pt x="6495" y="10239"/>
                  </a:cubicBezTo>
                  <a:cubicBezTo>
                    <a:pt x="6381" y="10312"/>
                    <a:pt x="6263" y="10323"/>
                    <a:pt x="6132" y="10239"/>
                  </a:cubicBezTo>
                  <a:cubicBezTo>
                    <a:pt x="6005" y="10159"/>
                    <a:pt x="5980" y="10055"/>
                    <a:pt x="5954" y="9952"/>
                  </a:cubicBezTo>
                  <a:cubicBezTo>
                    <a:pt x="5936" y="9881"/>
                    <a:pt x="5919" y="9810"/>
                    <a:pt x="5848" y="9768"/>
                  </a:cubicBezTo>
                  <a:cubicBezTo>
                    <a:pt x="5797" y="9738"/>
                    <a:pt x="5758" y="9763"/>
                    <a:pt x="5726" y="9785"/>
                  </a:cubicBezTo>
                  <a:cubicBezTo>
                    <a:pt x="5627" y="9850"/>
                    <a:pt x="5549" y="9901"/>
                    <a:pt x="5437" y="9722"/>
                  </a:cubicBezTo>
                  <a:cubicBezTo>
                    <a:pt x="5338" y="9565"/>
                    <a:pt x="5445" y="9468"/>
                    <a:pt x="5541" y="9380"/>
                  </a:cubicBezTo>
                  <a:cubicBezTo>
                    <a:pt x="5566" y="9356"/>
                    <a:pt x="5591" y="9334"/>
                    <a:pt x="5599" y="9320"/>
                  </a:cubicBezTo>
                  <a:cubicBezTo>
                    <a:pt x="5603" y="9313"/>
                    <a:pt x="5587" y="9328"/>
                    <a:pt x="5569" y="9318"/>
                  </a:cubicBezTo>
                  <a:cubicBezTo>
                    <a:pt x="5476" y="9266"/>
                    <a:pt x="5351" y="9311"/>
                    <a:pt x="5201" y="9363"/>
                  </a:cubicBezTo>
                  <a:cubicBezTo>
                    <a:pt x="5023" y="9425"/>
                    <a:pt x="4818" y="9497"/>
                    <a:pt x="4567" y="9461"/>
                  </a:cubicBezTo>
                  <a:cubicBezTo>
                    <a:pt x="4522" y="9454"/>
                    <a:pt x="4499" y="9451"/>
                    <a:pt x="4479" y="9448"/>
                  </a:cubicBezTo>
                  <a:lnTo>
                    <a:pt x="4478" y="9448"/>
                  </a:lnTo>
                  <a:cubicBezTo>
                    <a:pt x="4393" y="9437"/>
                    <a:pt x="4320" y="9426"/>
                    <a:pt x="4257" y="9412"/>
                  </a:cubicBezTo>
                  <a:cubicBezTo>
                    <a:pt x="3982" y="9350"/>
                    <a:pt x="3920" y="9241"/>
                    <a:pt x="4021" y="8795"/>
                  </a:cubicBezTo>
                  <a:cubicBezTo>
                    <a:pt x="4070" y="8579"/>
                    <a:pt x="4027" y="8440"/>
                    <a:pt x="3998" y="8348"/>
                  </a:cubicBezTo>
                  <a:cubicBezTo>
                    <a:pt x="3989" y="8321"/>
                    <a:pt x="3982" y="8296"/>
                    <a:pt x="3978" y="8275"/>
                  </a:cubicBezTo>
                  <a:cubicBezTo>
                    <a:pt x="3949" y="8143"/>
                    <a:pt x="3977" y="8074"/>
                    <a:pt x="4196" y="8027"/>
                  </a:cubicBezTo>
                  <a:cubicBezTo>
                    <a:pt x="4351" y="7993"/>
                    <a:pt x="4400" y="7931"/>
                    <a:pt x="4437" y="7883"/>
                  </a:cubicBezTo>
                  <a:cubicBezTo>
                    <a:pt x="4494" y="7812"/>
                    <a:pt x="4536" y="7758"/>
                    <a:pt x="4672" y="7773"/>
                  </a:cubicBezTo>
                  <a:cubicBezTo>
                    <a:pt x="4835" y="7791"/>
                    <a:pt x="4829" y="7895"/>
                    <a:pt x="4825" y="7996"/>
                  </a:cubicBezTo>
                  <a:cubicBezTo>
                    <a:pt x="4824" y="8015"/>
                    <a:pt x="4823" y="8035"/>
                    <a:pt x="4825" y="8041"/>
                  </a:cubicBezTo>
                  <a:cubicBezTo>
                    <a:pt x="4828" y="8047"/>
                    <a:pt x="4842" y="8023"/>
                    <a:pt x="4920" y="7997"/>
                  </a:cubicBezTo>
                  <a:cubicBezTo>
                    <a:pt x="5055" y="7950"/>
                    <a:pt x="5101" y="7861"/>
                    <a:pt x="5134" y="7795"/>
                  </a:cubicBezTo>
                  <a:cubicBezTo>
                    <a:pt x="5148" y="7766"/>
                    <a:pt x="5160" y="7742"/>
                    <a:pt x="5177" y="7720"/>
                  </a:cubicBezTo>
                  <a:cubicBezTo>
                    <a:pt x="5248" y="7624"/>
                    <a:pt x="5329" y="7605"/>
                    <a:pt x="5527" y="7752"/>
                  </a:cubicBezTo>
                  <a:cubicBezTo>
                    <a:pt x="5696" y="7878"/>
                    <a:pt x="5764" y="7989"/>
                    <a:pt x="5821" y="8081"/>
                  </a:cubicBezTo>
                  <a:cubicBezTo>
                    <a:pt x="5873" y="8163"/>
                    <a:pt x="5912" y="8226"/>
                    <a:pt x="6044" y="8260"/>
                  </a:cubicBezTo>
                  <a:cubicBezTo>
                    <a:pt x="6086" y="8271"/>
                    <a:pt x="6085" y="8219"/>
                    <a:pt x="6067" y="8150"/>
                  </a:cubicBezTo>
                  <a:cubicBezTo>
                    <a:pt x="6029" y="8005"/>
                    <a:pt x="5935" y="7812"/>
                    <a:pt x="5864" y="7668"/>
                  </a:cubicBezTo>
                  <a:cubicBezTo>
                    <a:pt x="5734" y="7405"/>
                    <a:pt x="5767" y="7388"/>
                    <a:pt x="5928" y="7307"/>
                  </a:cubicBezTo>
                  <a:cubicBezTo>
                    <a:pt x="5980" y="7281"/>
                    <a:pt x="6057" y="7241"/>
                    <a:pt x="6150" y="7151"/>
                  </a:cubicBezTo>
                  <a:cubicBezTo>
                    <a:pt x="6332" y="6975"/>
                    <a:pt x="6317" y="6920"/>
                    <a:pt x="6296" y="6848"/>
                  </a:cubicBezTo>
                  <a:cubicBezTo>
                    <a:pt x="6288" y="6818"/>
                    <a:pt x="6280" y="6787"/>
                    <a:pt x="6273" y="6745"/>
                  </a:cubicBezTo>
                  <a:cubicBezTo>
                    <a:pt x="6273" y="6737"/>
                    <a:pt x="6272" y="6730"/>
                    <a:pt x="6272" y="6725"/>
                  </a:cubicBezTo>
                  <a:cubicBezTo>
                    <a:pt x="6266" y="6627"/>
                    <a:pt x="6296" y="6440"/>
                    <a:pt x="6362" y="6276"/>
                  </a:cubicBezTo>
                  <a:cubicBezTo>
                    <a:pt x="6432" y="6097"/>
                    <a:pt x="6546" y="5938"/>
                    <a:pt x="6704" y="5918"/>
                  </a:cubicBezTo>
                  <a:cubicBezTo>
                    <a:pt x="6711" y="5917"/>
                    <a:pt x="6717" y="5916"/>
                    <a:pt x="6721" y="5916"/>
                  </a:cubicBezTo>
                  <a:cubicBezTo>
                    <a:pt x="6831" y="5909"/>
                    <a:pt x="6908" y="5756"/>
                    <a:pt x="6974" y="5628"/>
                  </a:cubicBezTo>
                  <a:cubicBezTo>
                    <a:pt x="7024" y="5530"/>
                    <a:pt x="7068" y="5444"/>
                    <a:pt x="7133" y="5400"/>
                  </a:cubicBezTo>
                  <a:lnTo>
                    <a:pt x="7137" y="5397"/>
                  </a:lnTo>
                  <a:cubicBezTo>
                    <a:pt x="7174" y="5375"/>
                    <a:pt x="7195" y="5374"/>
                    <a:pt x="7196" y="5367"/>
                  </a:cubicBezTo>
                  <a:cubicBezTo>
                    <a:pt x="7196" y="5363"/>
                    <a:pt x="7168" y="5341"/>
                    <a:pt x="7106" y="5290"/>
                  </a:cubicBezTo>
                  <a:cubicBezTo>
                    <a:pt x="7065" y="5257"/>
                    <a:pt x="7014" y="5263"/>
                    <a:pt x="6967" y="5268"/>
                  </a:cubicBezTo>
                  <a:cubicBezTo>
                    <a:pt x="6831" y="5283"/>
                    <a:pt x="6708" y="5297"/>
                    <a:pt x="6629" y="5013"/>
                  </a:cubicBezTo>
                  <a:cubicBezTo>
                    <a:pt x="6539" y="4696"/>
                    <a:pt x="6695" y="4584"/>
                    <a:pt x="6845" y="4543"/>
                  </a:cubicBezTo>
                  <a:cubicBezTo>
                    <a:pt x="6901" y="4527"/>
                    <a:pt x="6952" y="4523"/>
                    <a:pt x="6987" y="4520"/>
                  </a:cubicBezTo>
                  <a:lnTo>
                    <a:pt x="6991" y="4519"/>
                  </a:lnTo>
                  <a:cubicBezTo>
                    <a:pt x="7090" y="4513"/>
                    <a:pt x="7120" y="4591"/>
                    <a:pt x="7159" y="4688"/>
                  </a:cubicBezTo>
                  <a:cubicBezTo>
                    <a:pt x="7196" y="4777"/>
                    <a:pt x="7245" y="4901"/>
                    <a:pt x="7394" y="4859"/>
                  </a:cubicBezTo>
                  <a:cubicBezTo>
                    <a:pt x="7486" y="4832"/>
                    <a:pt x="7545" y="4804"/>
                    <a:pt x="7573" y="4776"/>
                  </a:cubicBezTo>
                  <a:cubicBezTo>
                    <a:pt x="7579" y="4770"/>
                    <a:pt x="7582" y="4767"/>
                    <a:pt x="7582" y="4767"/>
                  </a:cubicBezTo>
                  <a:cubicBezTo>
                    <a:pt x="7582" y="4766"/>
                    <a:pt x="7581" y="4765"/>
                    <a:pt x="7576" y="4761"/>
                  </a:cubicBezTo>
                  <a:cubicBezTo>
                    <a:pt x="7558" y="4738"/>
                    <a:pt x="7519" y="4715"/>
                    <a:pt x="7465" y="4695"/>
                  </a:cubicBezTo>
                  <a:cubicBezTo>
                    <a:pt x="7324" y="4640"/>
                    <a:pt x="7285" y="4567"/>
                    <a:pt x="7238" y="4481"/>
                  </a:cubicBezTo>
                  <a:cubicBezTo>
                    <a:pt x="7204" y="4416"/>
                    <a:pt x="7164" y="4342"/>
                    <a:pt x="7038" y="4260"/>
                  </a:cubicBezTo>
                  <a:cubicBezTo>
                    <a:pt x="6911" y="4176"/>
                    <a:pt x="6838" y="4175"/>
                    <a:pt x="6764" y="4173"/>
                  </a:cubicBezTo>
                  <a:cubicBezTo>
                    <a:pt x="6672" y="4171"/>
                    <a:pt x="6578" y="4169"/>
                    <a:pt x="6425" y="4080"/>
                  </a:cubicBezTo>
                  <a:cubicBezTo>
                    <a:pt x="6280" y="3996"/>
                    <a:pt x="6205" y="3897"/>
                    <a:pt x="6135" y="3808"/>
                  </a:cubicBezTo>
                  <a:cubicBezTo>
                    <a:pt x="6070" y="3726"/>
                    <a:pt x="6013" y="3654"/>
                    <a:pt x="5907" y="3624"/>
                  </a:cubicBezTo>
                  <a:cubicBezTo>
                    <a:pt x="5702" y="3567"/>
                    <a:pt x="5674" y="3517"/>
                    <a:pt x="5595" y="3382"/>
                  </a:cubicBezTo>
                  <a:cubicBezTo>
                    <a:pt x="5565" y="3328"/>
                    <a:pt x="5523" y="3258"/>
                    <a:pt x="5454" y="3165"/>
                  </a:cubicBezTo>
                  <a:cubicBezTo>
                    <a:pt x="5402" y="3096"/>
                    <a:pt x="5358" y="3029"/>
                    <a:pt x="5317" y="2968"/>
                  </a:cubicBezTo>
                  <a:cubicBezTo>
                    <a:pt x="5269" y="2898"/>
                    <a:pt x="5227" y="2834"/>
                    <a:pt x="5187" y="2788"/>
                  </a:cubicBezTo>
                  <a:cubicBezTo>
                    <a:pt x="5144" y="2738"/>
                    <a:pt x="5104" y="2718"/>
                    <a:pt x="5060" y="2756"/>
                  </a:cubicBezTo>
                  <a:cubicBezTo>
                    <a:pt x="4982" y="2824"/>
                    <a:pt x="4938" y="2869"/>
                    <a:pt x="4935" y="2901"/>
                  </a:cubicBezTo>
                  <a:cubicBezTo>
                    <a:pt x="4931" y="2927"/>
                    <a:pt x="4961" y="2966"/>
                    <a:pt x="5026" y="3028"/>
                  </a:cubicBezTo>
                  <a:cubicBezTo>
                    <a:pt x="5076" y="3075"/>
                    <a:pt x="5110" y="3087"/>
                    <a:pt x="5138" y="3096"/>
                  </a:cubicBezTo>
                  <a:cubicBezTo>
                    <a:pt x="5232" y="3128"/>
                    <a:pt x="5274" y="3143"/>
                    <a:pt x="5314" y="3406"/>
                  </a:cubicBezTo>
                  <a:cubicBezTo>
                    <a:pt x="5343" y="3599"/>
                    <a:pt x="5245" y="3710"/>
                    <a:pt x="5160" y="3807"/>
                  </a:cubicBezTo>
                  <a:cubicBezTo>
                    <a:pt x="5106" y="3869"/>
                    <a:pt x="5062" y="3920"/>
                    <a:pt x="5138" y="3993"/>
                  </a:cubicBezTo>
                  <a:cubicBezTo>
                    <a:pt x="5271" y="4122"/>
                    <a:pt x="5402" y="4329"/>
                    <a:pt x="5449" y="4494"/>
                  </a:cubicBezTo>
                  <a:cubicBezTo>
                    <a:pt x="5468" y="4559"/>
                    <a:pt x="5475" y="4622"/>
                    <a:pt x="5465" y="4674"/>
                  </a:cubicBezTo>
                  <a:cubicBezTo>
                    <a:pt x="5453" y="4743"/>
                    <a:pt x="5416" y="4796"/>
                    <a:pt x="5348" y="4823"/>
                  </a:cubicBezTo>
                  <a:cubicBezTo>
                    <a:pt x="5295" y="4845"/>
                    <a:pt x="5224" y="4846"/>
                    <a:pt x="5133" y="4822"/>
                  </a:cubicBezTo>
                  <a:cubicBezTo>
                    <a:pt x="4883" y="4755"/>
                    <a:pt x="4831" y="4694"/>
                    <a:pt x="4759" y="4607"/>
                  </a:cubicBezTo>
                  <a:cubicBezTo>
                    <a:pt x="4711" y="4549"/>
                    <a:pt x="4650" y="4477"/>
                    <a:pt x="4455" y="4371"/>
                  </a:cubicBezTo>
                  <a:cubicBezTo>
                    <a:pt x="4140" y="4200"/>
                    <a:pt x="4100" y="4081"/>
                    <a:pt x="4185" y="3924"/>
                  </a:cubicBezTo>
                  <a:cubicBezTo>
                    <a:pt x="4215" y="3870"/>
                    <a:pt x="4260" y="3818"/>
                    <a:pt x="4313" y="3756"/>
                  </a:cubicBezTo>
                  <a:cubicBezTo>
                    <a:pt x="4353" y="3710"/>
                    <a:pt x="4398" y="3659"/>
                    <a:pt x="4442" y="3599"/>
                  </a:cubicBezTo>
                  <a:lnTo>
                    <a:pt x="4446" y="3593"/>
                  </a:lnTo>
                  <a:lnTo>
                    <a:pt x="4445" y="3593"/>
                  </a:lnTo>
                  <a:cubicBezTo>
                    <a:pt x="4546" y="3454"/>
                    <a:pt x="4578" y="3242"/>
                    <a:pt x="4561" y="3047"/>
                  </a:cubicBezTo>
                  <a:cubicBezTo>
                    <a:pt x="4545" y="2856"/>
                    <a:pt x="4484" y="2686"/>
                    <a:pt x="4398" y="2622"/>
                  </a:cubicBezTo>
                  <a:lnTo>
                    <a:pt x="4395" y="2621"/>
                  </a:lnTo>
                  <a:cubicBezTo>
                    <a:pt x="4384" y="2612"/>
                    <a:pt x="4377" y="2615"/>
                    <a:pt x="4371" y="2622"/>
                  </a:cubicBezTo>
                  <a:cubicBezTo>
                    <a:pt x="4336" y="2671"/>
                    <a:pt x="4305" y="2775"/>
                    <a:pt x="4272" y="2891"/>
                  </a:cubicBezTo>
                  <a:cubicBezTo>
                    <a:pt x="4231" y="3030"/>
                    <a:pt x="4186" y="3186"/>
                    <a:pt x="4113" y="3310"/>
                  </a:cubicBezTo>
                  <a:cubicBezTo>
                    <a:pt x="4004" y="3496"/>
                    <a:pt x="3915" y="3587"/>
                    <a:pt x="3830" y="3584"/>
                  </a:cubicBezTo>
                  <a:cubicBezTo>
                    <a:pt x="3731" y="3580"/>
                    <a:pt x="3677" y="3473"/>
                    <a:pt x="3647" y="3265"/>
                  </a:cubicBezTo>
                  <a:cubicBezTo>
                    <a:pt x="3627" y="3130"/>
                    <a:pt x="3652" y="3016"/>
                    <a:pt x="3675" y="2918"/>
                  </a:cubicBezTo>
                  <a:cubicBezTo>
                    <a:pt x="3699" y="2807"/>
                    <a:pt x="3718" y="2723"/>
                    <a:pt x="3603" y="2671"/>
                  </a:cubicBezTo>
                  <a:cubicBezTo>
                    <a:pt x="3466" y="2609"/>
                    <a:pt x="3372" y="2532"/>
                    <a:pt x="3293" y="2468"/>
                  </a:cubicBezTo>
                  <a:cubicBezTo>
                    <a:pt x="3216" y="2405"/>
                    <a:pt x="3160" y="2359"/>
                    <a:pt x="3112" y="2373"/>
                  </a:cubicBezTo>
                  <a:cubicBezTo>
                    <a:pt x="3102" y="2375"/>
                    <a:pt x="3102" y="2382"/>
                    <a:pt x="3103" y="2394"/>
                  </a:cubicBezTo>
                  <a:cubicBezTo>
                    <a:pt x="3108" y="2467"/>
                    <a:pt x="3113" y="2569"/>
                    <a:pt x="2999" y="2712"/>
                  </a:cubicBezTo>
                  <a:cubicBezTo>
                    <a:pt x="2889" y="2850"/>
                    <a:pt x="2791" y="2901"/>
                    <a:pt x="2675" y="2889"/>
                  </a:cubicBezTo>
                  <a:cubicBezTo>
                    <a:pt x="2572" y="2879"/>
                    <a:pt x="2472" y="2815"/>
                    <a:pt x="2340" y="2719"/>
                  </a:cubicBezTo>
                  <a:cubicBezTo>
                    <a:pt x="2249" y="2654"/>
                    <a:pt x="2193" y="2630"/>
                    <a:pt x="2156" y="2613"/>
                  </a:cubicBezTo>
                  <a:cubicBezTo>
                    <a:pt x="2064" y="2574"/>
                    <a:pt x="2039" y="2562"/>
                    <a:pt x="2007" y="2423"/>
                  </a:cubicBezTo>
                  <a:cubicBezTo>
                    <a:pt x="1991" y="2352"/>
                    <a:pt x="1973" y="2293"/>
                    <a:pt x="1945" y="2251"/>
                  </a:cubicBezTo>
                  <a:cubicBezTo>
                    <a:pt x="1923" y="2218"/>
                    <a:pt x="1889" y="2195"/>
                    <a:pt x="1835" y="2183"/>
                  </a:cubicBezTo>
                  <a:cubicBezTo>
                    <a:pt x="1750" y="2165"/>
                    <a:pt x="1599" y="2148"/>
                    <a:pt x="1453" y="2188"/>
                  </a:cubicBezTo>
                  <a:cubicBezTo>
                    <a:pt x="1362" y="2212"/>
                    <a:pt x="1273" y="2259"/>
                    <a:pt x="1204" y="23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51"/>
          <p:cNvSpPr txBox="1">
            <a:spLocks noGrp="1"/>
          </p:cNvSpPr>
          <p:nvPr>
            <p:ph type="subTitle" idx="1"/>
          </p:nvPr>
        </p:nvSpPr>
        <p:spPr>
          <a:xfrm>
            <a:off x="2392500" y="297656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ondrina Solid" panose="00000500000000000000" pitchFamily="2" charset="0"/>
              </a:rPr>
              <a:t>Leone Martino Francesco 03297A</a:t>
            </a:r>
            <a:endParaRPr dirty="0">
              <a:latin typeface="Londrina Solid" panose="00000500000000000000" pitchFamily="2" charset="0"/>
            </a:endParaRPr>
          </a:p>
        </p:txBody>
      </p:sp>
      <p:grpSp>
        <p:nvGrpSpPr>
          <p:cNvPr id="1286" name="Google Shape;1286;p51"/>
          <p:cNvGrpSpPr/>
          <p:nvPr/>
        </p:nvGrpSpPr>
        <p:grpSpPr>
          <a:xfrm rot="10544610">
            <a:off x="907118" y="3505860"/>
            <a:ext cx="580923" cy="473085"/>
            <a:chOff x="1172345" y="3856132"/>
            <a:chExt cx="228133" cy="185791"/>
          </a:xfrm>
        </p:grpSpPr>
        <p:sp>
          <p:nvSpPr>
            <p:cNvPr id="1287" name="Google Shape;1287;p5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51"/>
          <p:cNvGrpSpPr/>
          <p:nvPr/>
        </p:nvGrpSpPr>
        <p:grpSpPr>
          <a:xfrm rot="-2497216">
            <a:off x="7596903" y="3506032"/>
            <a:ext cx="580919" cy="473087"/>
            <a:chOff x="1172345" y="3856132"/>
            <a:chExt cx="228133" cy="185791"/>
          </a:xfrm>
        </p:grpSpPr>
        <p:sp>
          <p:nvSpPr>
            <p:cNvPr id="1296" name="Google Shape;1296;p5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1"/>
          <p:cNvGrpSpPr/>
          <p:nvPr/>
        </p:nvGrpSpPr>
        <p:grpSpPr>
          <a:xfrm rot="-7941567">
            <a:off x="6820547" y="3929938"/>
            <a:ext cx="399871" cy="325641"/>
            <a:chOff x="1172345" y="3856132"/>
            <a:chExt cx="228133" cy="185791"/>
          </a:xfrm>
        </p:grpSpPr>
        <p:sp>
          <p:nvSpPr>
            <p:cNvPr id="1305" name="Google Shape;1305;p5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360;p87">
            <a:extLst>
              <a:ext uri="{FF2B5EF4-FFF2-40B4-BE49-F238E27FC236}">
                <a16:creationId xmlns:a16="http://schemas.microsoft.com/office/drawing/2014/main" id="{3279A8E0-CE4E-65EA-FADB-05DEDC59AF6C}"/>
              </a:ext>
            </a:extLst>
          </p:cNvPr>
          <p:cNvGrpSpPr/>
          <p:nvPr/>
        </p:nvGrpSpPr>
        <p:grpSpPr>
          <a:xfrm>
            <a:off x="8541875" y="180619"/>
            <a:ext cx="415523" cy="404462"/>
            <a:chOff x="3820572" y="2330913"/>
            <a:chExt cx="522473" cy="508565"/>
          </a:xfrm>
        </p:grpSpPr>
        <p:sp>
          <p:nvSpPr>
            <p:cNvPr id="3" name="Google Shape;4361;p87">
              <a:extLst>
                <a:ext uri="{FF2B5EF4-FFF2-40B4-BE49-F238E27FC236}">
                  <a16:creationId xmlns:a16="http://schemas.microsoft.com/office/drawing/2014/main" id="{4055CF41-52FA-B4F1-61B3-C2E4E3FF6473}"/>
                </a:ext>
              </a:extLst>
            </p:cNvPr>
            <p:cNvSpPr/>
            <p:nvPr/>
          </p:nvSpPr>
          <p:spPr>
            <a:xfrm>
              <a:off x="3828899" y="2405539"/>
              <a:ext cx="441548" cy="426018"/>
            </a:xfrm>
            <a:custGeom>
              <a:avLst/>
              <a:gdLst/>
              <a:ahLst/>
              <a:cxnLst/>
              <a:rect l="l" t="t" r="r" b="b"/>
              <a:pathLst>
                <a:path w="14159" h="13661" extrusionOk="0">
                  <a:moveTo>
                    <a:pt x="8297" y="0"/>
                  </a:moveTo>
                  <a:cubicBezTo>
                    <a:pt x="8081" y="0"/>
                    <a:pt x="7865" y="83"/>
                    <a:pt x="7700" y="248"/>
                  </a:cubicBezTo>
                  <a:lnTo>
                    <a:pt x="1696" y="6251"/>
                  </a:lnTo>
                  <a:cubicBezTo>
                    <a:pt x="108" y="7839"/>
                    <a:pt x="1" y="10337"/>
                    <a:pt x="1375" y="12050"/>
                  </a:cubicBezTo>
                  <a:cubicBezTo>
                    <a:pt x="1473" y="12166"/>
                    <a:pt x="1607" y="12291"/>
                    <a:pt x="1722" y="12407"/>
                  </a:cubicBezTo>
                  <a:cubicBezTo>
                    <a:pt x="2561" y="13246"/>
                    <a:pt x="3644" y="13660"/>
                    <a:pt x="4730" y="13660"/>
                  </a:cubicBezTo>
                  <a:cubicBezTo>
                    <a:pt x="5839" y="13660"/>
                    <a:pt x="6950" y="13228"/>
                    <a:pt x="7807" y="12371"/>
                  </a:cubicBezTo>
                  <a:lnTo>
                    <a:pt x="11607" y="8571"/>
                  </a:lnTo>
                  <a:lnTo>
                    <a:pt x="13819" y="6394"/>
                  </a:lnTo>
                  <a:cubicBezTo>
                    <a:pt x="14158" y="6055"/>
                    <a:pt x="14150" y="5502"/>
                    <a:pt x="13802" y="5181"/>
                  </a:cubicBezTo>
                  <a:cubicBezTo>
                    <a:pt x="13677" y="5065"/>
                    <a:pt x="13561" y="4994"/>
                    <a:pt x="13409" y="4967"/>
                  </a:cubicBezTo>
                  <a:cubicBezTo>
                    <a:pt x="13364" y="4959"/>
                    <a:pt x="13318" y="4956"/>
                    <a:pt x="13272" y="4956"/>
                  </a:cubicBezTo>
                  <a:cubicBezTo>
                    <a:pt x="13045" y="4956"/>
                    <a:pt x="12812" y="5046"/>
                    <a:pt x="12642" y="5217"/>
                  </a:cubicBezTo>
                  <a:lnTo>
                    <a:pt x="11072" y="6787"/>
                  </a:lnTo>
                  <a:cubicBezTo>
                    <a:pt x="10898" y="6956"/>
                    <a:pt x="10673" y="7041"/>
                    <a:pt x="10447" y="7041"/>
                  </a:cubicBezTo>
                  <a:cubicBezTo>
                    <a:pt x="10222" y="7041"/>
                    <a:pt x="9997" y="6956"/>
                    <a:pt x="9823" y="6787"/>
                  </a:cubicBezTo>
                  <a:cubicBezTo>
                    <a:pt x="9484" y="6439"/>
                    <a:pt x="9484" y="5886"/>
                    <a:pt x="9823" y="5538"/>
                  </a:cubicBezTo>
                  <a:lnTo>
                    <a:pt x="12954" y="2415"/>
                  </a:lnTo>
                  <a:cubicBezTo>
                    <a:pt x="13275" y="2085"/>
                    <a:pt x="13302" y="1559"/>
                    <a:pt x="12990" y="1229"/>
                  </a:cubicBezTo>
                  <a:cubicBezTo>
                    <a:pt x="12820" y="1046"/>
                    <a:pt x="12595" y="954"/>
                    <a:pt x="12370" y="954"/>
                  </a:cubicBezTo>
                  <a:cubicBezTo>
                    <a:pt x="12156" y="954"/>
                    <a:pt x="11942" y="1037"/>
                    <a:pt x="11777" y="1202"/>
                  </a:cubicBezTo>
                  <a:lnTo>
                    <a:pt x="8636" y="4342"/>
                  </a:lnTo>
                  <a:cubicBezTo>
                    <a:pt x="8462" y="4516"/>
                    <a:pt x="8237" y="4603"/>
                    <a:pt x="8012" y="4603"/>
                  </a:cubicBezTo>
                  <a:cubicBezTo>
                    <a:pt x="7787" y="4603"/>
                    <a:pt x="7561" y="4516"/>
                    <a:pt x="7387" y="4342"/>
                  </a:cubicBezTo>
                  <a:lnTo>
                    <a:pt x="7307" y="4271"/>
                  </a:lnTo>
                  <a:cubicBezTo>
                    <a:pt x="6968" y="3923"/>
                    <a:pt x="6968" y="3370"/>
                    <a:pt x="7307" y="3022"/>
                  </a:cubicBezTo>
                  <a:lnTo>
                    <a:pt x="8895" y="1434"/>
                  </a:lnTo>
                  <a:cubicBezTo>
                    <a:pt x="9225" y="1104"/>
                    <a:pt x="9225" y="569"/>
                    <a:pt x="8895" y="248"/>
                  </a:cubicBezTo>
                  <a:cubicBezTo>
                    <a:pt x="8730" y="83"/>
                    <a:pt x="8514" y="0"/>
                    <a:pt x="8297" y="0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62;p87">
              <a:extLst>
                <a:ext uri="{FF2B5EF4-FFF2-40B4-BE49-F238E27FC236}">
                  <a16:creationId xmlns:a16="http://schemas.microsoft.com/office/drawing/2014/main" id="{11791206-06AD-D96C-1801-4E7C34364E41}"/>
                </a:ext>
              </a:extLst>
            </p:cNvPr>
            <p:cNvSpPr/>
            <p:nvPr/>
          </p:nvSpPr>
          <p:spPr>
            <a:xfrm>
              <a:off x="4115177" y="2338460"/>
              <a:ext cx="67360" cy="63680"/>
            </a:xfrm>
            <a:custGeom>
              <a:avLst/>
              <a:gdLst/>
              <a:ahLst/>
              <a:cxnLst/>
              <a:rect l="l" t="t" r="r" b="b"/>
              <a:pathLst>
                <a:path w="2160" h="2042" extrusionOk="0">
                  <a:moveTo>
                    <a:pt x="1265" y="1"/>
                  </a:moveTo>
                  <a:cubicBezTo>
                    <a:pt x="1049" y="1"/>
                    <a:pt x="833" y="85"/>
                    <a:pt x="670" y="249"/>
                  </a:cubicBezTo>
                  <a:lnTo>
                    <a:pt x="277" y="632"/>
                  </a:lnTo>
                  <a:cubicBezTo>
                    <a:pt x="81" y="837"/>
                    <a:pt x="0" y="1123"/>
                    <a:pt x="45" y="1382"/>
                  </a:cubicBezTo>
                  <a:cubicBezTo>
                    <a:pt x="81" y="1551"/>
                    <a:pt x="188" y="1667"/>
                    <a:pt x="313" y="1801"/>
                  </a:cubicBezTo>
                  <a:cubicBezTo>
                    <a:pt x="478" y="1962"/>
                    <a:pt x="678" y="2042"/>
                    <a:pt x="879" y="2042"/>
                  </a:cubicBezTo>
                  <a:cubicBezTo>
                    <a:pt x="1080" y="2042"/>
                    <a:pt x="1281" y="1962"/>
                    <a:pt x="1446" y="1801"/>
                  </a:cubicBezTo>
                  <a:lnTo>
                    <a:pt x="1829" y="1408"/>
                  </a:lnTo>
                  <a:cubicBezTo>
                    <a:pt x="2159" y="1078"/>
                    <a:pt x="2159" y="606"/>
                    <a:pt x="1829" y="284"/>
                  </a:cubicBezTo>
                  <a:cubicBezTo>
                    <a:pt x="1704" y="159"/>
                    <a:pt x="1588" y="43"/>
                    <a:pt x="1428" y="17"/>
                  </a:cubicBezTo>
                  <a:cubicBezTo>
                    <a:pt x="1374" y="6"/>
                    <a:pt x="1319" y="1"/>
                    <a:pt x="1265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63;p87">
              <a:extLst>
                <a:ext uri="{FF2B5EF4-FFF2-40B4-BE49-F238E27FC236}">
                  <a16:creationId xmlns:a16="http://schemas.microsoft.com/office/drawing/2014/main" id="{46B5C2F6-83F0-DA3D-3179-6736E2888572}"/>
                </a:ext>
              </a:extLst>
            </p:cNvPr>
            <p:cNvSpPr/>
            <p:nvPr/>
          </p:nvSpPr>
          <p:spPr>
            <a:xfrm>
              <a:off x="4243441" y="2367119"/>
              <a:ext cx="67328" cy="63617"/>
            </a:xfrm>
            <a:custGeom>
              <a:avLst/>
              <a:gdLst/>
              <a:ahLst/>
              <a:cxnLst/>
              <a:rect l="l" t="t" r="r" b="b"/>
              <a:pathLst>
                <a:path w="2159" h="2040" extrusionOk="0">
                  <a:moveTo>
                    <a:pt x="1264" y="0"/>
                  </a:moveTo>
                  <a:cubicBezTo>
                    <a:pt x="1048" y="0"/>
                    <a:pt x="833" y="85"/>
                    <a:pt x="669" y="249"/>
                  </a:cubicBezTo>
                  <a:lnTo>
                    <a:pt x="286" y="632"/>
                  </a:lnTo>
                  <a:cubicBezTo>
                    <a:pt x="80" y="837"/>
                    <a:pt x="0" y="1123"/>
                    <a:pt x="54" y="1381"/>
                  </a:cubicBezTo>
                  <a:cubicBezTo>
                    <a:pt x="80" y="1551"/>
                    <a:pt x="187" y="1667"/>
                    <a:pt x="312" y="1792"/>
                  </a:cubicBezTo>
                  <a:cubicBezTo>
                    <a:pt x="477" y="1957"/>
                    <a:pt x="678" y="2039"/>
                    <a:pt x="879" y="2039"/>
                  </a:cubicBezTo>
                  <a:cubicBezTo>
                    <a:pt x="1080" y="2039"/>
                    <a:pt x="1280" y="1957"/>
                    <a:pt x="1445" y="1792"/>
                  </a:cubicBezTo>
                  <a:lnTo>
                    <a:pt x="1829" y="1408"/>
                  </a:lnTo>
                  <a:cubicBezTo>
                    <a:pt x="2159" y="1078"/>
                    <a:pt x="2159" y="605"/>
                    <a:pt x="1829" y="275"/>
                  </a:cubicBezTo>
                  <a:cubicBezTo>
                    <a:pt x="1713" y="159"/>
                    <a:pt x="1588" y="43"/>
                    <a:pt x="1427" y="17"/>
                  </a:cubicBezTo>
                  <a:cubicBezTo>
                    <a:pt x="1374" y="6"/>
                    <a:pt x="1319" y="0"/>
                    <a:pt x="1264" y="0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64;p87">
              <a:extLst>
                <a:ext uri="{FF2B5EF4-FFF2-40B4-BE49-F238E27FC236}">
                  <a16:creationId xmlns:a16="http://schemas.microsoft.com/office/drawing/2014/main" id="{D492DEA6-C97D-A39F-95C6-35E19D663A75}"/>
                </a:ext>
              </a:extLst>
            </p:cNvPr>
            <p:cNvSpPr/>
            <p:nvPr/>
          </p:nvSpPr>
          <p:spPr>
            <a:xfrm>
              <a:off x="4269574" y="2493106"/>
              <a:ext cx="67640" cy="63649"/>
            </a:xfrm>
            <a:custGeom>
              <a:avLst/>
              <a:gdLst/>
              <a:ahLst/>
              <a:cxnLst/>
              <a:rect l="l" t="t" r="r" b="b"/>
              <a:pathLst>
                <a:path w="2169" h="2041" extrusionOk="0">
                  <a:moveTo>
                    <a:pt x="1262" y="1"/>
                  </a:moveTo>
                  <a:cubicBezTo>
                    <a:pt x="1052" y="1"/>
                    <a:pt x="839" y="81"/>
                    <a:pt x="670" y="250"/>
                  </a:cubicBezTo>
                  <a:lnTo>
                    <a:pt x="286" y="633"/>
                  </a:lnTo>
                  <a:cubicBezTo>
                    <a:pt x="81" y="839"/>
                    <a:pt x="1" y="1115"/>
                    <a:pt x="54" y="1383"/>
                  </a:cubicBezTo>
                  <a:cubicBezTo>
                    <a:pt x="81" y="1543"/>
                    <a:pt x="197" y="1668"/>
                    <a:pt x="322" y="1793"/>
                  </a:cubicBezTo>
                  <a:cubicBezTo>
                    <a:pt x="487" y="1958"/>
                    <a:pt x="685" y="2041"/>
                    <a:pt x="884" y="2041"/>
                  </a:cubicBezTo>
                  <a:cubicBezTo>
                    <a:pt x="1082" y="2041"/>
                    <a:pt x="1281" y="1958"/>
                    <a:pt x="1446" y="1793"/>
                  </a:cubicBezTo>
                  <a:lnTo>
                    <a:pt x="1838" y="1409"/>
                  </a:lnTo>
                  <a:cubicBezTo>
                    <a:pt x="2168" y="1079"/>
                    <a:pt x="2168" y="607"/>
                    <a:pt x="1838" y="277"/>
                  </a:cubicBezTo>
                  <a:cubicBezTo>
                    <a:pt x="1714" y="152"/>
                    <a:pt x="1589" y="45"/>
                    <a:pt x="1428" y="18"/>
                  </a:cubicBezTo>
                  <a:cubicBezTo>
                    <a:pt x="1373" y="6"/>
                    <a:pt x="1318" y="1"/>
                    <a:pt x="1262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65;p87">
              <a:extLst>
                <a:ext uri="{FF2B5EF4-FFF2-40B4-BE49-F238E27FC236}">
                  <a16:creationId xmlns:a16="http://schemas.microsoft.com/office/drawing/2014/main" id="{7DE9C56A-F2C1-C8B3-92A4-F8105BB02B6E}"/>
                </a:ext>
              </a:extLst>
            </p:cNvPr>
            <p:cNvSpPr/>
            <p:nvPr/>
          </p:nvSpPr>
          <p:spPr>
            <a:xfrm>
              <a:off x="3871747" y="2560403"/>
              <a:ext cx="399542" cy="271715"/>
            </a:xfrm>
            <a:custGeom>
              <a:avLst/>
              <a:gdLst/>
              <a:ahLst/>
              <a:cxnLst/>
              <a:rect l="l" t="t" r="r" b="b"/>
              <a:pathLst>
                <a:path w="12812" h="8713" extrusionOk="0">
                  <a:moveTo>
                    <a:pt x="12035" y="1"/>
                  </a:moveTo>
                  <a:lnTo>
                    <a:pt x="12035" y="1"/>
                  </a:lnTo>
                  <a:cubicBezTo>
                    <a:pt x="12080" y="268"/>
                    <a:pt x="12008" y="545"/>
                    <a:pt x="11803" y="750"/>
                  </a:cubicBezTo>
                  <a:lnTo>
                    <a:pt x="5790" y="6763"/>
                  </a:lnTo>
                  <a:cubicBezTo>
                    <a:pt x="4943" y="7610"/>
                    <a:pt x="3830" y="8033"/>
                    <a:pt x="2716" y="8033"/>
                  </a:cubicBezTo>
                  <a:cubicBezTo>
                    <a:pt x="1753" y="8033"/>
                    <a:pt x="791" y="7717"/>
                    <a:pt x="1" y="7084"/>
                  </a:cubicBezTo>
                  <a:lnTo>
                    <a:pt x="1" y="7084"/>
                  </a:lnTo>
                  <a:cubicBezTo>
                    <a:pt x="99" y="7200"/>
                    <a:pt x="206" y="7325"/>
                    <a:pt x="322" y="7441"/>
                  </a:cubicBezTo>
                  <a:cubicBezTo>
                    <a:pt x="1169" y="8288"/>
                    <a:pt x="2282" y="8712"/>
                    <a:pt x="3395" y="8712"/>
                  </a:cubicBezTo>
                  <a:cubicBezTo>
                    <a:pt x="4508" y="8712"/>
                    <a:pt x="5621" y="8288"/>
                    <a:pt x="6468" y="7441"/>
                  </a:cubicBezTo>
                  <a:lnTo>
                    <a:pt x="12481" y="1428"/>
                  </a:lnTo>
                  <a:cubicBezTo>
                    <a:pt x="12811" y="1089"/>
                    <a:pt x="12811" y="536"/>
                    <a:pt x="12454" y="215"/>
                  </a:cubicBezTo>
                  <a:cubicBezTo>
                    <a:pt x="12338" y="99"/>
                    <a:pt x="12187" y="28"/>
                    <a:pt x="12035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6;p87">
              <a:extLst>
                <a:ext uri="{FF2B5EF4-FFF2-40B4-BE49-F238E27FC236}">
                  <a16:creationId xmlns:a16="http://schemas.microsoft.com/office/drawing/2014/main" id="{BE670E9A-49D0-422A-EBE5-4A771511BD56}"/>
                </a:ext>
              </a:extLst>
            </p:cNvPr>
            <p:cNvSpPr/>
            <p:nvPr/>
          </p:nvSpPr>
          <p:spPr>
            <a:xfrm>
              <a:off x="4116580" y="2338959"/>
              <a:ext cx="67079" cy="64241"/>
            </a:xfrm>
            <a:custGeom>
              <a:avLst/>
              <a:gdLst/>
              <a:ahLst/>
              <a:cxnLst/>
              <a:rect l="l" t="t" r="r" b="b"/>
              <a:pathLst>
                <a:path w="2151" h="2060" extrusionOk="0">
                  <a:moveTo>
                    <a:pt x="1374" y="1"/>
                  </a:moveTo>
                  <a:lnTo>
                    <a:pt x="1374" y="1"/>
                  </a:lnTo>
                  <a:cubicBezTo>
                    <a:pt x="1419" y="259"/>
                    <a:pt x="1347" y="545"/>
                    <a:pt x="1142" y="750"/>
                  </a:cubicBezTo>
                  <a:lnTo>
                    <a:pt x="758" y="1134"/>
                  </a:lnTo>
                  <a:cubicBezTo>
                    <a:pt x="590" y="1302"/>
                    <a:pt x="367" y="1387"/>
                    <a:pt x="145" y="1387"/>
                  </a:cubicBezTo>
                  <a:cubicBezTo>
                    <a:pt x="96" y="1387"/>
                    <a:pt x="48" y="1383"/>
                    <a:pt x="0" y="1375"/>
                  </a:cubicBezTo>
                  <a:lnTo>
                    <a:pt x="0" y="1375"/>
                  </a:lnTo>
                  <a:cubicBezTo>
                    <a:pt x="36" y="1535"/>
                    <a:pt x="107" y="1687"/>
                    <a:pt x="232" y="1812"/>
                  </a:cubicBezTo>
                  <a:cubicBezTo>
                    <a:pt x="397" y="1977"/>
                    <a:pt x="613" y="2059"/>
                    <a:pt x="830" y="2059"/>
                  </a:cubicBezTo>
                  <a:cubicBezTo>
                    <a:pt x="1046" y="2059"/>
                    <a:pt x="1262" y="1977"/>
                    <a:pt x="1427" y="1812"/>
                  </a:cubicBezTo>
                  <a:lnTo>
                    <a:pt x="1820" y="1428"/>
                  </a:lnTo>
                  <a:cubicBezTo>
                    <a:pt x="2150" y="1098"/>
                    <a:pt x="2150" y="563"/>
                    <a:pt x="1820" y="233"/>
                  </a:cubicBezTo>
                  <a:cubicBezTo>
                    <a:pt x="1695" y="108"/>
                    <a:pt x="1535" y="27"/>
                    <a:pt x="1374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7;p87">
              <a:extLst>
                <a:ext uri="{FF2B5EF4-FFF2-40B4-BE49-F238E27FC236}">
                  <a16:creationId xmlns:a16="http://schemas.microsoft.com/office/drawing/2014/main" id="{DA749F8F-C370-E055-BCC7-02474148C86C}"/>
                </a:ext>
              </a:extLst>
            </p:cNvPr>
            <p:cNvSpPr/>
            <p:nvPr/>
          </p:nvSpPr>
          <p:spPr>
            <a:xfrm>
              <a:off x="4271258" y="2493356"/>
              <a:ext cx="66798" cy="64522"/>
            </a:xfrm>
            <a:custGeom>
              <a:avLst/>
              <a:gdLst/>
              <a:ahLst/>
              <a:cxnLst/>
              <a:rect l="l" t="t" r="r" b="b"/>
              <a:pathLst>
                <a:path w="2142" h="2069" extrusionOk="0">
                  <a:moveTo>
                    <a:pt x="1374" y="1"/>
                  </a:moveTo>
                  <a:lnTo>
                    <a:pt x="1374" y="1"/>
                  </a:lnTo>
                  <a:cubicBezTo>
                    <a:pt x="1419" y="269"/>
                    <a:pt x="1338" y="554"/>
                    <a:pt x="1133" y="759"/>
                  </a:cubicBezTo>
                  <a:lnTo>
                    <a:pt x="750" y="1143"/>
                  </a:lnTo>
                  <a:cubicBezTo>
                    <a:pt x="586" y="1307"/>
                    <a:pt x="376" y="1391"/>
                    <a:pt x="162" y="1391"/>
                  </a:cubicBezTo>
                  <a:cubicBezTo>
                    <a:pt x="108" y="1391"/>
                    <a:pt x="54" y="1385"/>
                    <a:pt x="0" y="1375"/>
                  </a:cubicBezTo>
                  <a:lnTo>
                    <a:pt x="0" y="1375"/>
                  </a:lnTo>
                  <a:cubicBezTo>
                    <a:pt x="27" y="1535"/>
                    <a:pt x="107" y="1696"/>
                    <a:pt x="232" y="1821"/>
                  </a:cubicBezTo>
                  <a:cubicBezTo>
                    <a:pt x="397" y="1986"/>
                    <a:pt x="614" y="2068"/>
                    <a:pt x="830" y="2068"/>
                  </a:cubicBezTo>
                  <a:cubicBezTo>
                    <a:pt x="1046" y="2068"/>
                    <a:pt x="1263" y="1986"/>
                    <a:pt x="1428" y="1821"/>
                  </a:cubicBezTo>
                  <a:lnTo>
                    <a:pt x="1811" y="1428"/>
                  </a:lnTo>
                  <a:cubicBezTo>
                    <a:pt x="2141" y="1098"/>
                    <a:pt x="2141" y="563"/>
                    <a:pt x="1811" y="242"/>
                  </a:cubicBezTo>
                  <a:cubicBezTo>
                    <a:pt x="1686" y="108"/>
                    <a:pt x="1535" y="37"/>
                    <a:pt x="1374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68;p87">
              <a:extLst>
                <a:ext uri="{FF2B5EF4-FFF2-40B4-BE49-F238E27FC236}">
                  <a16:creationId xmlns:a16="http://schemas.microsoft.com/office/drawing/2014/main" id="{2DABB031-E1D3-19CF-D1C1-44A096EC61AF}"/>
                </a:ext>
              </a:extLst>
            </p:cNvPr>
            <p:cNvSpPr/>
            <p:nvPr/>
          </p:nvSpPr>
          <p:spPr>
            <a:xfrm>
              <a:off x="4245094" y="2367618"/>
              <a:ext cx="66798" cy="64241"/>
            </a:xfrm>
            <a:custGeom>
              <a:avLst/>
              <a:gdLst/>
              <a:ahLst/>
              <a:cxnLst/>
              <a:rect l="l" t="t" r="r" b="b"/>
              <a:pathLst>
                <a:path w="2142" h="2060" extrusionOk="0">
                  <a:moveTo>
                    <a:pt x="1366" y="1"/>
                  </a:moveTo>
                  <a:cubicBezTo>
                    <a:pt x="1419" y="259"/>
                    <a:pt x="1339" y="545"/>
                    <a:pt x="1134" y="750"/>
                  </a:cubicBezTo>
                  <a:lnTo>
                    <a:pt x="750" y="1134"/>
                  </a:lnTo>
                  <a:cubicBezTo>
                    <a:pt x="586" y="1297"/>
                    <a:pt x="371" y="1382"/>
                    <a:pt x="159" y="1382"/>
                  </a:cubicBezTo>
                  <a:cubicBezTo>
                    <a:pt x="106" y="1382"/>
                    <a:pt x="53" y="1376"/>
                    <a:pt x="1" y="1365"/>
                  </a:cubicBezTo>
                  <a:lnTo>
                    <a:pt x="1" y="1365"/>
                  </a:lnTo>
                  <a:cubicBezTo>
                    <a:pt x="27" y="1535"/>
                    <a:pt x="108" y="1687"/>
                    <a:pt x="233" y="1812"/>
                  </a:cubicBezTo>
                  <a:cubicBezTo>
                    <a:pt x="398" y="1977"/>
                    <a:pt x="614" y="2059"/>
                    <a:pt x="830" y="2059"/>
                  </a:cubicBezTo>
                  <a:cubicBezTo>
                    <a:pt x="1047" y="2059"/>
                    <a:pt x="1263" y="1977"/>
                    <a:pt x="1428" y="1812"/>
                  </a:cubicBezTo>
                  <a:lnTo>
                    <a:pt x="1812" y="1428"/>
                  </a:lnTo>
                  <a:cubicBezTo>
                    <a:pt x="2142" y="1098"/>
                    <a:pt x="2142" y="563"/>
                    <a:pt x="1812" y="233"/>
                  </a:cubicBezTo>
                  <a:cubicBezTo>
                    <a:pt x="1687" y="108"/>
                    <a:pt x="1526" y="27"/>
                    <a:pt x="1366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69;p87">
              <a:extLst>
                <a:ext uri="{FF2B5EF4-FFF2-40B4-BE49-F238E27FC236}">
                  <a16:creationId xmlns:a16="http://schemas.microsoft.com/office/drawing/2014/main" id="{9C6331F5-A73E-F3A4-E4EE-7694E0865D20}"/>
                </a:ext>
              </a:extLst>
            </p:cNvPr>
            <p:cNvSpPr/>
            <p:nvPr/>
          </p:nvSpPr>
          <p:spPr>
            <a:xfrm>
              <a:off x="3889553" y="2607399"/>
              <a:ext cx="173919" cy="173295"/>
            </a:xfrm>
            <a:custGeom>
              <a:avLst/>
              <a:gdLst/>
              <a:ahLst/>
              <a:cxnLst/>
              <a:rect l="l" t="t" r="r" b="b"/>
              <a:pathLst>
                <a:path w="5577" h="5557" extrusionOk="0">
                  <a:moveTo>
                    <a:pt x="2617" y="0"/>
                  </a:moveTo>
                  <a:cubicBezTo>
                    <a:pt x="2489" y="0"/>
                    <a:pt x="2365" y="4"/>
                    <a:pt x="2240" y="28"/>
                  </a:cubicBezTo>
                  <a:cubicBezTo>
                    <a:pt x="964" y="296"/>
                    <a:pt x="1" y="1420"/>
                    <a:pt x="1" y="2776"/>
                  </a:cubicBezTo>
                  <a:cubicBezTo>
                    <a:pt x="1" y="4168"/>
                    <a:pt x="1009" y="5318"/>
                    <a:pt x="2329" y="5541"/>
                  </a:cubicBezTo>
                  <a:cubicBezTo>
                    <a:pt x="2398" y="5553"/>
                    <a:pt x="2465" y="5556"/>
                    <a:pt x="2533" y="5556"/>
                  </a:cubicBezTo>
                  <a:cubicBezTo>
                    <a:pt x="2623" y="5556"/>
                    <a:pt x="2714" y="5550"/>
                    <a:pt x="2811" y="5550"/>
                  </a:cubicBezTo>
                  <a:cubicBezTo>
                    <a:pt x="4354" y="5550"/>
                    <a:pt x="5576" y="4328"/>
                    <a:pt x="5576" y="2776"/>
                  </a:cubicBezTo>
                  <a:cubicBezTo>
                    <a:pt x="5576" y="1233"/>
                    <a:pt x="4354" y="1"/>
                    <a:pt x="2811" y="1"/>
                  </a:cubicBezTo>
                  <a:cubicBezTo>
                    <a:pt x="2745" y="1"/>
                    <a:pt x="2681" y="0"/>
                    <a:pt x="2617" y="0"/>
                  </a:cubicBezTo>
                  <a:close/>
                </a:path>
              </a:pathLst>
            </a:custGeom>
            <a:solidFill>
              <a:srgbClr val="F0C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70;p87">
              <a:extLst>
                <a:ext uri="{FF2B5EF4-FFF2-40B4-BE49-F238E27FC236}">
                  <a16:creationId xmlns:a16="http://schemas.microsoft.com/office/drawing/2014/main" id="{2EA79AEB-B708-8BDB-49BB-F83C99319EA3}"/>
                </a:ext>
              </a:extLst>
            </p:cNvPr>
            <p:cNvSpPr/>
            <p:nvPr/>
          </p:nvSpPr>
          <p:spPr>
            <a:xfrm>
              <a:off x="3962152" y="2606588"/>
              <a:ext cx="102412" cy="175041"/>
            </a:xfrm>
            <a:custGeom>
              <a:avLst/>
              <a:gdLst/>
              <a:ahLst/>
              <a:cxnLst/>
              <a:rect l="l" t="t" r="r" b="b"/>
              <a:pathLst>
                <a:path w="3284" h="5613" extrusionOk="0">
                  <a:moveTo>
                    <a:pt x="483" y="1"/>
                  </a:moveTo>
                  <a:cubicBezTo>
                    <a:pt x="313" y="1"/>
                    <a:pt x="161" y="19"/>
                    <a:pt x="1" y="36"/>
                  </a:cubicBezTo>
                  <a:cubicBezTo>
                    <a:pt x="1321" y="268"/>
                    <a:pt x="2329" y="1419"/>
                    <a:pt x="2329" y="2802"/>
                  </a:cubicBezTo>
                  <a:cubicBezTo>
                    <a:pt x="2329" y="4194"/>
                    <a:pt x="1321" y="5344"/>
                    <a:pt x="1" y="5567"/>
                  </a:cubicBezTo>
                  <a:cubicBezTo>
                    <a:pt x="161" y="5594"/>
                    <a:pt x="313" y="5612"/>
                    <a:pt x="483" y="5612"/>
                  </a:cubicBezTo>
                  <a:cubicBezTo>
                    <a:pt x="2026" y="5612"/>
                    <a:pt x="3284" y="4354"/>
                    <a:pt x="3284" y="2802"/>
                  </a:cubicBezTo>
                  <a:cubicBezTo>
                    <a:pt x="3284" y="1259"/>
                    <a:pt x="2026" y="1"/>
                    <a:pt x="483" y="1"/>
                  </a:cubicBezTo>
                  <a:close/>
                </a:path>
              </a:pathLst>
            </a:custGeom>
            <a:solidFill>
              <a:srgbClr val="F0C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71;p87">
              <a:extLst>
                <a:ext uri="{FF2B5EF4-FFF2-40B4-BE49-F238E27FC236}">
                  <a16:creationId xmlns:a16="http://schemas.microsoft.com/office/drawing/2014/main" id="{22A16248-26CE-B88D-E31A-4B183029DF91}"/>
                </a:ext>
              </a:extLst>
            </p:cNvPr>
            <p:cNvSpPr/>
            <p:nvPr/>
          </p:nvSpPr>
          <p:spPr>
            <a:xfrm>
              <a:off x="4263181" y="2485590"/>
              <a:ext cx="79865" cy="79584"/>
            </a:xfrm>
            <a:custGeom>
              <a:avLst/>
              <a:gdLst/>
              <a:ahLst/>
              <a:cxnLst/>
              <a:rect l="l" t="t" r="r" b="b"/>
              <a:pathLst>
                <a:path w="2561" h="2552" extrusionOk="0">
                  <a:moveTo>
                    <a:pt x="1472" y="482"/>
                  </a:moveTo>
                  <a:cubicBezTo>
                    <a:pt x="1633" y="482"/>
                    <a:pt x="1785" y="544"/>
                    <a:pt x="1901" y="651"/>
                  </a:cubicBezTo>
                  <a:cubicBezTo>
                    <a:pt x="2017" y="767"/>
                    <a:pt x="2079" y="919"/>
                    <a:pt x="2079" y="1080"/>
                  </a:cubicBezTo>
                  <a:cubicBezTo>
                    <a:pt x="2079" y="1249"/>
                    <a:pt x="2017" y="1401"/>
                    <a:pt x="1901" y="1508"/>
                  </a:cubicBezTo>
                  <a:lnTo>
                    <a:pt x="1517" y="1900"/>
                  </a:lnTo>
                  <a:cubicBezTo>
                    <a:pt x="1397" y="2016"/>
                    <a:pt x="1241" y="2074"/>
                    <a:pt x="1085" y="2074"/>
                  </a:cubicBezTo>
                  <a:cubicBezTo>
                    <a:pt x="930" y="2074"/>
                    <a:pt x="777" y="2016"/>
                    <a:pt x="661" y="1900"/>
                  </a:cubicBezTo>
                  <a:cubicBezTo>
                    <a:pt x="545" y="1784"/>
                    <a:pt x="482" y="1633"/>
                    <a:pt x="482" y="1472"/>
                  </a:cubicBezTo>
                  <a:cubicBezTo>
                    <a:pt x="482" y="1311"/>
                    <a:pt x="545" y="1160"/>
                    <a:pt x="661" y="1044"/>
                  </a:cubicBezTo>
                  <a:lnTo>
                    <a:pt x="1044" y="651"/>
                  </a:lnTo>
                  <a:cubicBezTo>
                    <a:pt x="1160" y="544"/>
                    <a:pt x="1312" y="482"/>
                    <a:pt x="1472" y="482"/>
                  </a:cubicBezTo>
                  <a:close/>
                  <a:moveTo>
                    <a:pt x="1472" y="0"/>
                  </a:moveTo>
                  <a:cubicBezTo>
                    <a:pt x="1187" y="0"/>
                    <a:pt x="910" y="116"/>
                    <a:pt x="705" y="321"/>
                  </a:cubicBezTo>
                  <a:lnTo>
                    <a:pt x="322" y="705"/>
                  </a:lnTo>
                  <a:cubicBezTo>
                    <a:pt x="116" y="910"/>
                    <a:pt x="0" y="1178"/>
                    <a:pt x="0" y="1472"/>
                  </a:cubicBezTo>
                  <a:cubicBezTo>
                    <a:pt x="0" y="1758"/>
                    <a:pt x="116" y="2034"/>
                    <a:pt x="322" y="2239"/>
                  </a:cubicBezTo>
                  <a:cubicBezTo>
                    <a:pt x="536" y="2444"/>
                    <a:pt x="812" y="2551"/>
                    <a:pt x="1089" y="2551"/>
                  </a:cubicBezTo>
                  <a:cubicBezTo>
                    <a:pt x="1365" y="2551"/>
                    <a:pt x="1642" y="2444"/>
                    <a:pt x="1856" y="2239"/>
                  </a:cubicBezTo>
                  <a:lnTo>
                    <a:pt x="2240" y="1847"/>
                  </a:lnTo>
                  <a:cubicBezTo>
                    <a:pt x="2445" y="1642"/>
                    <a:pt x="2561" y="1374"/>
                    <a:pt x="2561" y="1080"/>
                  </a:cubicBezTo>
                  <a:cubicBezTo>
                    <a:pt x="2561" y="794"/>
                    <a:pt x="2445" y="526"/>
                    <a:pt x="2240" y="321"/>
                  </a:cubicBezTo>
                  <a:cubicBezTo>
                    <a:pt x="2034" y="116"/>
                    <a:pt x="1767" y="0"/>
                    <a:pt x="1472" y="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2;p87">
              <a:extLst>
                <a:ext uri="{FF2B5EF4-FFF2-40B4-BE49-F238E27FC236}">
                  <a16:creationId xmlns:a16="http://schemas.microsoft.com/office/drawing/2014/main" id="{6CC96291-5976-05C1-7DF7-65DD8D2AB953}"/>
                </a:ext>
              </a:extLst>
            </p:cNvPr>
            <p:cNvSpPr/>
            <p:nvPr/>
          </p:nvSpPr>
          <p:spPr>
            <a:xfrm>
              <a:off x="4233680" y="2359541"/>
              <a:ext cx="86289" cy="79615"/>
            </a:xfrm>
            <a:custGeom>
              <a:avLst/>
              <a:gdLst/>
              <a:ahLst/>
              <a:cxnLst/>
              <a:rect l="l" t="t" r="r" b="b"/>
              <a:pathLst>
                <a:path w="2767" h="2553" extrusionOk="0">
                  <a:moveTo>
                    <a:pt x="1580" y="483"/>
                  </a:moveTo>
                  <a:cubicBezTo>
                    <a:pt x="1740" y="483"/>
                    <a:pt x="1892" y="545"/>
                    <a:pt x="2008" y="661"/>
                  </a:cubicBezTo>
                  <a:cubicBezTo>
                    <a:pt x="2240" y="893"/>
                    <a:pt x="2240" y="1277"/>
                    <a:pt x="2008" y="1517"/>
                  </a:cubicBezTo>
                  <a:lnTo>
                    <a:pt x="1616" y="1901"/>
                  </a:lnTo>
                  <a:cubicBezTo>
                    <a:pt x="1500" y="2021"/>
                    <a:pt x="1346" y="2082"/>
                    <a:pt x="1192" y="2082"/>
                  </a:cubicBezTo>
                  <a:cubicBezTo>
                    <a:pt x="1038" y="2082"/>
                    <a:pt x="884" y="2021"/>
                    <a:pt x="768" y="1901"/>
                  </a:cubicBezTo>
                  <a:cubicBezTo>
                    <a:pt x="527" y="1669"/>
                    <a:pt x="527" y="1286"/>
                    <a:pt x="768" y="1045"/>
                  </a:cubicBezTo>
                  <a:lnTo>
                    <a:pt x="1152" y="661"/>
                  </a:lnTo>
                  <a:cubicBezTo>
                    <a:pt x="1268" y="545"/>
                    <a:pt x="1419" y="483"/>
                    <a:pt x="1580" y="483"/>
                  </a:cubicBezTo>
                  <a:close/>
                  <a:moveTo>
                    <a:pt x="1580" y="1"/>
                  </a:moveTo>
                  <a:cubicBezTo>
                    <a:pt x="1294" y="1"/>
                    <a:pt x="1018" y="117"/>
                    <a:pt x="813" y="322"/>
                  </a:cubicBezTo>
                  <a:lnTo>
                    <a:pt x="429" y="706"/>
                  </a:lnTo>
                  <a:cubicBezTo>
                    <a:pt x="1" y="1134"/>
                    <a:pt x="1" y="1821"/>
                    <a:pt x="429" y="2240"/>
                  </a:cubicBezTo>
                  <a:cubicBezTo>
                    <a:pt x="634" y="2454"/>
                    <a:pt x="911" y="2552"/>
                    <a:pt x="1196" y="2552"/>
                  </a:cubicBezTo>
                  <a:cubicBezTo>
                    <a:pt x="1473" y="2552"/>
                    <a:pt x="1749" y="2454"/>
                    <a:pt x="1955" y="2240"/>
                  </a:cubicBezTo>
                  <a:lnTo>
                    <a:pt x="2347" y="1856"/>
                  </a:lnTo>
                  <a:cubicBezTo>
                    <a:pt x="2766" y="1428"/>
                    <a:pt x="2766" y="741"/>
                    <a:pt x="2347" y="322"/>
                  </a:cubicBezTo>
                  <a:cubicBezTo>
                    <a:pt x="2142" y="117"/>
                    <a:pt x="1865" y="1"/>
                    <a:pt x="1580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3;p87">
              <a:extLst>
                <a:ext uri="{FF2B5EF4-FFF2-40B4-BE49-F238E27FC236}">
                  <a16:creationId xmlns:a16="http://schemas.microsoft.com/office/drawing/2014/main" id="{05776F45-E8BD-5EE8-A794-7422310F6345}"/>
                </a:ext>
              </a:extLst>
            </p:cNvPr>
            <p:cNvSpPr/>
            <p:nvPr/>
          </p:nvSpPr>
          <p:spPr>
            <a:xfrm>
              <a:off x="4105447" y="2330913"/>
              <a:ext cx="82921" cy="79865"/>
            </a:xfrm>
            <a:custGeom>
              <a:avLst/>
              <a:gdLst/>
              <a:ahLst/>
              <a:cxnLst/>
              <a:rect l="l" t="t" r="r" b="b"/>
              <a:pathLst>
                <a:path w="2659" h="2561" extrusionOk="0">
                  <a:moveTo>
                    <a:pt x="1579" y="482"/>
                  </a:moveTo>
                  <a:cubicBezTo>
                    <a:pt x="1740" y="482"/>
                    <a:pt x="1892" y="544"/>
                    <a:pt x="2007" y="660"/>
                  </a:cubicBezTo>
                  <a:cubicBezTo>
                    <a:pt x="2115" y="776"/>
                    <a:pt x="2177" y="928"/>
                    <a:pt x="2177" y="1088"/>
                  </a:cubicBezTo>
                  <a:cubicBezTo>
                    <a:pt x="2177" y="1249"/>
                    <a:pt x="2115" y="1401"/>
                    <a:pt x="2007" y="1517"/>
                  </a:cubicBezTo>
                  <a:lnTo>
                    <a:pt x="1615" y="1900"/>
                  </a:lnTo>
                  <a:cubicBezTo>
                    <a:pt x="1499" y="2016"/>
                    <a:pt x="1347" y="2079"/>
                    <a:pt x="1187" y="2079"/>
                  </a:cubicBezTo>
                  <a:cubicBezTo>
                    <a:pt x="1026" y="2079"/>
                    <a:pt x="875" y="2016"/>
                    <a:pt x="759" y="1900"/>
                  </a:cubicBezTo>
                  <a:cubicBezTo>
                    <a:pt x="527" y="1668"/>
                    <a:pt x="527" y="1285"/>
                    <a:pt x="759" y="1044"/>
                  </a:cubicBezTo>
                  <a:lnTo>
                    <a:pt x="1151" y="660"/>
                  </a:lnTo>
                  <a:cubicBezTo>
                    <a:pt x="1258" y="544"/>
                    <a:pt x="1419" y="482"/>
                    <a:pt x="1579" y="482"/>
                  </a:cubicBezTo>
                  <a:close/>
                  <a:moveTo>
                    <a:pt x="1579" y="0"/>
                  </a:moveTo>
                  <a:cubicBezTo>
                    <a:pt x="1285" y="0"/>
                    <a:pt x="1017" y="116"/>
                    <a:pt x="812" y="321"/>
                  </a:cubicBezTo>
                  <a:lnTo>
                    <a:pt x="420" y="705"/>
                  </a:lnTo>
                  <a:cubicBezTo>
                    <a:pt x="0" y="1133"/>
                    <a:pt x="0" y="1820"/>
                    <a:pt x="420" y="2239"/>
                  </a:cubicBezTo>
                  <a:cubicBezTo>
                    <a:pt x="625" y="2444"/>
                    <a:pt x="901" y="2560"/>
                    <a:pt x="1187" y="2560"/>
                  </a:cubicBezTo>
                  <a:cubicBezTo>
                    <a:pt x="1481" y="2560"/>
                    <a:pt x="1749" y="2444"/>
                    <a:pt x="1954" y="2239"/>
                  </a:cubicBezTo>
                  <a:lnTo>
                    <a:pt x="2338" y="1856"/>
                  </a:lnTo>
                  <a:cubicBezTo>
                    <a:pt x="2543" y="1650"/>
                    <a:pt x="2659" y="1374"/>
                    <a:pt x="2659" y="1088"/>
                  </a:cubicBezTo>
                  <a:cubicBezTo>
                    <a:pt x="2659" y="794"/>
                    <a:pt x="2543" y="526"/>
                    <a:pt x="2338" y="321"/>
                  </a:cubicBezTo>
                  <a:cubicBezTo>
                    <a:pt x="2141" y="116"/>
                    <a:pt x="1865" y="0"/>
                    <a:pt x="1579" y="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74;p87">
              <a:extLst>
                <a:ext uri="{FF2B5EF4-FFF2-40B4-BE49-F238E27FC236}">
                  <a16:creationId xmlns:a16="http://schemas.microsoft.com/office/drawing/2014/main" id="{F07C2F1F-B45B-9E4B-F2A5-D0E38A699D98}"/>
                </a:ext>
              </a:extLst>
            </p:cNvPr>
            <p:cNvSpPr/>
            <p:nvPr/>
          </p:nvSpPr>
          <p:spPr>
            <a:xfrm>
              <a:off x="3930156" y="2665559"/>
              <a:ext cx="15062" cy="15062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1"/>
                  </a:moveTo>
                  <a:cubicBezTo>
                    <a:pt x="108" y="1"/>
                    <a:pt x="1" y="108"/>
                    <a:pt x="1" y="242"/>
                  </a:cubicBezTo>
                  <a:cubicBezTo>
                    <a:pt x="1" y="376"/>
                    <a:pt x="108" y="483"/>
                    <a:pt x="242" y="483"/>
                  </a:cubicBezTo>
                  <a:cubicBezTo>
                    <a:pt x="376" y="483"/>
                    <a:pt x="483" y="376"/>
                    <a:pt x="483" y="242"/>
                  </a:cubicBezTo>
                  <a:cubicBezTo>
                    <a:pt x="483" y="108"/>
                    <a:pt x="376" y="1"/>
                    <a:pt x="242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75;p87">
              <a:extLst>
                <a:ext uri="{FF2B5EF4-FFF2-40B4-BE49-F238E27FC236}">
                  <a16:creationId xmlns:a16="http://schemas.microsoft.com/office/drawing/2014/main" id="{6879C9D2-941B-8A83-729E-845FD013397E}"/>
                </a:ext>
              </a:extLst>
            </p:cNvPr>
            <p:cNvSpPr/>
            <p:nvPr/>
          </p:nvSpPr>
          <p:spPr>
            <a:xfrm>
              <a:off x="3995271" y="2680590"/>
              <a:ext cx="14782" cy="14782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66"/>
                    <a:pt x="108" y="474"/>
                    <a:pt x="241" y="474"/>
                  </a:cubicBezTo>
                  <a:cubicBezTo>
                    <a:pt x="366" y="474"/>
                    <a:pt x="473" y="366"/>
                    <a:pt x="473" y="233"/>
                  </a:cubicBezTo>
                  <a:cubicBezTo>
                    <a:pt x="473" y="108"/>
                    <a:pt x="366" y="1"/>
                    <a:pt x="241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76;p87">
              <a:extLst>
                <a:ext uri="{FF2B5EF4-FFF2-40B4-BE49-F238E27FC236}">
                  <a16:creationId xmlns:a16="http://schemas.microsoft.com/office/drawing/2014/main" id="{6F8B6047-94F3-E3CD-7A81-C6986E7EBF99}"/>
                </a:ext>
              </a:extLst>
            </p:cNvPr>
            <p:cNvSpPr/>
            <p:nvPr/>
          </p:nvSpPr>
          <p:spPr>
            <a:xfrm>
              <a:off x="3942693" y="2718418"/>
              <a:ext cx="14782" cy="15062"/>
            </a:xfrm>
            <a:custGeom>
              <a:avLst/>
              <a:gdLst/>
              <a:ahLst/>
              <a:cxnLst/>
              <a:rect l="l" t="t" r="r" b="b"/>
              <a:pathLst>
                <a:path w="474" h="483" extrusionOk="0">
                  <a:moveTo>
                    <a:pt x="241" y="1"/>
                  </a:moveTo>
                  <a:cubicBezTo>
                    <a:pt x="107" y="1"/>
                    <a:pt x="0" y="108"/>
                    <a:pt x="0" y="242"/>
                  </a:cubicBezTo>
                  <a:cubicBezTo>
                    <a:pt x="0" y="376"/>
                    <a:pt x="107" y="483"/>
                    <a:pt x="241" y="483"/>
                  </a:cubicBezTo>
                  <a:cubicBezTo>
                    <a:pt x="366" y="483"/>
                    <a:pt x="473" y="376"/>
                    <a:pt x="473" y="242"/>
                  </a:cubicBezTo>
                  <a:cubicBezTo>
                    <a:pt x="473" y="108"/>
                    <a:pt x="366" y="1"/>
                    <a:pt x="241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77;p87">
              <a:extLst>
                <a:ext uri="{FF2B5EF4-FFF2-40B4-BE49-F238E27FC236}">
                  <a16:creationId xmlns:a16="http://schemas.microsoft.com/office/drawing/2014/main" id="{27B87ED2-5394-A693-5287-B3C8A1E63D75}"/>
                </a:ext>
              </a:extLst>
            </p:cNvPr>
            <p:cNvSpPr/>
            <p:nvPr/>
          </p:nvSpPr>
          <p:spPr>
            <a:xfrm>
              <a:off x="3882319" y="2599073"/>
              <a:ext cx="189761" cy="189761"/>
            </a:xfrm>
            <a:custGeom>
              <a:avLst/>
              <a:gdLst/>
              <a:ahLst/>
              <a:cxnLst/>
              <a:rect l="l" t="t" r="r" b="b"/>
              <a:pathLst>
                <a:path w="6085" h="6085" extrusionOk="0">
                  <a:moveTo>
                    <a:pt x="3043" y="1"/>
                  </a:moveTo>
                  <a:cubicBezTo>
                    <a:pt x="1365" y="1"/>
                    <a:pt x="1" y="1366"/>
                    <a:pt x="1" y="3043"/>
                  </a:cubicBezTo>
                  <a:cubicBezTo>
                    <a:pt x="1" y="4720"/>
                    <a:pt x="1365" y="6085"/>
                    <a:pt x="3043" y="6085"/>
                  </a:cubicBezTo>
                  <a:cubicBezTo>
                    <a:pt x="3685" y="6085"/>
                    <a:pt x="4292" y="5889"/>
                    <a:pt x="4818" y="5514"/>
                  </a:cubicBezTo>
                  <a:cubicBezTo>
                    <a:pt x="4925" y="5443"/>
                    <a:pt x="4943" y="5291"/>
                    <a:pt x="4871" y="5184"/>
                  </a:cubicBezTo>
                  <a:cubicBezTo>
                    <a:pt x="4823" y="5119"/>
                    <a:pt x="4748" y="5084"/>
                    <a:pt x="4673" y="5084"/>
                  </a:cubicBezTo>
                  <a:cubicBezTo>
                    <a:pt x="4624" y="5084"/>
                    <a:pt x="4575" y="5099"/>
                    <a:pt x="4532" y="5130"/>
                  </a:cubicBezTo>
                  <a:cubicBezTo>
                    <a:pt x="4095" y="5443"/>
                    <a:pt x="3578" y="5612"/>
                    <a:pt x="3043" y="5612"/>
                  </a:cubicBezTo>
                  <a:cubicBezTo>
                    <a:pt x="1624" y="5612"/>
                    <a:pt x="473" y="4461"/>
                    <a:pt x="473" y="3043"/>
                  </a:cubicBezTo>
                  <a:cubicBezTo>
                    <a:pt x="473" y="1633"/>
                    <a:pt x="1624" y="483"/>
                    <a:pt x="3043" y="483"/>
                  </a:cubicBezTo>
                  <a:cubicBezTo>
                    <a:pt x="4452" y="483"/>
                    <a:pt x="5603" y="1633"/>
                    <a:pt x="5603" y="3043"/>
                  </a:cubicBezTo>
                  <a:cubicBezTo>
                    <a:pt x="5603" y="3551"/>
                    <a:pt x="5460" y="4042"/>
                    <a:pt x="5175" y="4461"/>
                  </a:cubicBezTo>
                  <a:cubicBezTo>
                    <a:pt x="5103" y="4568"/>
                    <a:pt x="5139" y="4720"/>
                    <a:pt x="5246" y="4791"/>
                  </a:cubicBezTo>
                  <a:cubicBezTo>
                    <a:pt x="5286" y="4818"/>
                    <a:pt x="5331" y="4831"/>
                    <a:pt x="5377" y="4831"/>
                  </a:cubicBezTo>
                  <a:cubicBezTo>
                    <a:pt x="5454" y="4831"/>
                    <a:pt x="5531" y="4793"/>
                    <a:pt x="5576" y="4720"/>
                  </a:cubicBezTo>
                  <a:cubicBezTo>
                    <a:pt x="5906" y="4229"/>
                    <a:pt x="6085" y="3641"/>
                    <a:pt x="6085" y="3043"/>
                  </a:cubicBezTo>
                  <a:cubicBezTo>
                    <a:pt x="6085" y="1366"/>
                    <a:pt x="4720" y="1"/>
                    <a:pt x="3043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8;p87">
              <a:extLst>
                <a:ext uri="{FF2B5EF4-FFF2-40B4-BE49-F238E27FC236}">
                  <a16:creationId xmlns:a16="http://schemas.microsoft.com/office/drawing/2014/main" id="{E0F6F291-ABB3-19FD-D0A6-401DE215F47C}"/>
                </a:ext>
              </a:extLst>
            </p:cNvPr>
            <p:cNvSpPr/>
            <p:nvPr/>
          </p:nvSpPr>
          <p:spPr>
            <a:xfrm>
              <a:off x="3820572" y="2502680"/>
              <a:ext cx="455706" cy="336798"/>
            </a:xfrm>
            <a:custGeom>
              <a:avLst/>
              <a:gdLst/>
              <a:ahLst/>
              <a:cxnLst/>
              <a:rect l="l" t="t" r="r" b="b"/>
              <a:pathLst>
                <a:path w="14613" h="10800" extrusionOk="0">
                  <a:moveTo>
                    <a:pt x="4856" y="1"/>
                  </a:moveTo>
                  <a:cubicBezTo>
                    <a:pt x="4795" y="1"/>
                    <a:pt x="4733" y="23"/>
                    <a:pt x="4684" y="68"/>
                  </a:cubicBezTo>
                  <a:lnTo>
                    <a:pt x="1793" y="2967"/>
                  </a:lnTo>
                  <a:cubicBezTo>
                    <a:pt x="0" y="4760"/>
                    <a:pt x="0" y="7668"/>
                    <a:pt x="1793" y="9461"/>
                  </a:cubicBezTo>
                  <a:cubicBezTo>
                    <a:pt x="2659" y="10327"/>
                    <a:pt x="3809" y="10800"/>
                    <a:pt x="5032" y="10800"/>
                  </a:cubicBezTo>
                  <a:cubicBezTo>
                    <a:pt x="6254" y="10800"/>
                    <a:pt x="7413" y="10327"/>
                    <a:pt x="8279" y="9461"/>
                  </a:cubicBezTo>
                  <a:lnTo>
                    <a:pt x="14283" y="3449"/>
                  </a:lnTo>
                  <a:cubicBezTo>
                    <a:pt x="14497" y="3235"/>
                    <a:pt x="14613" y="2958"/>
                    <a:pt x="14604" y="2664"/>
                  </a:cubicBezTo>
                  <a:cubicBezTo>
                    <a:pt x="14595" y="2369"/>
                    <a:pt x="14479" y="2093"/>
                    <a:pt x="14256" y="1888"/>
                  </a:cubicBezTo>
                  <a:cubicBezTo>
                    <a:pt x="14054" y="1699"/>
                    <a:pt x="13793" y="1605"/>
                    <a:pt x="13529" y="1605"/>
                  </a:cubicBezTo>
                  <a:cubicBezTo>
                    <a:pt x="13245" y="1605"/>
                    <a:pt x="12957" y="1714"/>
                    <a:pt x="12739" y="1932"/>
                  </a:cubicBezTo>
                  <a:lnTo>
                    <a:pt x="11169" y="3502"/>
                  </a:lnTo>
                  <a:cubicBezTo>
                    <a:pt x="11044" y="3627"/>
                    <a:pt x="10879" y="3690"/>
                    <a:pt x="10714" y="3690"/>
                  </a:cubicBezTo>
                  <a:cubicBezTo>
                    <a:pt x="10549" y="3690"/>
                    <a:pt x="10384" y="3627"/>
                    <a:pt x="10259" y="3502"/>
                  </a:cubicBezTo>
                  <a:cubicBezTo>
                    <a:pt x="10010" y="3252"/>
                    <a:pt x="10010" y="2842"/>
                    <a:pt x="10259" y="2592"/>
                  </a:cubicBezTo>
                  <a:lnTo>
                    <a:pt x="11928" y="933"/>
                  </a:lnTo>
                  <a:cubicBezTo>
                    <a:pt x="12017" y="835"/>
                    <a:pt x="12017" y="683"/>
                    <a:pt x="11928" y="594"/>
                  </a:cubicBezTo>
                  <a:cubicBezTo>
                    <a:pt x="11878" y="545"/>
                    <a:pt x="11816" y="520"/>
                    <a:pt x="11755" y="520"/>
                  </a:cubicBezTo>
                  <a:cubicBezTo>
                    <a:pt x="11693" y="520"/>
                    <a:pt x="11633" y="545"/>
                    <a:pt x="11589" y="594"/>
                  </a:cubicBezTo>
                  <a:lnTo>
                    <a:pt x="9920" y="2253"/>
                  </a:lnTo>
                  <a:cubicBezTo>
                    <a:pt x="9715" y="2467"/>
                    <a:pt x="9599" y="2753"/>
                    <a:pt x="9599" y="3047"/>
                  </a:cubicBezTo>
                  <a:cubicBezTo>
                    <a:pt x="9599" y="3351"/>
                    <a:pt x="9715" y="3627"/>
                    <a:pt x="9920" y="3841"/>
                  </a:cubicBezTo>
                  <a:cubicBezTo>
                    <a:pt x="10134" y="4055"/>
                    <a:pt x="10420" y="4171"/>
                    <a:pt x="10714" y="4171"/>
                  </a:cubicBezTo>
                  <a:cubicBezTo>
                    <a:pt x="11018" y="4171"/>
                    <a:pt x="11294" y="4055"/>
                    <a:pt x="11508" y="3841"/>
                  </a:cubicBezTo>
                  <a:lnTo>
                    <a:pt x="13078" y="2271"/>
                  </a:lnTo>
                  <a:cubicBezTo>
                    <a:pt x="13200" y="2145"/>
                    <a:pt x="13363" y="2082"/>
                    <a:pt x="13526" y="2082"/>
                  </a:cubicBezTo>
                  <a:cubicBezTo>
                    <a:pt x="13673" y="2082"/>
                    <a:pt x="13820" y="2134"/>
                    <a:pt x="13935" y="2235"/>
                  </a:cubicBezTo>
                  <a:cubicBezTo>
                    <a:pt x="14051" y="2351"/>
                    <a:pt x="14122" y="2503"/>
                    <a:pt x="14122" y="2673"/>
                  </a:cubicBezTo>
                  <a:cubicBezTo>
                    <a:pt x="14131" y="2833"/>
                    <a:pt x="14069" y="2994"/>
                    <a:pt x="13953" y="3110"/>
                  </a:cubicBezTo>
                  <a:lnTo>
                    <a:pt x="7940" y="9122"/>
                  </a:lnTo>
                  <a:cubicBezTo>
                    <a:pt x="7137" y="9921"/>
                    <a:pt x="6084" y="10320"/>
                    <a:pt x="5032" y="10320"/>
                  </a:cubicBezTo>
                  <a:cubicBezTo>
                    <a:pt x="3979" y="10320"/>
                    <a:pt x="2926" y="9921"/>
                    <a:pt x="2123" y="9122"/>
                  </a:cubicBezTo>
                  <a:cubicBezTo>
                    <a:pt x="526" y="7517"/>
                    <a:pt x="526" y="4912"/>
                    <a:pt x="2123" y="3306"/>
                  </a:cubicBezTo>
                  <a:lnTo>
                    <a:pt x="5023" y="407"/>
                  </a:lnTo>
                  <a:cubicBezTo>
                    <a:pt x="5121" y="317"/>
                    <a:pt x="5121" y="166"/>
                    <a:pt x="5023" y="68"/>
                  </a:cubicBezTo>
                  <a:cubicBezTo>
                    <a:pt x="4978" y="23"/>
                    <a:pt x="4918" y="1"/>
                    <a:pt x="4856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79;p87">
              <a:extLst>
                <a:ext uri="{FF2B5EF4-FFF2-40B4-BE49-F238E27FC236}">
                  <a16:creationId xmlns:a16="http://schemas.microsoft.com/office/drawing/2014/main" id="{6C0BD840-83E0-84D5-8AEC-65D44B0E6EA2}"/>
                </a:ext>
              </a:extLst>
            </p:cNvPr>
            <p:cNvSpPr/>
            <p:nvPr/>
          </p:nvSpPr>
          <p:spPr>
            <a:xfrm>
              <a:off x="3986632" y="2397929"/>
              <a:ext cx="265166" cy="158607"/>
            </a:xfrm>
            <a:custGeom>
              <a:avLst/>
              <a:gdLst/>
              <a:ahLst/>
              <a:cxnLst/>
              <a:rect l="l" t="t" r="r" b="b"/>
              <a:pathLst>
                <a:path w="8503" h="5086" extrusionOk="0">
                  <a:moveTo>
                    <a:pt x="3243" y="1"/>
                  </a:moveTo>
                  <a:cubicBezTo>
                    <a:pt x="2965" y="1"/>
                    <a:pt x="2686" y="108"/>
                    <a:pt x="2472" y="322"/>
                  </a:cubicBezTo>
                  <a:lnTo>
                    <a:pt x="99" y="2695"/>
                  </a:lnTo>
                  <a:cubicBezTo>
                    <a:pt x="1" y="2784"/>
                    <a:pt x="1" y="2936"/>
                    <a:pt x="99" y="3034"/>
                  </a:cubicBezTo>
                  <a:cubicBezTo>
                    <a:pt x="144" y="3079"/>
                    <a:pt x="204" y="3101"/>
                    <a:pt x="265" y="3101"/>
                  </a:cubicBezTo>
                  <a:cubicBezTo>
                    <a:pt x="327" y="3101"/>
                    <a:pt x="389" y="3079"/>
                    <a:pt x="438" y="3034"/>
                  </a:cubicBezTo>
                  <a:lnTo>
                    <a:pt x="2811" y="652"/>
                  </a:lnTo>
                  <a:cubicBezTo>
                    <a:pt x="2932" y="536"/>
                    <a:pt x="3088" y="478"/>
                    <a:pt x="3243" y="478"/>
                  </a:cubicBezTo>
                  <a:cubicBezTo>
                    <a:pt x="3398" y="478"/>
                    <a:pt x="3552" y="536"/>
                    <a:pt x="3668" y="652"/>
                  </a:cubicBezTo>
                  <a:cubicBezTo>
                    <a:pt x="3783" y="768"/>
                    <a:pt x="3846" y="920"/>
                    <a:pt x="3846" y="1080"/>
                  </a:cubicBezTo>
                  <a:cubicBezTo>
                    <a:pt x="3846" y="1250"/>
                    <a:pt x="3783" y="1402"/>
                    <a:pt x="3668" y="1509"/>
                  </a:cubicBezTo>
                  <a:lnTo>
                    <a:pt x="2080" y="3097"/>
                  </a:lnTo>
                  <a:cubicBezTo>
                    <a:pt x="1865" y="3311"/>
                    <a:pt x="1749" y="3587"/>
                    <a:pt x="1749" y="3891"/>
                  </a:cubicBezTo>
                  <a:cubicBezTo>
                    <a:pt x="1749" y="4185"/>
                    <a:pt x="1865" y="4470"/>
                    <a:pt x="2080" y="4684"/>
                  </a:cubicBezTo>
                  <a:lnTo>
                    <a:pt x="2160" y="4756"/>
                  </a:lnTo>
                  <a:cubicBezTo>
                    <a:pt x="2374" y="4970"/>
                    <a:pt x="2651" y="5086"/>
                    <a:pt x="2954" y="5086"/>
                  </a:cubicBezTo>
                  <a:cubicBezTo>
                    <a:pt x="3248" y="5086"/>
                    <a:pt x="3534" y="4970"/>
                    <a:pt x="3739" y="4756"/>
                  </a:cubicBezTo>
                  <a:lnTo>
                    <a:pt x="6888" y="1616"/>
                  </a:lnTo>
                  <a:cubicBezTo>
                    <a:pt x="7004" y="1500"/>
                    <a:pt x="7156" y="1437"/>
                    <a:pt x="7325" y="1437"/>
                  </a:cubicBezTo>
                  <a:cubicBezTo>
                    <a:pt x="7486" y="1446"/>
                    <a:pt x="7646" y="1509"/>
                    <a:pt x="7753" y="1634"/>
                  </a:cubicBezTo>
                  <a:cubicBezTo>
                    <a:pt x="7976" y="1865"/>
                    <a:pt x="7959" y="2249"/>
                    <a:pt x="7727" y="2490"/>
                  </a:cubicBezTo>
                  <a:lnTo>
                    <a:pt x="6995" y="3213"/>
                  </a:lnTo>
                  <a:cubicBezTo>
                    <a:pt x="6906" y="3311"/>
                    <a:pt x="6906" y="3462"/>
                    <a:pt x="6995" y="3552"/>
                  </a:cubicBezTo>
                  <a:cubicBezTo>
                    <a:pt x="7044" y="3601"/>
                    <a:pt x="7107" y="3625"/>
                    <a:pt x="7168" y="3625"/>
                  </a:cubicBezTo>
                  <a:cubicBezTo>
                    <a:pt x="7229" y="3625"/>
                    <a:pt x="7289" y="3601"/>
                    <a:pt x="7334" y="3552"/>
                  </a:cubicBezTo>
                  <a:lnTo>
                    <a:pt x="8066" y="2820"/>
                  </a:lnTo>
                  <a:cubicBezTo>
                    <a:pt x="8476" y="2410"/>
                    <a:pt x="8503" y="1732"/>
                    <a:pt x="8110" y="1303"/>
                  </a:cubicBezTo>
                  <a:cubicBezTo>
                    <a:pt x="7905" y="1089"/>
                    <a:pt x="7628" y="964"/>
                    <a:pt x="7334" y="964"/>
                  </a:cubicBezTo>
                  <a:cubicBezTo>
                    <a:pt x="7323" y="964"/>
                    <a:pt x="7312" y="964"/>
                    <a:pt x="7301" y="964"/>
                  </a:cubicBezTo>
                  <a:cubicBezTo>
                    <a:pt x="7011" y="964"/>
                    <a:pt x="6747" y="1079"/>
                    <a:pt x="6549" y="1277"/>
                  </a:cubicBezTo>
                  <a:lnTo>
                    <a:pt x="3409" y="4426"/>
                  </a:lnTo>
                  <a:cubicBezTo>
                    <a:pt x="3284" y="4542"/>
                    <a:pt x="3123" y="4613"/>
                    <a:pt x="2954" y="4613"/>
                  </a:cubicBezTo>
                  <a:cubicBezTo>
                    <a:pt x="2775" y="4613"/>
                    <a:pt x="2615" y="4542"/>
                    <a:pt x="2499" y="4426"/>
                  </a:cubicBezTo>
                  <a:lnTo>
                    <a:pt x="2419" y="4346"/>
                  </a:lnTo>
                  <a:cubicBezTo>
                    <a:pt x="2169" y="4096"/>
                    <a:pt x="2169" y="3685"/>
                    <a:pt x="2419" y="3436"/>
                  </a:cubicBezTo>
                  <a:lnTo>
                    <a:pt x="4007" y="1848"/>
                  </a:lnTo>
                  <a:cubicBezTo>
                    <a:pt x="4212" y="1642"/>
                    <a:pt x="4319" y="1375"/>
                    <a:pt x="4319" y="1080"/>
                  </a:cubicBezTo>
                  <a:cubicBezTo>
                    <a:pt x="4319" y="795"/>
                    <a:pt x="4212" y="518"/>
                    <a:pt x="4007" y="322"/>
                  </a:cubicBezTo>
                  <a:cubicBezTo>
                    <a:pt x="3797" y="108"/>
                    <a:pt x="3520" y="1"/>
                    <a:pt x="3243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Che Figo, ma come abbiamo sostenuto questa crescita?</a:t>
            </a:r>
            <a:endParaRPr dirty="0"/>
          </a:p>
        </p:txBody>
      </p:sp>
      <p:sp>
        <p:nvSpPr>
          <p:cNvPr id="1827" name="Google Shape;1827;p58"/>
          <p:cNvSpPr txBox="1">
            <a:spLocks noGrp="1"/>
          </p:cNvSpPr>
          <p:nvPr>
            <p:ph type="subTitle" idx="4294967295"/>
          </p:nvPr>
        </p:nvSpPr>
        <p:spPr>
          <a:xfrm>
            <a:off x="5579724" y="2346087"/>
            <a:ext cx="2976447" cy="1980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Ad </a:t>
            </a:r>
            <a:r>
              <a:rPr lang="it-IT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oggi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it-IT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siamo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alla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massima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produzione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di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energia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fossile</a:t>
            </a:r>
            <a:endParaRPr lang="en-US" sz="2800" dirty="0">
              <a:solidFill>
                <a:schemeClr val="accent4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4F89C2-5F21-63A8-0681-63286DA386A9}"/>
              </a:ext>
            </a:extLst>
          </p:cNvPr>
          <p:cNvSpPr txBox="1"/>
          <p:nvPr/>
        </p:nvSpPr>
        <p:spPr>
          <a:xfrm>
            <a:off x="720000" y="441588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232CF9-BC53-2EA0-D900-F28EA6C49C6B}"/>
              </a:ext>
            </a:extLst>
          </p:cNvPr>
          <p:cNvSpPr txBox="1"/>
          <p:nvPr/>
        </p:nvSpPr>
        <p:spPr>
          <a:xfrm>
            <a:off x="1797746" y="187541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2D4E46"/>
                </a:solidFill>
                <a:latin typeface="Londrina Solid" panose="00000500000000000000" pitchFamily="2" charset="0"/>
              </a:rPr>
              <a:t>Ma soprattutto…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7FA159-5C75-A29F-05BF-9B18976C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0" y="2166292"/>
            <a:ext cx="4995364" cy="221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Che Figo, ma come abbiamo sostenuto questa crescita?</a:t>
            </a:r>
            <a:endParaRPr dirty="0"/>
          </a:p>
        </p:txBody>
      </p:sp>
      <p:sp>
        <p:nvSpPr>
          <p:cNvPr id="1827" name="Google Shape;1827;p58"/>
          <p:cNvSpPr txBox="1">
            <a:spLocks noGrp="1"/>
          </p:cNvSpPr>
          <p:nvPr>
            <p:ph type="subTitle" idx="4294967295"/>
          </p:nvPr>
        </p:nvSpPr>
        <p:spPr>
          <a:xfrm>
            <a:off x="420749" y="1930210"/>
            <a:ext cx="2275590" cy="2091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Le </a:t>
            </a:r>
            <a:r>
              <a:rPr lang="en-US" sz="2000" dirty="0" err="1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maggiori</a:t>
            </a: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000" dirty="0" err="1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risorse</a:t>
            </a: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000" dirty="0" err="1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usate</a:t>
            </a: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000" dirty="0" err="1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sono</a:t>
            </a: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</a:t>
            </a:r>
          </a:p>
          <a:p>
            <a:pPr indent="-457200"/>
            <a:r>
              <a:rPr lang="en-US" sz="24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Petrolio</a:t>
            </a:r>
            <a:endParaRPr lang="en-US" sz="2400" dirty="0">
              <a:solidFill>
                <a:schemeClr val="accent4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-457200"/>
            <a:r>
              <a:rPr lang="en-US" sz="24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Gas</a:t>
            </a:r>
          </a:p>
          <a:p>
            <a:pPr indent="-457200"/>
            <a:r>
              <a:rPr lang="en-US" sz="24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Carbone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C080CA-4598-B040-759A-66C75FA2F479}"/>
              </a:ext>
            </a:extLst>
          </p:cNvPr>
          <p:cNvSpPr txBox="1"/>
          <p:nvPr/>
        </p:nvSpPr>
        <p:spPr>
          <a:xfrm>
            <a:off x="720000" y="441588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1628A07-E208-B50A-7E1C-5508DCA2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33" y="1930210"/>
            <a:ext cx="5496067" cy="26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Questo è un problema</a:t>
            </a:r>
            <a:endParaRPr dirty="0"/>
          </a:p>
        </p:txBody>
      </p:sp>
      <p:sp>
        <p:nvSpPr>
          <p:cNvPr id="1771" name="Google Shape;1771;p57"/>
          <p:cNvSpPr/>
          <p:nvPr/>
        </p:nvSpPr>
        <p:spPr>
          <a:xfrm rot="5400000">
            <a:off x="5853750" y="1866525"/>
            <a:ext cx="6645600" cy="6645600"/>
          </a:xfrm>
          <a:prstGeom prst="pie">
            <a:avLst>
              <a:gd name="adj1" fmla="val 5412138"/>
              <a:gd name="adj2" fmla="val 10797862"/>
            </a:avLst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57"/>
          <p:cNvSpPr/>
          <p:nvPr/>
        </p:nvSpPr>
        <p:spPr>
          <a:xfrm rot="5400000">
            <a:off x="6407859" y="2432274"/>
            <a:ext cx="5537700" cy="5537700"/>
          </a:xfrm>
          <a:prstGeom prst="pie">
            <a:avLst>
              <a:gd name="adj1" fmla="val 5412138"/>
              <a:gd name="adj2" fmla="val 10801204"/>
            </a:avLst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57"/>
          <p:cNvSpPr/>
          <p:nvPr/>
        </p:nvSpPr>
        <p:spPr>
          <a:xfrm rot="5400000">
            <a:off x="6961688" y="2974074"/>
            <a:ext cx="4430100" cy="4430100"/>
          </a:xfrm>
          <a:prstGeom prst="pie">
            <a:avLst>
              <a:gd name="adj1" fmla="val 5412138"/>
              <a:gd name="adj2" fmla="val 10807137"/>
            </a:avLst>
          </a:prstGeom>
          <a:solidFill>
            <a:schemeClr val="accent5"/>
          </a:solidFill>
          <a:ln w="19050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57"/>
          <p:cNvSpPr/>
          <p:nvPr/>
        </p:nvSpPr>
        <p:spPr>
          <a:xfrm rot="5400000">
            <a:off x="7515217" y="3539814"/>
            <a:ext cx="3322800" cy="3322800"/>
          </a:xfrm>
          <a:prstGeom prst="pie">
            <a:avLst>
              <a:gd name="adj1" fmla="val 5412138"/>
              <a:gd name="adj2" fmla="val 10808941"/>
            </a:avLst>
          </a:prstGeom>
          <a:solidFill>
            <a:schemeClr val="accent4"/>
          </a:solidFill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57"/>
          <p:cNvSpPr/>
          <p:nvPr/>
        </p:nvSpPr>
        <p:spPr>
          <a:xfrm rot="5400000">
            <a:off x="8069045" y="4093613"/>
            <a:ext cx="2215200" cy="2215200"/>
          </a:xfrm>
          <a:prstGeom prst="pie">
            <a:avLst>
              <a:gd name="adj1" fmla="val 5412138"/>
              <a:gd name="adj2" fmla="val 10808041"/>
            </a:avLst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57"/>
          <p:cNvSpPr/>
          <p:nvPr/>
        </p:nvSpPr>
        <p:spPr>
          <a:xfrm>
            <a:off x="8273886" y="4499766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57"/>
          <p:cNvSpPr/>
          <p:nvPr/>
        </p:nvSpPr>
        <p:spPr>
          <a:xfrm>
            <a:off x="7940873" y="4043968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57"/>
          <p:cNvSpPr/>
          <p:nvPr/>
        </p:nvSpPr>
        <p:spPr>
          <a:xfrm>
            <a:off x="7607860" y="3588170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57"/>
          <p:cNvSpPr/>
          <p:nvPr/>
        </p:nvSpPr>
        <p:spPr>
          <a:xfrm>
            <a:off x="7274846" y="3132372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57"/>
          <p:cNvSpPr/>
          <p:nvPr/>
        </p:nvSpPr>
        <p:spPr>
          <a:xfrm>
            <a:off x="6941833" y="2676574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3" name="Google Shape;1783;p57"/>
          <p:cNvGrpSpPr/>
          <p:nvPr/>
        </p:nvGrpSpPr>
        <p:grpSpPr>
          <a:xfrm>
            <a:off x="8577896" y="4578363"/>
            <a:ext cx="983625" cy="983576"/>
            <a:chOff x="7009874" y="836748"/>
            <a:chExt cx="3375514" cy="3375347"/>
          </a:xfrm>
        </p:grpSpPr>
        <p:sp>
          <p:nvSpPr>
            <p:cNvPr id="1784" name="Google Shape;1784;p57"/>
            <p:cNvSpPr/>
            <p:nvPr/>
          </p:nvSpPr>
          <p:spPr>
            <a:xfrm>
              <a:off x="7042995" y="870122"/>
              <a:ext cx="3309015" cy="3308852"/>
            </a:xfrm>
            <a:custGeom>
              <a:avLst/>
              <a:gdLst/>
              <a:ahLst/>
              <a:cxnLst/>
              <a:rect l="l" t="t" r="r" b="b"/>
              <a:pathLst>
                <a:path w="13087" h="13087" extrusionOk="0">
                  <a:moveTo>
                    <a:pt x="6544" y="0"/>
                  </a:moveTo>
                  <a:cubicBezTo>
                    <a:pt x="2930" y="0"/>
                    <a:pt x="1" y="2930"/>
                    <a:pt x="1" y="6543"/>
                  </a:cubicBezTo>
                  <a:cubicBezTo>
                    <a:pt x="1" y="10157"/>
                    <a:pt x="2930" y="13086"/>
                    <a:pt x="6544" y="13086"/>
                  </a:cubicBezTo>
                  <a:cubicBezTo>
                    <a:pt x="10157" y="13086"/>
                    <a:pt x="13086" y="10157"/>
                    <a:pt x="13086" y="6543"/>
                  </a:cubicBezTo>
                  <a:cubicBezTo>
                    <a:pt x="13086" y="2930"/>
                    <a:pt x="10157" y="0"/>
                    <a:pt x="6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7"/>
            <p:cNvSpPr/>
            <p:nvPr/>
          </p:nvSpPr>
          <p:spPr>
            <a:xfrm>
              <a:off x="7217452" y="929032"/>
              <a:ext cx="2960339" cy="2960445"/>
            </a:xfrm>
            <a:custGeom>
              <a:avLst/>
              <a:gdLst/>
              <a:ahLst/>
              <a:cxnLst/>
              <a:rect l="l" t="t" r="r" b="b"/>
              <a:pathLst>
                <a:path w="11708" h="11709" extrusionOk="0">
                  <a:moveTo>
                    <a:pt x="5854" y="0"/>
                  </a:moveTo>
                  <a:cubicBezTo>
                    <a:pt x="2621" y="0"/>
                    <a:pt x="0" y="2622"/>
                    <a:pt x="0" y="5854"/>
                  </a:cubicBezTo>
                  <a:cubicBezTo>
                    <a:pt x="0" y="9087"/>
                    <a:pt x="2621" y="11708"/>
                    <a:pt x="5854" y="11708"/>
                  </a:cubicBezTo>
                  <a:cubicBezTo>
                    <a:pt x="9087" y="11708"/>
                    <a:pt x="11707" y="9087"/>
                    <a:pt x="11707" y="5854"/>
                  </a:cubicBezTo>
                  <a:cubicBezTo>
                    <a:pt x="11707" y="2622"/>
                    <a:pt x="9087" y="0"/>
                    <a:pt x="5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7"/>
            <p:cNvSpPr/>
            <p:nvPr/>
          </p:nvSpPr>
          <p:spPr>
            <a:xfrm>
              <a:off x="7319345" y="858997"/>
              <a:ext cx="2756291" cy="3330848"/>
            </a:xfrm>
            <a:custGeom>
              <a:avLst/>
              <a:gdLst/>
              <a:ahLst/>
              <a:cxnLst/>
              <a:rect l="l" t="t" r="r" b="b"/>
              <a:pathLst>
                <a:path w="10901" h="13174" extrusionOk="0">
                  <a:moveTo>
                    <a:pt x="1594" y="1933"/>
                  </a:moveTo>
                  <a:cubicBezTo>
                    <a:pt x="2581" y="738"/>
                    <a:pt x="3945" y="1"/>
                    <a:pt x="5451" y="1"/>
                  </a:cubicBezTo>
                  <a:cubicBezTo>
                    <a:pt x="6957" y="1"/>
                    <a:pt x="8321" y="738"/>
                    <a:pt x="9307" y="1933"/>
                  </a:cubicBezTo>
                  <a:cubicBezTo>
                    <a:pt x="10291" y="3124"/>
                    <a:pt x="10901" y="4770"/>
                    <a:pt x="10901" y="6587"/>
                  </a:cubicBezTo>
                  <a:cubicBezTo>
                    <a:pt x="10901" y="8405"/>
                    <a:pt x="10291" y="10050"/>
                    <a:pt x="9307" y="11241"/>
                  </a:cubicBezTo>
                  <a:cubicBezTo>
                    <a:pt x="8321" y="12435"/>
                    <a:pt x="6957" y="13174"/>
                    <a:pt x="5451" y="13174"/>
                  </a:cubicBezTo>
                  <a:cubicBezTo>
                    <a:pt x="3945" y="13174"/>
                    <a:pt x="2581" y="12435"/>
                    <a:pt x="1594" y="11241"/>
                  </a:cubicBezTo>
                  <a:cubicBezTo>
                    <a:pt x="610" y="10050"/>
                    <a:pt x="1" y="8405"/>
                    <a:pt x="1" y="6587"/>
                  </a:cubicBezTo>
                  <a:cubicBezTo>
                    <a:pt x="1" y="4770"/>
                    <a:pt x="610" y="3124"/>
                    <a:pt x="1594" y="1933"/>
                  </a:cubicBezTo>
                  <a:close/>
                  <a:moveTo>
                    <a:pt x="5451" y="88"/>
                  </a:moveTo>
                  <a:cubicBezTo>
                    <a:pt x="3972" y="88"/>
                    <a:pt x="2632" y="814"/>
                    <a:pt x="1662" y="1989"/>
                  </a:cubicBezTo>
                  <a:cubicBezTo>
                    <a:pt x="690" y="3165"/>
                    <a:pt x="89" y="4791"/>
                    <a:pt x="89" y="6587"/>
                  </a:cubicBezTo>
                  <a:cubicBezTo>
                    <a:pt x="89" y="8384"/>
                    <a:pt x="690" y="10009"/>
                    <a:pt x="1662" y="11186"/>
                  </a:cubicBezTo>
                  <a:cubicBezTo>
                    <a:pt x="2632" y="12360"/>
                    <a:pt x="3972" y="13086"/>
                    <a:pt x="5451" y="13086"/>
                  </a:cubicBezTo>
                  <a:cubicBezTo>
                    <a:pt x="6930" y="13086"/>
                    <a:pt x="8269" y="12360"/>
                    <a:pt x="9239" y="11186"/>
                  </a:cubicBezTo>
                  <a:cubicBezTo>
                    <a:pt x="10211" y="10009"/>
                    <a:pt x="10813" y="8384"/>
                    <a:pt x="10813" y="6587"/>
                  </a:cubicBezTo>
                  <a:cubicBezTo>
                    <a:pt x="10813" y="4791"/>
                    <a:pt x="10211" y="3165"/>
                    <a:pt x="9239" y="1989"/>
                  </a:cubicBezTo>
                  <a:cubicBezTo>
                    <a:pt x="8269" y="814"/>
                    <a:pt x="6930" y="88"/>
                    <a:pt x="5451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7"/>
            <p:cNvSpPr/>
            <p:nvPr/>
          </p:nvSpPr>
          <p:spPr>
            <a:xfrm>
              <a:off x="7630587" y="858997"/>
              <a:ext cx="2133780" cy="3330848"/>
            </a:xfrm>
            <a:custGeom>
              <a:avLst/>
              <a:gdLst/>
              <a:ahLst/>
              <a:cxnLst/>
              <a:rect l="l" t="t" r="r" b="b"/>
              <a:pathLst>
                <a:path w="8439" h="13174" extrusionOk="0">
                  <a:moveTo>
                    <a:pt x="1230" y="1937"/>
                  </a:moveTo>
                  <a:cubicBezTo>
                    <a:pt x="1994" y="740"/>
                    <a:pt x="3051" y="1"/>
                    <a:pt x="4220" y="1"/>
                  </a:cubicBezTo>
                  <a:cubicBezTo>
                    <a:pt x="5389" y="1"/>
                    <a:pt x="6445" y="740"/>
                    <a:pt x="7209" y="1937"/>
                  </a:cubicBezTo>
                  <a:cubicBezTo>
                    <a:pt x="7969" y="3128"/>
                    <a:pt x="8439" y="4772"/>
                    <a:pt x="8439" y="6587"/>
                  </a:cubicBezTo>
                  <a:cubicBezTo>
                    <a:pt x="8439" y="8402"/>
                    <a:pt x="7969" y="10046"/>
                    <a:pt x="7209" y="11237"/>
                  </a:cubicBezTo>
                  <a:cubicBezTo>
                    <a:pt x="6445" y="12433"/>
                    <a:pt x="5389" y="13174"/>
                    <a:pt x="4220" y="13174"/>
                  </a:cubicBezTo>
                  <a:cubicBezTo>
                    <a:pt x="3051" y="13174"/>
                    <a:pt x="1994" y="12433"/>
                    <a:pt x="1230" y="11237"/>
                  </a:cubicBezTo>
                  <a:cubicBezTo>
                    <a:pt x="471" y="10046"/>
                    <a:pt x="1" y="8402"/>
                    <a:pt x="1" y="6587"/>
                  </a:cubicBezTo>
                  <a:cubicBezTo>
                    <a:pt x="1" y="4772"/>
                    <a:pt x="471" y="3128"/>
                    <a:pt x="1230" y="1937"/>
                  </a:cubicBezTo>
                  <a:close/>
                  <a:moveTo>
                    <a:pt x="4220" y="88"/>
                  </a:moveTo>
                  <a:cubicBezTo>
                    <a:pt x="3083" y="88"/>
                    <a:pt x="2052" y="813"/>
                    <a:pt x="1304" y="1984"/>
                  </a:cubicBezTo>
                  <a:cubicBezTo>
                    <a:pt x="554" y="3161"/>
                    <a:pt x="88" y="4789"/>
                    <a:pt x="88" y="6587"/>
                  </a:cubicBezTo>
                  <a:cubicBezTo>
                    <a:pt x="88" y="8385"/>
                    <a:pt x="554" y="10013"/>
                    <a:pt x="1304" y="11190"/>
                  </a:cubicBezTo>
                  <a:cubicBezTo>
                    <a:pt x="2052" y="12362"/>
                    <a:pt x="3083" y="13086"/>
                    <a:pt x="4220" y="13086"/>
                  </a:cubicBezTo>
                  <a:cubicBezTo>
                    <a:pt x="5357" y="13086"/>
                    <a:pt x="6388" y="12362"/>
                    <a:pt x="7135" y="11190"/>
                  </a:cubicBezTo>
                  <a:cubicBezTo>
                    <a:pt x="7886" y="10013"/>
                    <a:pt x="8351" y="8385"/>
                    <a:pt x="8351" y="6587"/>
                  </a:cubicBezTo>
                  <a:cubicBezTo>
                    <a:pt x="8351" y="4789"/>
                    <a:pt x="7886" y="3161"/>
                    <a:pt x="7135" y="1984"/>
                  </a:cubicBezTo>
                  <a:cubicBezTo>
                    <a:pt x="6388" y="813"/>
                    <a:pt x="5357" y="88"/>
                    <a:pt x="4220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7"/>
            <p:cNvSpPr/>
            <p:nvPr/>
          </p:nvSpPr>
          <p:spPr>
            <a:xfrm>
              <a:off x="7941828" y="858997"/>
              <a:ext cx="1511270" cy="3330848"/>
            </a:xfrm>
            <a:custGeom>
              <a:avLst/>
              <a:gdLst/>
              <a:ahLst/>
              <a:cxnLst/>
              <a:rect l="l" t="t" r="r" b="b"/>
              <a:pathLst>
                <a:path w="5977" h="13174" extrusionOk="0">
                  <a:moveTo>
                    <a:pt x="867" y="1943"/>
                  </a:moveTo>
                  <a:cubicBezTo>
                    <a:pt x="1407" y="743"/>
                    <a:pt x="2157" y="1"/>
                    <a:pt x="2989" y="1"/>
                  </a:cubicBezTo>
                  <a:cubicBezTo>
                    <a:pt x="3821" y="1"/>
                    <a:pt x="4571" y="743"/>
                    <a:pt x="5111" y="1943"/>
                  </a:cubicBezTo>
                  <a:cubicBezTo>
                    <a:pt x="5646" y="3132"/>
                    <a:pt x="5977" y="4774"/>
                    <a:pt x="5977" y="6587"/>
                  </a:cubicBezTo>
                  <a:cubicBezTo>
                    <a:pt x="5977" y="8400"/>
                    <a:pt x="5646" y="10042"/>
                    <a:pt x="5111" y="11232"/>
                  </a:cubicBezTo>
                  <a:cubicBezTo>
                    <a:pt x="4571" y="12432"/>
                    <a:pt x="3821" y="13174"/>
                    <a:pt x="2989" y="13174"/>
                  </a:cubicBezTo>
                  <a:cubicBezTo>
                    <a:pt x="2157" y="13174"/>
                    <a:pt x="1407" y="12432"/>
                    <a:pt x="867" y="11232"/>
                  </a:cubicBezTo>
                  <a:cubicBezTo>
                    <a:pt x="332" y="10042"/>
                    <a:pt x="0" y="8400"/>
                    <a:pt x="0" y="6587"/>
                  </a:cubicBezTo>
                  <a:cubicBezTo>
                    <a:pt x="0" y="4774"/>
                    <a:pt x="332" y="3132"/>
                    <a:pt x="867" y="1943"/>
                  </a:cubicBezTo>
                  <a:close/>
                  <a:moveTo>
                    <a:pt x="2989" y="88"/>
                  </a:moveTo>
                  <a:cubicBezTo>
                    <a:pt x="2194" y="88"/>
                    <a:pt x="1472" y="811"/>
                    <a:pt x="947" y="1978"/>
                  </a:cubicBezTo>
                  <a:cubicBezTo>
                    <a:pt x="417" y="3157"/>
                    <a:pt x="88" y="4786"/>
                    <a:pt x="88" y="6587"/>
                  </a:cubicBezTo>
                  <a:cubicBezTo>
                    <a:pt x="88" y="8388"/>
                    <a:pt x="417" y="10017"/>
                    <a:pt x="947" y="11195"/>
                  </a:cubicBezTo>
                  <a:cubicBezTo>
                    <a:pt x="1472" y="12363"/>
                    <a:pt x="2194" y="13086"/>
                    <a:pt x="2989" y="13086"/>
                  </a:cubicBezTo>
                  <a:cubicBezTo>
                    <a:pt x="3783" y="13086"/>
                    <a:pt x="4505" y="12363"/>
                    <a:pt x="5031" y="11195"/>
                  </a:cubicBezTo>
                  <a:cubicBezTo>
                    <a:pt x="5561" y="10017"/>
                    <a:pt x="5889" y="8388"/>
                    <a:pt x="5889" y="6587"/>
                  </a:cubicBezTo>
                  <a:cubicBezTo>
                    <a:pt x="5889" y="4786"/>
                    <a:pt x="5561" y="3157"/>
                    <a:pt x="5031" y="1978"/>
                  </a:cubicBezTo>
                  <a:cubicBezTo>
                    <a:pt x="4505" y="811"/>
                    <a:pt x="3783" y="88"/>
                    <a:pt x="2989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7"/>
            <p:cNvSpPr/>
            <p:nvPr/>
          </p:nvSpPr>
          <p:spPr>
            <a:xfrm>
              <a:off x="8253069" y="858997"/>
              <a:ext cx="889012" cy="3330848"/>
            </a:xfrm>
            <a:custGeom>
              <a:avLst/>
              <a:gdLst/>
              <a:ahLst/>
              <a:cxnLst/>
              <a:rect l="l" t="t" r="r" b="b"/>
              <a:pathLst>
                <a:path w="3516" h="13174" extrusionOk="0">
                  <a:moveTo>
                    <a:pt x="504" y="1950"/>
                  </a:moveTo>
                  <a:cubicBezTo>
                    <a:pt x="819" y="745"/>
                    <a:pt x="1262" y="1"/>
                    <a:pt x="1758" y="1"/>
                  </a:cubicBezTo>
                  <a:cubicBezTo>
                    <a:pt x="2254" y="1"/>
                    <a:pt x="2696" y="745"/>
                    <a:pt x="3012" y="1950"/>
                  </a:cubicBezTo>
                  <a:cubicBezTo>
                    <a:pt x="3323" y="3137"/>
                    <a:pt x="3515" y="4777"/>
                    <a:pt x="3515" y="6587"/>
                  </a:cubicBezTo>
                  <a:cubicBezTo>
                    <a:pt x="3515" y="8397"/>
                    <a:pt x="3323" y="10036"/>
                    <a:pt x="3012" y="11225"/>
                  </a:cubicBezTo>
                  <a:cubicBezTo>
                    <a:pt x="2696" y="12429"/>
                    <a:pt x="2254" y="13174"/>
                    <a:pt x="1758" y="13174"/>
                  </a:cubicBezTo>
                  <a:cubicBezTo>
                    <a:pt x="1262" y="13174"/>
                    <a:pt x="819" y="12429"/>
                    <a:pt x="504" y="11225"/>
                  </a:cubicBezTo>
                  <a:cubicBezTo>
                    <a:pt x="192" y="10036"/>
                    <a:pt x="0" y="8397"/>
                    <a:pt x="0" y="6587"/>
                  </a:cubicBezTo>
                  <a:cubicBezTo>
                    <a:pt x="0" y="4777"/>
                    <a:pt x="192" y="3137"/>
                    <a:pt x="504" y="1950"/>
                  </a:cubicBezTo>
                  <a:close/>
                  <a:moveTo>
                    <a:pt x="1758" y="88"/>
                  </a:moveTo>
                  <a:cubicBezTo>
                    <a:pt x="1307" y="88"/>
                    <a:pt x="893" y="808"/>
                    <a:pt x="589" y="1971"/>
                  </a:cubicBezTo>
                  <a:cubicBezTo>
                    <a:pt x="279" y="3152"/>
                    <a:pt x="87" y="4784"/>
                    <a:pt x="87" y="6587"/>
                  </a:cubicBezTo>
                  <a:cubicBezTo>
                    <a:pt x="87" y="8391"/>
                    <a:pt x="279" y="10023"/>
                    <a:pt x="589" y="11202"/>
                  </a:cubicBezTo>
                  <a:cubicBezTo>
                    <a:pt x="893" y="12366"/>
                    <a:pt x="1307" y="13086"/>
                    <a:pt x="1758" y="13086"/>
                  </a:cubicBezTo>
                  <a:cubicBezTo>
                    <a:pt x="2208" y="13086"/>
                    <a:pt x="2622" y="12366"/>
                    <a:pt x="2927" y="11202"/>
                  </a:cubicBezTo>
                  <a:cubicBezTo>
                    <a:pt x="3236" y="10023"/>
                    <a:pt x="3428" y="8391"/>
                    <a:pt x="3428" y="6587"/>
                  </a:cubicBezTo>
                  <a:cubicBezTo>
                    <a:pt x="3428" y="4784"/>
                    <a:pt x="3236" y="3152"/>
                    <a:pt x="2927" y="1971"/>
                  </a:cubicBezTo>
                  <a:cubicBezTo>
                    <a:pt x="2622" y="808"/>
                    <a:pt x="2208" y="88"/>
                    <a:pt x="1758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7"/>
            <p:cNvSpPr/>
            <p:nvPr/>
          </p:nvSpPr>
          <p:spPr>
            <a:xfrm>
              <a:off x="8564311" y="858997"/>
              <a:ext cx="266501" cy="3330848"/>
            </a:xfrm>
            <a:custGeom>
              <a:avLst/>
              <a:gdLst/>
              <a:ahLst/>
              <a:cxnLst/>
              <a:rect l="l" t="t" r="r" b="b"/>
              <a:pathLst>
                <a:path w="1054" h="13174" extrusionOk="0">
                  <a:moveTo>
                    <a:pt x="142" y="1957"/>
                  </a:moveTo>
                  <a:cubicBezTo>
                    <a:pt x="231" y="748"/>
                    <a:pt x="366" y="1"/>
                    <a:pt x="527" y="1"/>
                  </a:cubicBezTo>
                  <a:cubicBezTo>
                    <a:pt x="687" y="1"/>
                    <a:pt x="823" y="748"/>
                    <a:pt x="912" y="1957"/>
                  </a:cubicBezTo>
                  <a:cubicBezTo>
                    <a:pt x="999" y="3143"/>
                    <a:pt x="1053" y="4780"/>
                    <a:pt x="1053" y="6587"/>
                  </a:cubicBezTo>
                  <a:cubicBezTo>
                    <a:pt x="1053" y="8394"/>
                    <a:pt x="999" y="10031"/>
                    <a:pt x="912" y="11217"/>
                  </a:cubicBezTo>
                  <a:cubicBezTo>
                    <a:pt x="823" y="12425"/>
                    <a:pt x="687" y="13174"/>
                    <a:pt x="527" y="13174"/>
                  </a:cubicBezTo>
                  <a:cubicBezTo>
                    <a:pt x="366" y="13174"/>
                    <a:pt x="231" y="12425"/>
                    <a:pt x="142" y="11217"/>
                  </a:cubicBezTo>
                  <a:cubicBezTo>
                    <a:pt x="54" y="10031"/>
                    <a:pt x="0" y="8394"/>
                    <a:pt x="0" y="6587"/>
                  </a:cubicBezTo>
                  <a:cubicBezTo>
                    <a:pt x="0" y="4780"/>
                    <a:pt x="54" y="3143"/>
                    <a:pt x="142" y="1957"/>
                  </a:cubicBezTo>
                  <a:close/>
                  <a:moveTo>
                    <a:pt x="527" y="88"/>
                  </a:moveTo>
                  <a:cubicBezTo>
                    <a:pt x="420" y="88"/>
                    <a:pt x="315" y="805"/>
                    <a:pt x="229" y="1963"/>
                  </a:cubicBezTo>
                  <a:cubicBezTo>
                    <a:pt x="142" y="3147"/>
                    <a:pt x="88" y="4781"/>
                    <a:pt x="88" y="6587"/>
                  </a:cubicBezTo>
                  <a:cubicBezTo>
                    <a:pt x="88" y="8393"/>
                    <a:pt x="142" y="10028"/>
                    <a:pt x="229" y="11211"/>
                  </a:cubicBezTo>
                  <a:cubicBezTo>
                    <a:pt x="315" y="12370"/>
                    <a:pt x="420" y="13086"/>
                    <a:pt x="527" y="13086"/>
                  </a:cubicBezTo>
                  <a:cubicBezTo>
                    <a:pt x="633" y="13086"/>
                    <a:pt x="739" y="12370"/>
                    <a:pt x="825" y="11211"/>
                  </a:cubicBezTo>
                  <a:cubicBezTo>
                    <a:pt x="912" y="10028"/>
                    <a:pt x="966" y="8393"/>
                    <a:pt x="966" y="6587"/>
                  </a:cubicBezTo>
                  <a:cubicBezTo>
                    <a:pt x="966" y="4781"/>
                    <a:pt x="912" y="3147"/>
                    <a:pt x="825" y="1963"/>
                  </a:cubicBezTo>
                  <a:cubicBezTo>
                    <a:pt x="739" y="805"/>
                    <a:pt x="633" y="88"/>
                    <a:pt x="527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7"/>
            <p:cNvSpPr/>
            <p:nvPr/>
          </p:nvSpPr>
          <p:spPr>
            <a:xfrm>
              <a:off x="7031870" y="1146470"/>
              <a:ext cx="3331266" cy="2755902"/>
            </a:xfrm>
            <a:custGeom>
              <a:avLst/>
              <a:gdLst/>
              <a:ahLst/>
              <a:cxnLst/>
              <a:rect l="l" t="t" r="r" b="b"/>
              <a:pathLst>
                <a:path w="13175" h="10900" extrusionOk="0">
                  <a:moveTo>
                    <a:pt x="11242" y="1594"/>
                  </a:moveTo>
                  <a:cubicBezTo>
                    <a:pt x="12436" y="2580"/>
                    <a:pt x="13175" y="3944"/>
                    <a:pt x="13175" y="5450"/>
                  </a:cubicBezTo>
                  <a:cubicBezTo>
                    <a:pt x="13175" y="6957"/>
                    <a:pt x="12436" y="8320"/>
                    <a:pt x="11242" y="9306"/>
                  </a:cubicBezTo>
                  <a:cubicBezTo>
                    <a:pt x="10051" y="10291"/>
                    <a:pt x="8405" y="10900"/>
                    <a:pt x="6588" y="10900"/>
                  </a:cubicBezTo>
                  <a:cubicBezTo>
                    <a:pt x="4771" y="10900"/>
                    <a:pt x="3125" y="10291"/>
                    <a:pt x="1933" y="9306"/>
                  </a:cubicBezTo>
                  <a:cubicBezTo>
                    <a:pt x="740" y="8320"/>
                    <a:pt x="1" y="6957"/>
                    <a:pt x="1" y="5450"/>
                  </a:cubicBezTo>
                  <a:cubicBezTo>
                    <a:pt x="1" y="3944"/>
                    <a:pt x="740" y="2580"/>
                    <a:pt x="1933" y="1594"/>
                  </a:cubicBezTo>
                  <a:cubicBezTo>
                    <a:pt x="3125" y="609"/>
                    <a:pt x="4771" y="0"/>
                    <a:pt x="6588" y="0"/>
                  </a:cubicBezTo>
                  <a:cubicBezTo>
                    <a:pt x="8405" y="0"/>
                    <a:pt x="10051" y="609"/>
                    <a:pt x="11242" y="1594"/>
                  </a:cubicBezTo>
                  <a:close/>
                  <a:moveTo>
                    <a:pt x="13087" y="5450"/>
                  </a:moveTo>
                  <a:cubicBezTo>
                    <a:pt x="13087" y="3971"/>
                    <a:pt x="12360" y="2631"/>
                    <a:pt x="11187" y="1661"/>
                  </a:cubicBezTo>
                  <a:cubicBezTo>
                    <a:pt x="10010" y="689"/>
                    <a:pt x="8384" y="88"/>
                    <a:pt x="6588" y="88"/>
                  </a:cubicBezTo>
                  <a:cubicBezTo>
                    <a:pt x="4792" y="88"/>
                    <a:pt x="3166" y="689"/>
                    <a:pt x="1989" y="1661"/>
                  </a:cubicBezTo>
                  <a:cubicBezTo>
                    <a:pt x="816" y="2631"/>
                    <a:pt x="89" y="3971"/>
                    <a:pt x="89" y="5450"/>
                  </a:cubicBezTo>
                  <a:cubicBezTo>
                    <a:pt x="89" y="6929"/>
                    <a:pt x="816" y="8269"/>
                    <a:pt x="1989" y="9239"/>
                  </a:cubicBezTo>
                  <a:cubicBezTo>
                    <a:pt x="3166" y="10211"/>
                    <a:pt x="4792" y="10813"/>
                    <a:pt x="6588" y="10813"/>
                  </a:cubicBezTo>
                  <a:cubicBezTo>
                    <a:pt x="8384" y="10813"/>
                    <a:pt x="10010" y="10211"/>
                    <a:pt x="11187" y="9239"/>
                  </a:cubicBezTo>
                  <a:cubicBezTo>
                    <a:pt x="12360" y="8269"/>
                    <a:pt x="13087" y="6929"/>
                    <a:pt x="13087" y="54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7"/>
            <p:cNvSpPr/>
            <p:nvPr/>
          </p:nvSpPr>
          <p:spPr>
            <a:xfrm>
              <a:off x="7031870" y="1457456"/>
              <a:ext cx="3331266" cy="2133675"/>
            </a:xfrm>
            <a:custGeom>
              <a:avLst/>
              <a:gdLst/>
              <a:ahLst/>
              <a:cxnLst/>
              <a:rect l="l" t="t" r="r" b="b"/>
              <a:pathLst>
                <a:path w="13175" h="8439" extrusionOk="0">
                  <a:moveTo>
                    <a:pt x="11238" y="1231"/>
                  </a:moveTo>
                  <a:cubicBezTo>
                    <a:pt x="12434" y="1994"/>
                    <a:pt x="13175" y="3051"/>
                    <a:pt x="13175" y="4220"/>
                  </a:cubicBezTo>
                  <a:cubicBezTo>
                    <a:pt x="13175" y="5389"/>
                    <a:pt x="12434" y="6445"/>
                    <a:pt x="11238" y="7209"/>
                  </a:cubicBezTo>
                  <a:cubicBezTo>
                    <a:pt x="10047" y="7969"/>
                    <a:pt x="8403" y="8439"/>
                    <a:pt x="6588" y="8439"/>
                  </a:cubicBezTo>
                  <a:cubicBezTo>
                    <a:pt x="4773" y="8439"/>
                    <a:pt x="3128" y="7969"/>
                    <a:pt x="1937" y="7209"/>
                  </a:cubicBezTo>
                  <a:cubicBezTo>
                    <a:pt x="741" y="6445"/>
                    <a:pt x="1" y="5389"/>
                    <a:pt x="1" y="4220"/>
                  </a:cubicBezTo>
                  <a:cubicBezTo>
                    <a:pt x="1" y="3051"/>
                    <a:pt x="741" y="1994"/>
                    <a:pt x="1937" y="1231"/>
                  </a:cubicBezTo>
                  <a:cubicBezTo>
                    <a:pt x="3128" y="471"/>
                    <a:pt x="4773" y="1"/>
                    <a:pt x="6588" y="1"/>
                  </a:cubicBezTo>
                  <a:cubicBezTo>
                    <a:pt x="8403" y="1"/>
                    <a:pt x="10047" y="471"/>
                    <a:pt x="11238" y="1231"/>
                  </a:cubicBezTo>
                  <a:close/>
                  <a:moveTo>
                    <a:pt x="13087" y="4220"/>
                  </a:moveTo>
                  <a:cubicBezTo>
                    <a:pt x="13087" y="3083"/>
                    <a:pt x="12362" y="2052"/>
                    <a:pt x="11191" y="1304"/>
                  </a:cubicBezTo>
                  <a:cubicBezTo>
                    <a:pt x="10013" y="553"/>
                    <a:pt x="8386" y="89"/>
                    <a:pt x="6588" y="89"/>
                  </a:cubicBezTo>
                  <a:cubicBezTo>
                    <a:pt x="4789" y="89"/>
                    <a:pt x="3162" y="553"/>
                    <a:pt x="1985" y="1304"/>
                  </a:cubicBezTo>
                  <a:cubicBezTo>
                    <a:pt x="814" y="2052"/>
                    <a:pt x="89" y="3083"/>
                    <a:pt x="89" y="4220"/>
                  </a:cubicBezTo>
                  <a:cubicBezTo>
                    <a:pt x="89" y="5357"/>
                    <a:pt x="814" y="6388"/>
                    <a:pt x="1985" y="7135"/>
                  </a:cubicBezTo>
                  <a:cubicBezTo>
                    <a:pt x="3162" y="7887"/>
                    <a:pt x="4789" y="8351"/>
                    <a:pt x="6588" y="8351"/>
                  </a:cubicBezTo>
                  <a:cubicBezTo>
                    <a:pt x="8386" y="8351"/>
                    <a:pt x="10013" y="7887"/>
                    <a:pt x="11191" y="7135"/>
                  </a:cubicBezTo>
                  <a:cubicBezTo>
                    <a:pt x="12362" y="6388"/>
                    <a:pt x="13087" y="5357"/>
                    <a:pt x="13087" y="4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7031870" y="1768694"/>
              <a:ext cx="3331266" cy="1511448"/>
            </a:xfrm>
            <a:custGeom>
              <a:avLst/>
              <a:gdLst/>
              <a:ahLst/>
              <a:cxnLst/>
              <a:rect l="l" t="t" r="r" b="b"/>
              <a:pathLst>
                <a:path w="13175" h="5978" extrusionOk="0">
                  <a:moveTo>
                    <a:pt x="11232" y="867"/>
                  </a:moveTo>
                  <a:cubicBezTo>
                    <a:pt x="12433" y="1407"/>
                    <a:pt x="13175" y="2158"/>
                    <a:pt x="13175" y="2989"/>
                  </a:cubicBezTo>
                  <a:cubicBezTo>
                    <a:pt x="13175" y="3821"/>
                    <a:pt x="12433" y="4571"/>
                    <a:pt x="11232" y="5111"/>
                  </a:cubicBezTo>
                  <a:cubicBezTo>
                    <a:pt x="10043" y="5647"/>
                    <a:pt x="8400" y="5977"/>
                    <a:pt x="6588" y="5977"/>
                  </a:cubicBezTo>
                  <a:cubicBezTo>
                    <a:pt x="4775" y="5977"/>
                    <a:pt x="3133" y="5647"/>
                    <a:pt x="1944" y="5111"/>
                  </a:cubicBezTo>
                  <a:cubicBezTo>
                    <a:pt x="743" y="4571"/>
                    <a:pt x="1" y="3821"/>
                    <a:pt x="1" y="2989"/>
                  </a:cubicBezTo>
                  <a:cubicBezTo>
                    <a:pt x="1" y="2158"/>
                    <a:pt x="743" y="1407"/>
                    <a:pt x="1944" y="867"/>
                  </a:cubicBezTo>
                  <a:cubicBezTo>
                    <a:pt x="3133" y="332"/>
                    <a:pt x="4775" y="1"/>
                    <a:pt x="6588" y="1"/>
                  </a:cubicBezTo>
                  <a:cubicBezTo>
                    <a:pt x="8400" y="1"/>
                    <a:pt x="10043" y="332"/>
                    <a:pt x="11232" y="867"/>
                  </a:cubicBezTo>
                  <a:close/>
                  <a:moveTo>
                    <a:pt x="13087" y="2989"/>
                  </a:moveTo>
                  <a:cubicBezTo>
                    <a:pt x="13087" y="2195"/>
                    <a:pt x="12364" y="1473"/>
                    <a:pt x="11196" y="947"/>
                  </a:cubicBezTo>
                  <a:cubicBezTo>
                    <a:pt x="10017" y="416"/>
                    <a:pt x="8388" y="88"/>
                    <a:pt x="6588" y="88"/>
                  </a:cubicBezTo>
                  <a:cubicBezTo>
                    <a:pt x="4787" y="88"/>
                    <a:pt x="3158" y="416"/>
                    <a:pt x="1979" y="947"/>
                  </a:cubicBezTo>
                  <a:cubicBezTo>
                    <a:pt x="811" y="1473"/>
                    <a:pt x="89" y="2195"/>
                    <a:pt x="89" y="2989"/>
                  </a:cubicBezTo>
                  <a:cubicBezTo>
                    <a:pt x="89" y="3783"/>
                    <a:pt x="811" y="4505"/>
                    <a:pt x="1979" y="5031"/>
                  </a:cubicBezTo>
                  <a:cubicBezTo>
                    <a:pt x="3158" y="5562"/>
                    <a:pt x="4787" y="5889"/>
                    <a:pt x="6588" y="5889"/>
                  </a:cubicBezTo>
                  <a:cubicBezTo>
                    <a:pt x="8388" y="5889"/>
                    <a:pt x="10017" y="5562"/>
                    <a:pt x="11196" y="5031"/>
                  </a:cubicBezTo>
                  <a:cubicBezTo>
                    <a:pt x="12364" y="4505"/>
                    <a:pt x="13087" y="3783"/>
                    <a:pt x="13087" y="2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7"/>
            <p:cNvSpPr/>
            <p:nvPr/>
          </p:nvSpPr>
          <p:spPr>
            <a:xfrm>
              <a:off x="7031870" y="2079933"/>
              <a:ext cx="3331266" cy="888968"/>
            </a:xfrm>
            <a:custGeom>
              <a:avLst/>
              <a:gdLst/>
              <a:ahLst/>
              <a:cxnLst/>
              <a:rect l="l" t="t" r="r" b="b"/>
              <a:pathLst>
                <a:path w="13175" h="3516" extrusionOk="0">
                  <a:moveTo>
                    <a:pt x="11225" y="504"/>
                  </a:moveTo>
                  <a:cubicBezTo>
                    <a:pt x="12429" y="819"/>
                    <a:pt x="13175" y="1263"/>
                    <a:pt x="13175" y="1758"/>
                  </a:cubicBezTo>
                  <a:cubicBezTo>
                    <a:pt x="13175" y="2254"/>
                    <a:pt x="12429" y="2696"/>
                    <a:pt x="11225" y="3012"/>
                  </a:cubicBezTo>
                  <a:cubicBezTo>
                    <a:pt x="10038" y="3323"/>
                    <a:pt x="8398" y="3515"/>
                    <a:pt x="6588" y="3515"/>
                  </a:cubicBezTo>
                  <a:cubicBezTo>
                    <a:pt x="4778" y="3515"/>
                    <a:pt x="3138" y="3323"/>
                    <a:pt x="1951" y="3012"/>
                  </a:cubicBezTo>
                  <a:cubicBezTo>
                    <a:pt x="746" y="2696"/>
                    <a:pt x="1" y="2254"/>
                    <a:pt x="1" y="1758"/>
                  </a:cubicBezTo>
                  <a:cubicBezTo>
                    <a:pt x="1" y="1263"/>
                    <a:pt x="746" y="819"/>
                    <a:pt x="1951" y="504"/>
                  </a:cubicBezTo>
                  <a:cubicBezTo>
                    <a:pt x="3138" y="193"/>
                    <a:pt x="4778" y="0"/>
                    <a:pt x="6588" y="0"/>
                  </a:cubicBezTo>
                  <a:cubicBezTo>
                    <a:pt x="8398" y="0"/>
                    <a:pt x="10038" y="193"/>
                    <a:pt x="11225" y="504"/>
                  </a:cubicBezTo>
                  <a:close/>
                  <a:moveTo>
                    <a:pt x="13087" y="1758"/>
                  </a:moveTo>
                  <a:cubicBezTo>
                    <a:pt x="13087" y="1307"/>
                    <a:pt x="12367" y="893"/>
                    <a:pt x="11203" y="589"/>
                  </a:cubicBezTo>
                  <a:cubicBezTo>
                    <a:pt x="10023" y="280"/>
                    <a:pt x="8391" y="88"/>
                    <a:pt x="6588" y="88"/>
                  </a:cubicBezTo>
                  <a:cubicBezTo>
                    <a:pt x="4785" y="88"/>
                    <a:pt x="3153" y="280"/>
                    <a:pt x="1972" y="589"/>
                  </a:cubicBezTo>
                  <a:cubicBezTo>
                    <a:pt x="809" y="893"/>
                    <a:pt x="89" y="1307"/>
                    <a:pt x="89" y="1758"/>
                  </a:cubicBezTo>
                  <a:cubicBezTo>
                    <a:pt x="89" y="2209"/>
                    <a:pt x="809" y="2623"/>
                    <a:pt x="1972" y="2928"/>
                  </a:cubicBezTo>
                  <a:cubicBezTo>
                    <a:pt x="3153" y="3237"/>
                    <a:pt x="4785" y="3428"/>
                    <a:pt x="6588" y="3428"/>
                  </a:cubicBezTo>
                  <a:cubicBezTo>
                    <a:pt x="8391" y="3428"/>
                    <a:pt x="10023" y="3237"/>
                    <a:pt x="11203" y="2928"/>
                  </a:cubicBezTo>
                  <a:cubicBezTo>
                    <a:pt x="12367" y="2623"/>
                    <a:pt x="13087" y="2209"/>
                    <a:pt x="13087" y="17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7"/>
            <p:cNvSpPr/>
            <p:nvPr/>
          </p:nvSpPr>
          <p:spPr>
            <a:xfrm>
              <a:off x="7031870" y="2391172"/>
              <a:ext cx="3331266" cy="266741"/>
            </a:xfrm>
            <a:custGeom>
              <a:avLst/>
              <a:gdLst/>
              <a:ahLst/>
              <a:cxnLst/>
              <a:rect l="l" t="t" r="r" b="b"/>
              <a:pathLst>
                <a:path w="13175" h="1055" extrusionOk="0">
                  <a:moveTo>
                    <a:pt x="11217" y="142"/>
                  </a:moveTo>
                  <a:cubicBezTo>
                    <a:pt x="12426" y="231"/>
                    <a:pt x="13175" y="367"/>
                    <a:pt x="13175" y="527"/>
                  </a:cubicBezTo>
                  <a:cubicBezTo>
                    <a:pt x="13175" y="687"/>
                    <a:pt x="12426" y="823"/>
                    <a:pt x="11217" y="913"/>
                  </a:cubicBezTo>
                  <a:cubicBezTo>
                    <a:pt x="10031" y="1000"/>
                    <a:pt x="8395" y="1054"/>
                    <a:pt x="6588" y="1054"/>
                  </a:cubicBezTo>
                  <a:cubicBezTo>
                    <a:pt x="4780" y="1054"/>
                    <a:pt x="3143" y="1000"/>
                    <a:pt x="1958" y="913"/>
                  </a:cubicBezTo>
                  <a:cubicBezTo>
                    <a:pt x="749" y="823"/>
                    <a:pt x="1" y="687"/>
                    <a:pt x="1" y="527"/>
                  </a:cubicBezTo>
                  <a:cubicBezTo>
                    <a:pt x="1" y="367"/>
                    <a:pt x="749" y="231"/>
                    <a:pt x="1958" y="142"/>
                  </a:cubicBezTo>
                  <a:cubicBezTo>
                    <a:pt x="3143" y="54"/>
                    <a:pt x="4780" y="0"/>
                    <a:pt x="6588" y="0"/>
                  </a:cubicBezTo>
                  <a:cubicBezTo>
                    <a:pt x="8395" y="0"/>
                    <a:pt x="10031" y="54"/>
                    <a:pt x="11217" y="142"/>
                  </a:cubicBezTo>
                  <a:close/>
                  <a:moveTo>
                    <a:pt x="13087" y="527"/>
                  </a:moveTo>
                  <a:cubicBezTo>
                    <a:pt x="13087" y="421"/>
                    <a:pt x="12370" y="315"/>
                    <a:pt x="11211" y="229"/>
                  </a:cubicBezTo>
                  <a:cubicBezTo>
                    <a:pt x="10029" y="142"/>
                    <a:pt x="8394" y="88"/>
                    <a:pt x="6588" y="88"/>
                  </a:cubicBezTo>
                  <a:cubicBezTo>
                    <a:pt x="4781" y="88"/>
                    <a:pt x="3147" y="142"/>
                    <a:pt x="1965" y="229"/>
                  </a:cubicBezTo>
                  <a:cubicBezTo>
                    <a:pt x="806" y="315"/>
                    <a:pt x="89" y="421"/>
                    <a:pt x="89" y="527"/>
                  </a:cubicBezTo>
                  <a:cubicBezTo>
                    <a:pt x="89" y="633"/>
                    <a:pt x="806" y="740"/>
                    <a:pt x="1965" y="824"/>
                  </a:cubicBezTo>
                  <a:cubicBezTo>
                    <a:pt x="3147" y="913"/>
                    <a:pt x="4781" y="966"/>
                    <a:pt x="6588" y="966"/>
                  </a:cubicBezTo>
                  <a:cubicBezTo>
                    <a:pt x="8394" y="966"/>
                    <a:pt x="10029" y="913"/>
                    <a:pt x="11211" y="824"/>
                  </a:cubicBezTo>
                  <a:cubicBezTo>
                    <a:pt x="12370" y="740"/>
                    <a:pt x="13087" y="633"/>
                    <a:pt x="13087" y="5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7009874" y="836748"/>
              <a:ext cx="3375514" cy="3375347"/>
            </a:xfrm>
            <a:custGeom>
              <a:avLst/>
              <a:gdLst/>
              <a:ahLst/>
              <a:cxnLst/>
              <a:rect l="l" t="t" r="r" b="b"/>
              <a:pathLst>
                <a:path w="13350" h="13350" extrusionOk="0">
                  <a:moveTo>
                    <a:pt x="1956" y="1955"/>
                  </a:moveTo>
                  <a:cubicBezTo>
                    <a:pt x="3163" y="748"/>
                    <a:pt x="4832" y="0"/>
                    <a:pt x="6675" y="0"/>
                  </a:cubicBezTo>
                  <a:cubicBezTo>
                    <a:pt x="8518" y="0"/>
                    <a:pt x="10187" y="748"/>
                    <a:pt x="11394" y="1955"/>
                  </a:cubicBezTo>
                  <a:cubicBezTo>
                    <a:pt x="12602" y="3163"/>
                    <a:pt x="13349" y="4832"/>
                    <a:pt x="13349" y="6675"/>
                  </a:cubicBezTo>
                  <a:cubicBezTo>
                    <a:pt x="13349" y="8518"/>
                    <a:pt x="12602" y="10186"/>
                    <a:pt x="11394" y="11395"/>
                  </a:cubicBezTo>
                  <a:cubicBezTo>
                    <a:pt x="10187" y="12602"/>
                    <a:pt x="8518" y="13350"/>
                    <a:pt x="6675" y="13350"/>
                  </a:cubicBezTo>
                  <a:cubicBezTo>
                    <a:pt x="4832" y="13350"/>
                    <a:pt x="3163" y="12602"/>
                    <a:pt x="1956" y="11395"/>
                  </a:cubicBezTo>
                  <a:cubicBezTo>
                    <a:pt x="747" y="10186"/>
                    <a:pt x="1" y="8518"/>
                    <a:pt x="1" y="6675"/>
                  </a:cubicBezTo>
                  <a:cubicBezTo>
                    <a:pt x="1" y="4832"/>
                    <a:pt x="747" y="3163"/>
                    <a:pt x="1956" y="1955"/>
                  </a:cubicBezTo>
                  <a:close/>
                  <a:moveTo>
                    <a:pt x="6675" y="264"/>
                  </a:moveTo>
                  <a:cubicBezTo>
                    <a:pt x="4904" y="264"/>
                    <a:pt x="3302" y="982"/>
                    <a:pt x="2141" y="2141"/>
                  </a:cubicBezTo>
                  <a:cubicBezTo>
                    <a:pt x="981" y="3302"/>
                    <a:pt x="263" y="4905"/>
                    <a:pt x="263" y="6675"/>
                  </a:cubicBezTo>
                  <a:cubicBezTo>
                    <a:pt x="263" y="8445"/>
                    <a:pt x="981" y="10049"/>
                    <a:pt x="2141" y="11208"/>
                  </a:cubicBezTo>
                  <a:cubicBezTo>
                    <a:pt x="3302" y="12368"/>
                    <a:pt x="4904" y="13086"/>
                    <a:pt x="6675" y="13086"/>
                  </a:cubicBezTo>
                  <a:cubicBezTo>
                    <a:pt x="8446" y="13086"/>
                    <a:pt x="10048" y="12368"/>
                    <a:pt x="11208" y="11208"/>
                  </a:cubicBezTo>
                  <a:cubicBezTo>
                    <a:pt x="12368" y="10049"/>
                    <a:pt x="13086" y="8445"/>
                    <a:pt x="13086" y="6675"/>
                  </a:cubicBezTo>
                  <a:cubicBezTo>
                    <a:pt x="13086" y="4905"/>
                    <a:pt x="12368" y="3302"/>
                    <a:pt x="11208" y="2141"/>
                  </a:cubicBezTo>
                  <a:cubicBezTo>
                    <a:pt x="10048" y="982"/>
                    <a:pt x="8446" y="264"/>
                    <a:pt x="6675" y="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7"/>
            <p:cNvSpPr/>
            <p:nvPr/>
          </p:nvSpPr>
          <p:spPr>
            <a:xfrm>
              <a:off x="10099785" y="2067797"/>
              <a:ext cx="141089" cy="1003249"/>
            </a:xfrm>
            <a:custGeom>
              <a:avLst/>
              <a:gdLst/>
              <a:ahLst/>
              <a:cxnLst/>
              <a:rect l="l" t="t" r="r" b="b"/>
              <a:pathLst>
                <a:path w="558" h="3968" extrusionOk="0">
                  <a:moveTo>
                    <a:pt x="252" y="234"/>
                  </a:moveTo>
                  <a:cubicBezTo>
                    <a:pt x="252" y="234"/>
                    <a:pt x="252" y="235"/>
                    <a:pt x="252" y="235"/>
                  </a:cubicBezTo>
                  <a:close/>
                  <a:moveTo>
                    <a:pt x="192" y="37"/>
                  </a:moveTo>
                  <a:cubicBezTo>
                    <a:pt x="275" y="381"/>
                    <a:pt x="324" y="706"/>
                    <a:pt x="356" y="1058"/>
                  </a:cubicBezTo>
                  <a:cubicBezTo>
                    <a:pt x="395" y="1506"/>
                    <a:pt x="383" y="1944"/>
                    <a:pt x="329" y="2389"/>
                  </a:cubicBezTo>
                  <a:cubicBezTo>
                    <a:pt x="279" y="2792"/>
                    <a:pt x="206" y="3142"/>
                    <a:pt x="124" y="3536"/>
                  </a:cubicBezTo>
                  <a:cubicBezTo>
                    <a:pt x="117" y="3570"/>
                    <a:pt x="1" y="3968"/>
                    <a:pt x="96" y="3894"/>
                  </a:cubicBezTo>
                  <a:cubicBezTo>
                    <a:pt x="222" y="3784"/>
                    <a:pt x="301" y="3505"/>
                    <a:pt x="351" y="3355"/>
                  </a:cubicBezTo>
                  <a:cubicBezTo>
                    <a:pt x="505" y="2871"/>
                    <a:pt x="555" y="2367"/>
                    <a:pt x="557" y="1862"/>
                  </a:cubicBezTo>
                  <a:cubicBezTo>
                    <a:pt x="558" y="1460"/>
                    <a:pt x="519" y="1070"/>
                    <a:pt x="431" y="679"/>
                  </a:cubicBezTo>
                  <a:cubicBezTo>
                    <a:pt x="384" y="471"/>
                    <a:pt x="319" y="281"/>
                    <a:pt x="240" y="85"/>
                  </a:cubicBezTo>
                  <a:cubicBezTo>
                    <a:pt x="238" y="80"/>
                    <a:pt x="204" y="1"/>
                    <a:pt x="192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7"/>
            <p:cNvSpPr/>
            <p:nvPr/>
          </p:nvSpPr>
          <p:spPr>
            <a:xfrm>
              <a:off x="9915721" y="1651885"/>
              <a:ext cx="214415" cy="600736"/>
            </a:xfrm>
            <a:custGeom>
              <a:avLst/>
              <a:gdLst/>
              <a:ahLst/>
              <a:cxnLst/>
              <a:rect l="l" t="t" r="r" b="b"/>
              <a:pathLst>
                <a:path w="848" h="2376" extrusionOk="0">
                  <a:moveTo>
                    <a:pt x="55" y="102"/>
                  </a:moveTo>
                  <a:lnTo>
                    <a:pt x="55" y="103"/>
                  </a:lnTo>
                  <a:cubicBezTo>
                    <a:pt x="55" y="103"/>
                    <a:pt x="55" y="103"/>
                    <a:pt x="55" y="102"/>
                  </a:cubicBezTo>
                  <a:close/>
                  <a:moveTo>
                    <a:pt x="1" y="20"/>
                  </a:moveTo>
                  <a:cubicBezTo>
                    <a:pt x="75" y="182"/>
                    <a:pt x="142" y="342"/>
                    <a:pt x="208" y="507"/>
                  </a:cubicBezTo>
                  <a:cubicBezTo>
                    <a:pt x="308" y="757"/>
                    <a:pt x="387" y="1006"/>
                    <a:pt x="457" y="1265"/>
                  </a:cubicBezTo>
                  <a:cubicBezTo>
                    <a:pt x="528" y="1525"/>
                    <a:pt x="588" y="1789"/>
                    <a:pt x="662" y="2046"/>
                  </a:cubicBezTo>
                  <a:cubicBezTo>
                    <a:pt x="672" y="2082"/>
                    <a:pt x="731" y="2375"/>
                    <a:pt x="784" y="2292"/>
                  </a:cubicBezTo>
                  <a:cubicBezTo>
                    <a:pt x="848" y="2178"/>
                    <a:pt x="811" y="1970"/>
                    <a:pt x="799" y="1848"/>
                  </a:cubicBezTo>
                  <a:cubicBezTo>
                    <a:pt x="760" y="1507"/>
                    <a:pt x="660" y="1198"/>
                    <a:pt x="536" y="880"/>
                  </a:cubicBezTo>
                  <a:cubicBezTo>
                    <a:pt x="453" y="667"/>
                    <a:pt x="359" y="467"/>
                    <a:pt x="238" y="273"/>
                  </a:cubicBezTo>
                  <a:cubicBezTo>
                    <a:pt x="180" y="180"/>
                    <a:pt x="118" y="107"/>
                    <a:pt x="43" y="27"/>
                  </a:cubicBezTo>
                  <a:cubicBezTo>
                    <a:pt x="32" y="18"/>
                    <a:pt x="10" y="0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9767053" y="3118829"/>
              <a:ext cx="298107" cy="457884"/>
            </a:xfrm>
            <a:custGeom>
              <a:avLst/>
              <a:gdLst/>
              <a:ahLst/>
              <a:cxnLst/>
              <a:rect l="l" t="t" r="r" b="b"/>
              <a:pathLst>
                <a:path w="1179" h="1811" extrusionOk="0">
                  <a:moveTo>
                    <a:pt x="1120" y="97"/>
                  </a:moveTo>
                  <a:lnTo>
                    <a:pt x="1120" y="97"/>
                  </a:lnTo>
                  <a:cubicBezTo>
                    <a:pt x="1120" y="97"/>
                    <a:pt x="1120" y="97"/>
                    <a:pt x="1120" y="97"/>
                  </a:cubicBezTo>
                  <a:close/>
                  <a:moveTo>
                    <a:pt x="1156" y="5"/>
                  </a:moveTo>
                  <a:cubicBezTo>
                    <a:pt x="1071" y="152"/>
                    <a:pt x="983" y="296"/>
                    <a:pt x="894" y="441"/>
                  </a:cubicBezTo>
                  <a:cubicBezTo>
                    <a:pt x="771" y="642"/>
                    <a:pt x="641" y="833"/>
                    <a:pt x="507" y="1027"/>
                  </a:cubicBezTo>
                  <a:cubicBezTo>
                    <a:pt x="384" y="1202"/>
                    <a:pt x="247" y="1400"/>
                    <a:pt x="144" y="1585"/>
                  </a:cubicBezTo>
                  <a:cubicBezTo>
                    <a:pt x="126" y="1620"/>
                    <a:pt x="0" y="1811"/>
                    <a:pt x="87" y="1803"/>
                  </a:cubicBezTo>
                  <a:cubicBezTo>
                    <a:pt x="195" y="1786"/>
                    <a:pt x="293" y="1652"/>
                    <a:pt x="362" y="1575"/>
                  </a:cubicBezTo>
                  <a:cubicBezTo>
                    <a:pt x="551" y="1363"/>
                    <a:pt x="687" y="1129"/>
                    <a:pt x="828" y="883"/>
                  </a:cubicBezTo>
                  <a:cubicBezTo>
                    <a:pt x="929" y="704"/>
                    <a:pt x="1018" y="528"/>
                    <a:pt x="1093" y="337"/>
                  </a:cubicBezTo>
                  <a:cubicBezTo>
                    <a:pt x="1132" y="238"/>
                    <a:pt x="1154" y="147"/>
                    <a:pt x="1174" y="44"/>
                  </a:cubicBezTo>
                  <a:cubicBezTo>
                    <a:pt x="1177" y="30"/>
                    <a:pt x="1179" y="1"/>
                    <a:pt x="1156" y="5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7"/>
            <p:cNvSpPr/>
            <p:nvPr/>
          </p:nvSpPr>
          <p:spPr>
            <a:xfrm>
              <a:off x="7163598" y="1838982"/>
              <a:ext cx="193934" cy="689987"/>
            </a:xfrm>
            <a:custGeom>
              <a:avLst/>
              <a:gdLst/>
              <a:ahLst/>
              <a:cxnLst/>
              <a:rect l="l" t="t" r="r" b="b"/>
              <a:pathLst>
                <a:path w="767" h="2729" extrusionOk="0">
                  <a:moveTo>
                    <a:pt x="62" y="2556"/>
                  </a:moveTo>
                  <a:cubicBezTo>
                    <a:pt x="62" y="2556"/>
                    <a:pt x="62" y="2556"/>
                    <a:pt x="62" y="2555"/>
                  </a:cubicBezTo>
                  <a:close/>
                  <a:moveTo>
                    <a:pt x="64" y="2707"/>
                  </a:moveTo>
                  <a:cubicBezTo>
                    <a:pt x="85" y="2454"/>
                    <a:pt x="119" y="2214"/>
                    <a:pt x="164" y="1964"/>
                  </a:cubicBezTo>
                  <a:cubicBezTo>
                    <a:pt x="220" y="1652"/>
                    <a:pt x="299" y="1355"/>
                    <a:pt x="398" y="1053"/>
                  </a:cubicBezTo>
                  <a:cubicBezTo>
                    <a:pt x="481" y="799"/>
                    <a:pt x="579" y="541"/>
                    <a:pt x="656" y="287"/>
                  </a:cubicBezTo>
                  <a:cubicBezTo>
                    <a:pt x="667" y="250"/>
                    <a:pt x="767" y="1"/>
                    <a:pt x="680" y="34"/>
                  </a:cubicBezTo>
                  <a:cubicBezTo>
                    <a:pt x="568" y="85"/>
                    <a:pt x="490" y="268"/>
                    <a:pt x="437" y="370"/>
                  </a:cubicBezTo>
                  <a:cubicBezTo>
                    <a:pt x="275" y="685"/>
                    <a:pt x="184" y="1025"/>
                    <a:pt x="111" y="1370"/>
                  </a:cubicBezTo>
                  <a:cubicBezTo>
                    <a:pt x="51" y="1650"/>
                    <a:pt x="13" y="1924"/>
                    <a:pt x="5" y="2210"/>
                  </a:cubicBezTo>
                  <a:cubicBezTo>
                    <a:pt x="0" y="2366"/>
                    <a:pt x="12" y="2510"/>
                    <a:pt x="32" y="2664"/>
                  </a:cubicBezTo>
                  <a:cubicBezTo>
                    <a:pt x="33" y="2672"/>
                    <a:pt x="42" y="2728"/>
                    <a:pt x="64" y="2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7"/>
            <p:cNvSpPr/>
            <p:nvPr/>
          </p:nvSpPr>
          <p:spPr>
            <a:xfrm>
              <a:off x="7261446" y="1917361"/>
              <a:ext cx="341344" cy="1318282"/>
            </a:xfrm>
            <a:custGeom>
              <a:avLst/>
              <a:gdLst/>
              <a:ahLst/>
              <a:cxnLst/>
              <a:rect l="l" t="t" r="r" b="b"/>
              <a:pathLst>
                <a:path w="1350" h="5214" extrusionOk="0">
                  <a:moveTo>
                    <a:pt x="463" y="1354"/>
                  </a:moveTo>
                  <a:cubicBezTo>
                    <a:pt x="388" y="1757"/>
                    <a:pt x="358" y="2085"/>
                    <a:pt x="377" y="2497"/>
                  </a:cubicBezTo>
                  <a:cubicBezTo>
                    <a:pt x="504" y="4001"/>
                    <a:pt x="1290" y="4838"/>
                    <a:pt x="1349" y="5213"/>
                  </a:cubicBezTo>
                  <a:cubicBezTo>
                    <a:pt x="754" y="4937"/>
                    <a:pt x="131" y="3207"/>
                    <a:pt x="38" y="2524"/>
                  </a:cubicBezTo>
                  <a:cubicBezTo>
                    <a:pt x="1" y="2077"/>
                    <a:pt x="22" y="1723"/>
                    <a:pt x="104" y="1284"/>
                  </a:cubicBezTo>
                  <a:cubicBezTo>
                    <a:pt x="138" y="1136"/>
                    <a:pt x="326" y="0"/>
                    <a:pt x="606" y="169"/>
                  </a:cubicBezTo>
                  <a:cubicBezTo>
                    <a:pt x="872" y="214"/>
                    <a:pt x="537" y="1015"/>
                    <a:pt x="463" y="1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7"/>
            <p:cNvSpPr/>
            <p:nvPr/>
          </p:nvSpPr>
          <p:spPr>
            <a:xfrm>
              <a:off x="7186101" y="2776238"/>
              <a:ext cx="455126" cy="808313"/>
            </a:xfrm>
            <a:custGeom>
              <a:avLst/>
              <a:gdLst/>
              <a:ahLst/>
              <a:cxnLst/>
              <a:rect l="l" t="t" r="r" b="b"/>
              <a:pathLst>
                <a:path w="1800" h="3197" extrusionOk="0">
                  <a:moveTo>
                    <a:pt x="1652" y="3035"/>
                  </a:moveTo>
                  <a:lnTo>
                    <a:pt x="1651" y="3034"/>
                  </a:lnTo>
                  <a:cubicBezTo>
                    <a:pt x="1651" y="3034"/>
                    <a:pt x="1651" y="3035"/>
                    <a:pt x="1652" y="3035"/>
                  </a:cubicBezTo>
                  <a:close/>
                  <a:moveTo>
                    <a:pt x="1794" y="3162"/>
                  </a:moveTo>
                  <a:cubicBezTo>
                    <a:pt x="1567" y="2930"/>
                    <a:pt x="1376" y="2698"/>
                    <a:pt x="1185" y="2436"/>
                  </a:cubicBezTo>
                  <a:cubicBezTo>
                    <a:pt x="946" y="2106"/>
                    <a:pt x="752" y="1761"/>
                    <a:pt x="586" y="1388"/>
                  </a:cubicBezTo>
                  <a:cubicBezTo>
                    <a:pt x="437" y="1052"/>
                    <a:pt x="330" y="743"/>
                    <a:pt x="207" y="398"/>
                  </a:cubicBezTo>
                  <a:cubicBezTo>
                    <a:pt x="195" y="363"/>
                    <a:pt x="99" y="1"/>
                    <a:pt x="54" y="104"/>
                  </a:cubicBezTo>
                  <a:cubicBezTo>
                    <a:pt x="0" y="251"/>
                    <a:pt x="70" y="507"/>
                    <a:pt x="101" y="651"/>
                  </a:cubicBezTo>
                  <a:cubicBezTo>
                    <a:pt x="205" y="1103"/>
                    <a:pt x="403" y="1518"/>
                    <a:pt x="640" y="1914"/>
                  </a:cubicBezTo>
                  <a:cubicBezTo>
                    <a:pt x="829" y="2228"/>
                    <a:pt x="1043" y="2513"/>
                    <a:pt x="1297" y="2776"/>
                  </a:cubicBezTo>
                  <a:cubicBezTo>
                    <a:pt x="1433" y="2916"/>
                    <a:pt x="1575" y="3033"/>
                    <a:pt x="1731" y="3149"/>
                  </a:cubicBezTo>
                  <a:cubicBezTo>
                    <a:pt x="1736" y="3151"/>
                    <a:pt x="1800" y="3197"/>
                    <a:pt x="1794" y="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7"/>
            <p:cNvSpPr/>
            <p:nvPr/>
          </p:nvSpPr>
          <p:spPr>
            <a:xfrm>
              <a:off x="7678373" y="3571655"/>
              <a:ext cx="326426" cy="246514"/>
            </a:xfrm>
            <a:custGeom>
              <a:avLst/>
              <a:gdLst/>
              <a:ahLst/>
              <a:cxnLst/>
              <a:rect l="l" t="t" r="r" b="b"/>
              <a:pathLst>
                <a:path w="1291" h="975" extrusionOk="0">
                  <a:moveTo>
                    <a:pt x="1208" y="924"/>
                  </a:moveTo>
                  <a:cubicBezTo>
                    <a:pt x="1208" y="924"/>
                    <a:pt x="1208" y="923"/>
                    <a:pt x="1208" y="923"/>
                  </a:cubicBezTo>
                  <a:close/>
                  <a:moveTo>
                    <a:pt x="1288" y="953"/>
                  </a:moveTo>
                  <a:cubicBezTo>
                    <a:pt x="1164" y="881"/>
                    <a:pt x="1050" y="805"/>
                    <a:pt x="932" y="724"/>
                  </a:cubicBezTo>
                  <a:cubicBezTo>
                    <a:pt x="785" y="622"/>
                    <a:pt x="655" y="514"/>
                    <a:pt x="522" y="395"/>
                  </a:cubicBezTo>
                  <a:cubicBezTo>
                    <a:pt x="418" y="302"/>
                    <a:pt x="289" y="184"/>
                    <a:pt x="176" y="107"/>
                  </a:cubicBezTo>
                  <a:cubicBezTo>
                    <a:pt x="137" y="82"/>
                    <a:pt x="41" y="1"/>
                    <a:pt x="20" y="67"/>
                  </a:cubicBezTo>
                  <a:cubicBezTo>
                    <a:pt x="0" y="151"/>
                    <a:pt x="69" y="224"/>
                    <a:pt x="119" y="292"/>
                  </a:cubicBezTo>
                  <a:cubicBezTo>
                    <a:pt x="241" y="454"/>
                    <a:pt x="406" y="569"/>
                    <a:pt x="574" y="682"/>
                  </a:cubicBezTo>
                  <a:cubicBezTo>
                    <a:pt x="712" y="774"/>
                    <a:pt x="846" y="849"/>
                    <a:pt x="1000" y="910"/>
                  </a:cubicBezTo>
                  <a:cubicBezTo>
                    <a:pt x="1086" y="944"/>
                    <a:pt x="1163" y="959"/>
                    <a:pt x="1253" y="973"/>
                  </a:cubicBezTo>
                  <a:cubicBezTo>
                    <a:pt x="1267" y="974"/>
                    <a:pt x="1291" y="974"/>
                    <a:pt x="1288" y="953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7"/>
            <p:cNvSpPr/>
            <p:nvPr/>
          </p:nvSpPr>
          <p:spPr>
            <a:xfrm>
              <a:off x="7644998" y="897681"/>
              <a:ext cx="2576263" cy="3093183"/>
            </a:xfrm>
            <a:custGeom>
              <a:avLst/>
              <a:gdLst/>
              <a:ahLst/>
              <a:cxnLst/>
              <a:rect l="l" t="t" r="r" b="b"/>
              <a:pathLst>
                <a:path w="10189" h="12234" extrusionOk="0">
                  <a:moveTo>
                    <a:pt x="7401" y="8610"/>
                  </a:moveTo>
                  <a:cubicBezTo>
                    <a:pt x="7401" y="8610"/>
                    <a:pt x="7028" y="8685"/>
                    <a:pt x="6880" y="8693"/>
                  </a:cubicBezTo>
                  <a:cubicBezTo>
                    <a:pt x="6731" y="8701"/>
                    <a:pt x="6938" y="8560"/>
                    <a:pt x="6532" y="8610"/>
                  </a:cubicBezTo>
                  <a:cubicBezTo>
                    <a:pt x="6126" y="8659"/>
                    <a:pt x="6026" y="8510"/>
                    <a:pt x="5918" y="8618"/>
                  </a:cubicBezTo>
                  <a:cubicBezTo>
                    <a:pt x="5810" y="8726"/>
                    <a:pt x="5521" y="8626"/>
                    <a:pt x="5678" y="8768"/>
                  </a:cubicBezTo>
                  <a:cubicBezTo>
                    <a:pt x="5835" y="8908"/>
                    <a:pt x="6009" y="9008"/>
                    <a:pt x="6324" y="9024"/>
                  </a:cubicBezTo>
                  <a:cubicBezTo>
                    <a:pt x="6639" y="9041"/>
                    <a:pt x="6631" y="8851"/>
                    <a:pt x="6788" y="8950"/>
                  </a:cubicBezTo>
                  <a:cubicBezTo>
                    <a:pt x="6945" y="9049"/>
                    <a:pt x="6945" y="9148"/>
                    <a:pt x="7095" y="9032"/>
                  </a:cubicBezTo>
                  <a:cubicBezTo>
                    <a:pt x="7244" y="8917"/>
                    <a:pt x="7401" y="8610"/>
                    <a:pt x="7401" y="8610"/>
                  </a:cubicBezTo>
                  <a:close/>
                  <a:moveTo>
                    <a:pt x="1033" y="2202"/>
                  </a:moveTo>
                  <a:cubicBezTo>
                    <a:pt x="1240" y="1945"/>
                    <a:pt x="1597" y="1974"/>
                    <a:pt x="1754" y="2007"/>
                  </a:cubicBezTo>
                  <a:cubicBezTo>
                    <a:pt x="1912" y="2040"/>
                    <a:pt x="1957" y="2152"/>
                    <a:pt x="1995" y="2313"/>
                  </a:cubicBezTo>
                  <a:cubicBezTo>
                    <a:pt x="2031" y="2475"/>
                    <a:pt x="2052" y="2384"/>
                    <a:pt x="2293" y="2558"/>
                  </a:cubicBezTo>
                  <a:cubicBezTo>
                    <a:pt x="2533" y="2732"/>
                    <a:pt x="2653" y="2790"/>
                    <a:pt x="2831" y="2567"/>
                  </a:cubicBezTo>
                  <a:cubicBezTo>
                    <a:pt x="3009" y="2342"/>
                    <a:pt x="2827" y="2243"/>
                    <a:pt x="2989" y="2197"/>
                  </a:cubicBezTo>
                  <a:cubicBezTo>
                    <a:pt x="3151" y="2152"/>
                    <a:pt x="3250" y="2368"/>
                    <a:pt x="3540" y="2500"/>
                  </a:cubicBezTo>
                  <a:cubicBezTo>
                    <a:pt x="3830" y="2633"/>
                    <a:pt x="3590" y="2844"/>
                    <a:pt x="3635" y="3163"/>
                  </a:cubicBezTo>
                  <a:cubicBezTo>
                    <a:pt x="3681" y="3482"/>
                    <a:pt x="3756" y="3486"/>
                    <a:pt x="3938" y="3175"/>
                  </a:cubicBezTo>
                  <a:cubicBezTo>
                    <a:pt x="4120" y="2864"/>
                    <a:pt x="4129" y="2301"/>
                    <a:pt x="4348" y="2458"/>
                  </a:cubicBezTo>
                  <a:cubicBezTo>
                    <a:pt x="4568" y="2616"/>
                    <a:pt x="4647" y="3246"/>
                    <a:pt x="4414" y="3561"/>
                  </a:cubicBezTo>
                  <a:cubicBezTo>
                    <a:pt x="4182" y="3875"/>
                    <a:pt x="3946" y="3958"/>
                    <a:pt x="4398" y="4203"/>
                  </a:cubicBezTo>
                  <a:cubicBezTo>
                    <a:pt x="4849" y="4447"/>
                    <a:pt x="4638" y="4535"/>
                    <a:pt x="5057" y="4646"/>
                  </a:cubicBezTo>
                  <a:cubicBezTo>
                    <a:pt x="5475" y="4758"/>
                    <a:pt x="5231" y="4212"/>
                    <a:pt x="4978" y="3967"/>
                  </a:cubicBezTo>
                  <a:cubicBezTo>
                    <a:pt x="4725" y="3723"/>
                    <a:pt x="5176" y="3660"/>
                    <a:pt x="5127" y="3329"/>
                  </a:cubicBezTo>
                  <a:cubicBezTo>
                    <a:pt x="5077" y="2997"/>
                    <a:pt x="5040" y="3167"/>
                    <a:pt x="4866" y="3001"/>
                  </a:cubicBezTo>
                  <a:cubicBezTo>
                    <a:pt x="4692" y="2836"/>
                    <a:pt x="4713" y="2765"/>
                    <a:pt x="4903" y="2600"/>
                  </a:cubicBezTo>
                  <a:cubicBezTo>
                    <a:pt x="5094" y="2434"/>
                    <a:pt x="5202" y="2724"/>
                    <a:pt x="5425" y="3022"/>
                  </a:cubicBezTo>
                  <a:cubicBezTo>
                    <a:pt x="5649" y="3320"/>
                    <a:pt x="5579" y="3379"/>
                    <a:pt x="5831" y="3448"/>
                  </a:cubicBezTo>
                  <a:cubicBezTo>
                    <a:pt x="6085" y="3519"/>
                    <a:pt x="6092" y="3751"/>
                    <a:pt x="6370" y="3913"/>
                  </a:cubicBezTo>
                  <a:cubicBezTo>
                    <a:pt x="6648" y="4075"/>
                    <a:pt x="6702" y="3909"/>
                    <a:pt x="6987" y="4095"/>
                  </a:cubicBezTo>
                  <a:cubicBezTo>
                    <a:pt x="7274" y="4281"/>
                    <a:pt x="7174" y="4435"/>
                    <a:pt x="7398" y="4522"/>
                  </a:cubicBezTo>
                  <a:cubicBezTo>
                    <a:pt x="7621" y="4609"/>
                    <a:pt x="7663" y="4754"/>
                    <a:pt x="7319" y="4853"/>
                  </a:cubicBezTo>
                  <a:cubicBezTo>
                    <a:pt x="6975" y="4953"/>
                    <a:pt x="7000" y="4509"/>
                    <a:pt x="6897" y="4518"/>
                  </a:cubicBezTo>
                  <a:cubicBezTo>
                    <a:pt x="6793" y="4526"/>
                    <a:pt x="6515" y="4547"/>
                    <a:pt x="6615" y="4899"/>
                  </a:cubicBezTo>
                  <a:cubicBezTo>
                    <a:pt x="6714" y="5252"/>
                    <a:pt x="6888" y="4990"/>
                    <a:pt x="7062" y="5131"/>
                  </a:cubicBezTo>
                  <a:cubicBezTo>
                    <a:pt x="7236" y="5272"/>
                    <a:pt x="7207" y="5301"/>
                    <a:pt x="7083" y="5384"/>
                  </a:cubicBezTo>
                  <a:cubicBezTo>
                    <a:pt x="6959" y="5467"/>
                    <a:pt x="6880" y="5898"/>
                    <a:pt x="6627" y="5914"/>
                  </a:cubicBezTo>
                  <a:cubicBezTo>
                    <a:pt x="6374" y="5931"/>
                    <a:pt x="6242" y="6482"/>
                    <a:pt x="6263" y="6643"/>
                  </a:cubicBezTo>
                  <a:cubicBezTo>
                    <a:pt x="6283" y="6805"/>
                    <a:pt x="6391" y="6855"/>
                    <a:pt x="6113" y="7124"/>
                  </a:cubicBezTo>
                  <a:cubicBezTo>
                    <a:pt x="5836" y="7393"/>
                    <a:pt x="5699" y="7245"/>
                    <a:pt x="5844" y="7538"/>
                  </a:cubicBezTo>
                  <a:cubicBezTo>
                    <a:pt x="5989" y="7832"/>
                    <a:pt x="6229" y="8335"/>
                    <a:pt x="5923" y="8255"/>
                  </a:cubicBezTo>
                  <a:cubicBezTo>
                    <a:pt x="5616" y="8177"/>
                    <a:pt x="5715" y="7986"/>
                    <a:pt x="5376" y="7734"/>
                  </a:cubicBezTo>
                  <a:cubicBezTo>
                    <a:pt x="5036" y="7481"/>
                    <a:pt x="5226" y="7862"/>
                    <a:pt x="4849" y="7991"/>
                  </a:cubicBezTo>
                  <a:cubicBezTo>
                    <a:pt x="4473" y="8119"/>
                    <a:pt x="4754" y="7791"/>
                    <a:pt x="4564" y="7771"/>
                  </a:cubicBezTo>
                  <a:cubicBezTo>
                    <a:pt x="4373" y="7750"/>
                    <a:pt x="4460" y="7949"/>
                    <a:pt x="4116" y="8024"/>
                  </a:cubicBezTo>
                  <a:cubicBezTo>
                    <a:pt x="3772" y="8098"/>
                    <a:pt x="4124" y="8210"/>
                    <a:pt x="4008" y="8724"/>
                  </a:cubicBezTo>
                  <a:cubicBezTo>
                    <a:pt x="3892" y="9237"/>
                    <a:pt x="4020" y="9216"/>
                    <a:pt x="4481" y="9283"/>
                  </a:cubicBezTo>
                  <a:cubicBezTo>
                    <a:pt x="4941" y="9349"/>
                    <a:pt x="5259" y="9009"/>
                    <a:pt x="5513" y="9151"/>
                  </a:cubicBezTo>
                  <a:cubicBezTo>
                    <a:pt x="5765" y="9292"/>
                    <a:pt x="5288" y="9387"/>
                    <a:pt x="5413" y="9586"/>
                  </a:cubicBezTo>
                  <a:cubicBezTo>
                    <a:pt x="5537" y="9785"/>
                    <a:pt x="5591" y="9482"/>
                    <a:pt x="5795" y="9602"/>
                  </a:cubicBezTo>
                  <a:cubicBezTo>
                    <a:pt x="5997" y="9722"/>
                    <a:pt x="5885" y="9951"/>
                    <a:pt x="6080" y="10075"/>
                  </a:cubicBezTo>
                  <a:cubicBezTo>
                    <a:pt x="6275" y="10199"/>
                    <a:pt x="6429" y="10042"/>
                    <a:pt x="6602" y="9801"/>
                  </a:cubicBezTo>
                  <a:cubicBezTo>
                    <a:pt x="6776" y="9560"/>
                    <a:pt x="6918" y="9643"/>
                    <a:pt x="7083" y="9408"/>
                  </a:cubicBezTo>
                  <a:cubicBezTo>
                    <a:pt x="7248" y="9171"/>
                    <a:pt x="7435" y="9403"/>
                    <a:pt x="7775" y="9299"/>
                  </a:cubicBezTo>
                  <a:cubicBezTo>
                    <a:pt x="8115" y="9196"/>
                    <a:pt x="7849" y="9130"/>
                    <a:pt x="8131" y="9076"/>
                  </a:cubicBezTo>
                  <a:cubicBezTo>
                    <a:pt x="8413" y="9022"/>
                    <a:pt x="8480" y="9362"/>
                    <a:pt x="8566" y="9325"/>
                  </a:cubicBezTo>
                  <a:cubicBezTo>
                    <a:pt x="8653" y="9287"/>
                    <a:pt x="8893" y="9147"/>
                    <a:pt x="9126" y="9180"/>
                  </a:cubicBezTo>
                  <a:cubicBezTo>
                    <a:pt x="9358" y="9213"/>
                    <a:pt x="9304" y="9474"/>
                    <a:pt x="9648" y="9163"/>
                  </a:cubicBezTo>
                  <a:cubicBezTo>
                    <a:pt x="9801" y="9024"/>
                    <a:pt x="10008" y="8929"/>
                    <a:pt x="10188" y="8867"/>
                  </a:cubicBezTo>
                  <a:cubicBezTo>
                    <a:pt x="9598" y="10329"/>
                    <a:pt x="8491" y="11526"/>
                    <a:pt x="7094" y="12234"/>
                  </a:cubicBezTo>
                  <a:cubicBezTo>
                    <a:pt x="6986" y="12055"/>
                    <a:pt x="6809" y="11829"/>
                    <a:pt x="6598" y="11794"/>
                  </a:cubicBezTo>
                  <a:cubicBezTo>
                    <a:pt x="6242" y="11736"/>
                    <a:pt x="6308" y="11653"/>
                    <a:pt x="6201" y="11404"/>
                  </a:cubicBezTo>
                  <a:cubicBezTo>
                    <a:pt x="6092" y="11156"/>
                    <a:pt x="5952" y="11040"/>
                    <a:pt x="6300" y="10667"/>
                  </a:cubicBezTo>
                  <a:cubicBezTo>
                    <a:pt x="6648" y="10294"/>
                    <a:pt x="6142" y="10377"/>
                    <a:pt x="5815" y="10253"/>
                  </a:cubicBezTo>
                  <a:cubicBezTo>
                    <a:pt x="5487" y="10129"/>
                    <a:pt x="5653" y="10099"/>
                    <a:pt x="5475" y="10008"/>
                  </a:cubicBezTo>
                  <a:cubicBezTo>
                    <a:pt x="5297" y="9917"/>
                    <a:pt x="5210" y="10166"/>
                    <a:pt x="4957" y="10029"/>
                  </a:cubicBezTo>
                  <a:cubicBezTo>
                    <a:pt x="4704" y="9892"/>
                    <a:pt x="4742" y="9797"/>
                    <a:pt x="4559" y="9710"/>
                  </a:cubicBezTo>
                  <a:cubicBezTo>
                    <a:pt x="4377" y="9623"/>
                    <a:pt x="4248" y="9818"/>
                    <a:pt x="4132" y="9788"/>
                  </a:cubicBezTo>
                  <a:cubicBezTo>
                    <a:pt x="4017" y="9760"/>
                    <a:pt x="3888" y="9685"/>
                    <a:pt x="3714" y="9643"/>
                  </a:cubicBezTo>
                  <a:cubicBezTo>
                    <a:pt x="3540" y="9602"/>
                    <a:pt x="3441" y="9602"/>
                    <a:pt x="3130" y="9329"/>
                  </a:cubicBezTo>
                  <a:cubicBezTo>
                    <a:pt x="2819" y="9055"/>
                    <a:pt x="2989" y="8906"/>
                    <a:pt x="2873" y="8537"/>
                  </a:cubicBezTo>
                  <a:cubicBezTo>
                    <a:pt x="2757" y="8169"/>
                    <a:pt x="2484" y="8222"/>
                    <a:pt x="2629" y="8554"/>
                  </a:cubicBezTo>
                  <a:cubicBezTo>
                    <a:pt x="2774" y="8885"/>
                    <a:pt x="2649" y="8923"/>
                    <a:pt x="2541" y="8844"/>
                  </a:cubicBezTo>
                  <a:cubicBezTo>
                    <a:pt x="2434" y="8765"/>
                    <a:pt x="2330" y="8624"/>
                    <a:pt x="2114" y="8160"/>
                  </a:cubicBezTo>
                  <a:cubicBezTo>
                    <a:pt x="1900" y="7696"/>
                    <a:pt x="1907" y="7820"/>
                    <a:pt x="1858" y="7505"/>
                  </a:cubicBezTo>
                  <a:cubicBezTo>
                    <a:pt x="1808" y="7191"/>
                    <a:pt x="1758" y="7282"/>
                    <a:pt x="1592" y="7016"/>
                  </a:cubicBezTo>
                  <a:cubicBezTo>
                    <a:pt x="1427" y="6752"/>
                    <a:pt x="1613" y="5947"/>
                    <a:pt x="1609" y="5599"/>
                  </a:cubicBezTo>
                  <a:cubicBezTo>
                    <a:pt x="1605" y="5252"/>
                    <a:pt x="1414" y="5156"/>
                    <a:pt x="1563" y="4887"/>
                  </a:cubicBezTo>
                  <a:cubicBezTo>
                    <a:pt x="1713" y="4618"/>
                    <a:pt x="1563" y="4704"/>
                    <a:pt x="1361" y="4667"/>
                  </a:cubicBezTo>
                  <a:cubicBezTo>
                    <a:pt x="1157" y="4630"/>
                    <a:pt x="1298" y="4343"/>
                    <a:pt x="1331" y="4129"/>
                  </a:cubicBezTo>
                  <a:cubicBezTo>
                    <a:pt x="1364" y="3913"/>
                    <a:pt x="1509" y="3954"/>
                    <a:pt x="1427" y="3809"/>
                  </a:cubicBezTo>
                  <a:cubicBezTo>
                    <a:pt x="1344" y="3664"/>
                    <a:pt x="1249" y="3660"/>
                    <a:pt x="1025" y="3329"/>
                  </a:cubicBezTo>
                  <a:cubicBezTo>
                    <a:pt x="801" y="2997"/>
                    <a:pt x="619" y="3229"/>
                    <a:pt x="495" y="3039"/>
                  </a:cubicBezTo>
                  <a:cubicBezTo>
                    <a:pt x="370" y="2848"/>
                    <a:pt x="403" y="2715"/>
                    <a:pt x="718" y="2641"/>
                  </a:cubicBezTo>
                  <a:cubicBezTo>
                    <a:pt x="1033" y="2567"/>
                    <a:pt x="967" y="2301"/>
                    <a:pt x="1033" y="2202"/>
                  </a:cubicBezTo>
                  <a:moveTo>
                    <a:pt x="8713" y="1940"/>
                  </a:moveTo>
                  <a:cubicBezTo>
                    <a:pt x="9037" y="2265"/>
                    <a:pt x="9254" y="2497"/>
                    <a:pt x="9503" y="2886"/>
                  </a:cubicBezTo>
                  <a:cubicBezTo>
                    <a:pt x="9501" y="2925"/>
                    <a:pt x="9492" y="3113"/>
                    <a:pt x="9491" y="3146"/>
                  </a:cubicBezTo>
                  <a:cubicBezTo>
                    <a:pt x="9490" y="3160"/>
                    <a:pt x="9491" y="3174"/>
                    <a:pt x="9492" y="3187"/>
                  </a:cubicBezTo>
                  <a:cubicBezTo>
                    <a:pt x="9470" y="3165"/>
                    <a:pt x="9445" y="3142"/>
                    <a:pt x="9420" y="3117"/>
                  </a:cubicBezTo>
                  <a:cubicBezTo>
                    <a:pt x="9253" y="2955"/>
                    <a:pt x="9019" y="2728"/>
                    <a:pt x="8938" y="2525"/>
                  </a:cubicBezTo>
                  <a:cubicBezTo>
                    <a:pt x="8838" y="2272"/>
                    <a:pt x="8771" y="2257"/>
                    <a:pt x="8702" y="2240"/>
                  </a:cubicBezTo>
                  <a:cubicBezTo>
                    <a:pt x="8690" y="2237"/>
                    <a:pt x="8677" y="2234"/>
                    <a:pt x="8660" y="2213"/>
                  </a:cubicBezTo>
                  <a:cubicBezTo>
                    <a:pt x="8642" y="2191"/>
                    <a:pt x="8624" y="2175"/>
                    <a:pt x="8605" y="2166"/>
                  </a:cubicBezTo>
                  <a:cubicBezTo>
                    <a:pt x="8529" y="2127"/>
                    <a:pt x="8446" y="2177"/>
                    <a:pt x="8363" y="2236"/>
                  </a:cubicBezTo>
                  <a:cubicBezTo>
                    <a:pt x="8363" y="2237"/>
                    <a:pt x="8363" y="2237"/>
                    <a:pt x="8363" y="2237"/>
                  </a:cubicBezTo>
                  <a:cubicBezTo>
                    <a:pt x="8350" y="2245"/>
                    <a:pt x="8338" y="2255"/>
                    <a:pt x="8326" y="2264"/>
                  </a:cubicBezTo>
                  <a:cubicBezTo>
                    <a:pt x="8315" y="2272"/>
                    <a:pt x="8303" y="2281"/>
                    <a:pt x="8292" y="2289"/>
                  </a:cubicBezTo>
                  <a:cubicBezTo>
                    <a:pt x="8291" y="2290"/>
                    <a:pt x="8290" y="2291"/>
                    <a:pt x="8288" y="2292"/>
                  </a:cubicBezTo>
                  <a:cubicBezTo>
                    <a:pt x="8286" y="2293"/>
                    <a:pt x="8283" y="2295"/>
                    <a:pt x="8280" y="2298"/>
                  </a:cubicBezTo>
                  <a:cubicBezTo>
                    <a:pt x="8280" y="2293"/>
                    <a:pt x="8280" y="2289"/>
                    <a:pt x="8279" y="2285"/>
                  </a:cubicBezTo>
                  <a:cubicBezTo>
                    <a:pt x="8279" y="2278"/>
                    <a:pt x="8278" y="2272"/>
                    <a:pt x="8277" y="2266"/>
                  </a:cubicBezTo>
                  <a:cubicBezTo>
                    <a:pt x="8272" y="2223"/>
                    <a:pt x="8261" y="2189"/>
                    <a:pt x="8247" y="2159"/>
                  </a:cubicBezTo>
                  <a:cubicBezTo>
                    <a:pt x="8215" y="2089"/>
                    <a:pt x="8163" y="2051"/>
                    <a:pt x="8100" y="2023"/>
                  </a:cubicBezTo>
                  <a:cubicBezTo>
                    <a:pt x="8074" y="2010"/>
                    <a:pt x="8045" y="1999"/>
                    <a:pt x="8015" y="1988"/>
                  </a:cubicBezTo>
                  <a:cubicBezTo>
                    <a:pt x="7969" y="1970"/>
                    <a:pt x="7920" y="1951"/>
                    <a:pt x="7880" y="1920"/>
                  </a:cubicBezTo>
                  <a:lnTo>
                    <a:pt x="7900" y="1907"/>
                  </a:lnTo>
                  <a:cubicBezTo>
                    <a:pt x="7923" y="1891"/>
                    <a:pt x="7947" y="1874"/>
                    <a:pt x="7968" y="1855"/>
                  </a:cubicBezTo>
                  <a:cubicBezTo>
                    <a:pt x="7991" y="1835"/>
                    <a:pt x="8010" y="1811"/>
                    <a:pt x="8022" y="1783"/>
                  </a:cubicBezTo>
                  <a:cubicBezTo>
                    <a:pt x="8031" y="1761"/>
                    <a:pt x="8035" y="1736"/>
                    <a:pt x="8033" y="1707"/>
                  </a:cubicBezTo>
                  <a:cubicBezTo>
                    <a:pt x="8029" y="1646"/>
                    <a:pt x="8002" y="1574"/>
                    <a:pt x="7935" y="1501"/>
                  </a:cubicBezTo>
                  <a:cubicBezTo>
                    <a:pt x="7905" y="1469"/>
                    <a:pt x="7866" y="1437"/>
                    <a:pt x="7818" y="1405"/>
                  </a:cubicBezTo>
                  <a:cubicBezTo>
                    <a:pt x="7804" y="1397"/>
                    <a:pt x="7789" y="1388"/>
                    <a:pt x="7773" y="1378"/>
                  </a:cubicBezTo>
                  <a:cubicBezTo>
                    <a:pt x="7716" y="1347"/>
                    <a:pt x="7647" y="1315"/>
                    <a:pt x="7563" y="1286"/>
                  </a:cubicBezTo>
                  <a:cubicBezTo>
                    <a:pt x="7508" y="1267"/>
                    <a:pt x="7446" y="1249"/>
                    <a:pt x="7377" y="1232"/>
                  </a:cubicBezTo>
                  <a:cubicBezTo>
                    <a:pt x="7322" y="1218"/>
                    <a:pt x="7262" y="1206"/>
                    <a:pt x="7198" y="1195"/>
                  </a:cubicBezTo>
                  <a:cubicBezTo>
                    <a:pt x="6658" y="1099"/>
                    <a:pt x="6632" y="808"/>
                    <a:pt x="6632" y="807"/>
                  </a:cubicBezTo>
                  <a:cubicBezTo>
                    <a:pt x="6629" y="775"/>
                    <a:pt x="6607" y="746"/>
                    <a:pt x="6574" y="734"/>
                  </a:cubicBezTo>
                  <a:cubicBezTo>
                    <a:pt x="6572" y="734"/>
                    <a:pt x="6254" y="622"/>
                    <a:pt x="6054" y="544"/>
                  </a:cubicBezTo>
                  <a:cubicBezTo>
                    <a:pt x="5956" y="505"/>
                    <a:pt x="5886" y="475"/>
                    <a:pt x="5895" y="469"/>
                  </a:cubicBezTo>
                  <a:cubicBezTo>
                    <a:pt x="5906" y="462"/>
                    <a:pt x="5916" y="455"/>
                    <a:pt x="5925" y="447"/>
                  </a:cubicBezTo>
                  <a:cubicBezTo>
                    <a:pt x="5938" y="434"/>
                    <a:pt x="5950" y="420"/>
                    <a:pt x="5961" y="406"/>
                  </a:cubicBezTo>
                  <a:cubicBezTo>
                    <a:pt x="5966" y="397"/>
                    <a:pt x="6002" y="291"/>
                    <a:pt x="6006" y="282"/>
                  </a:cubicBezTo>
                  <a:cubicBezTo>
                    <a:pt x="7131" y="618"/>
                    <a:pt x="7884" y="1111"/>
                    <a:pt x="8713" y="1940"/>
                  </a:cubicBezTo>
                  <a:close/>
                  <a:moveTo>
                    <a:pt x="4402" y="1542"/>
                  </a:moveTo>
                  <a:cubicBezTo>
                    <a:pt x="4402" y="1542"/>
                    <a:pt x="4700" y="1298"/>
                    <a:pt x="4870" y="1278"/>
                  </a:cubicBezTo>
                  <a:cubicBezTo>
                    <a:pt x="5040" y="1257"/>
                    <a:pt x="5160" y="1397"/>
                    <a:pt x="5546" y="1361"/>
                  </a:cubicBezTo>
                  <a:cubicBezTo>
                    <a:pt x="5931" y="1323"/>
                    <a:pt x="5774" y="1364"/>
                    <a:pt x="6196" y="1625"/>
                  </a:cubicBezTo>
                  <a:cubicBezTo>
                    <a:pt x="6619" y="1886"/>
                    <a:pt x="6527" y="1920"/>
                    <a:pt x="6589" y="2375"/>
                  </a:cubicBezTo>
                  <a:cubicBezTo>
                    <a:pt x="6652" y="2831"/>
                    <a:pt x="6648" y="2587"/>
                    <a:pt x="6847" y="2906"/>
                  </a:cubicBezTo>
                  <a:cubicBezTo>
                    <a:pt x="7046" y="3225"/>
                    <a:pt x="6764" y="3101"/>
                    <a:pt x="6382" y="3101"/>
                  </a:cubicBezTo>
                  <a:cubicBezTo>
                    <a:pt x="6002" y="3101"/>
                    <a:pt x="6005" y="3001"/>
                    <a:pt x="5736" y="2848"/>
                  </a:cubicBezTo>
                  <a:cubicBezTo>
                    <a:pt x="5466" y="2695"/>
                    <a:pt x="5529" y="2583"/>
                    <a:pt x="5425" y="2417"/>
                  </a:cubicBezTo>
                  <a:cubicBezTo>
                    <a:pt x="5321" y="2251"/>
                    <a:pt x="5309" y="2251"/>
                    <a:pt x="5135" y="2140"/>
                  </a:cubicBezTo>
                  <a:cubicBezTo>
                    <a:pt x="4961" y="2028"/>
                    <a:pt x="4941" y="2127"/>
                    <a:pt x="4746" y="2019"/>
                  </a:cubicBezTo>
                  <a:cubicBezTo>
                    <a:pt x="4551" y="1912"/>
                    <a:pt x="4485" y="2069"/>
                    <a:pt x="4336" y="2102"/>
                  </a:cubicBezTo>
                  <a:cubicBezTo>
                    <a:pt x="4186" y="2135"/>
                    <a:pt x="4041" y="2114"/>
                    <a:pt x="3921" y="1986"/>
                  </a:cubicBezTo>
                  <a:cubicBezTo>
                    <a:pt x="3801" y="1858"/>
                    <a:pt x="3722" y="1692"/>
                    <a:pt x="3801" y="1563"/>
                  </a:cubicBezTo>
                  <a:cubicBezTo>
                    <a:pt x="3880" y="1435"/>
                    <a:pt x="3917" y="1381"/>
                    <a:pt x="4049" y="1261"/>
                  </a:cubicBezTo>
                  <a:cubicBezTo>
                    <a:pt x="4182" y="1141"/>
                    <a:pt x="4402" y="1542"/>
                    <a:pt x="4402" y="1542"/>
                  </a:cubicBezTo>
                  <a:close/>
                  <a:moveTo>
                    <a:pt x="7120" y="1800"/>
                  </a:moveTo>
                  <a:cubicBezTo>
                    <a:pt x="7099" y="1803"/>
                    <a:pt x="6859" y="1953"/>
                    <a:pt x="6933" y="2094"/>
                  </a:cubicBezTo>
                  <a:cubicBezTo>
                    <a:pt x="7008" y="2235"/>
                    <a:pt x="7207" y="2309"/>
                    <a:pt x="7265" y="2251"/>
                  </a:cubicBezTo>
                  <a:cubicBezTo>
                    <a:pt x="7323" y="2194"/>
                    <a:pt x="7141" y="1796"/>
                    <a:pt x="7120" y="1800"/>
                  </a:cubicBezTo>
                  <a:close/>
                  <a:moveTo>
                    <a:pt x="1" y="1446"/>
                  </a:moveTo>
                  <a:cubicBezTo>
                    <a:pt x="155" y="1515"/>
                    <a:pt x="302" y="1575"/>
                    <a:pt x="345" y="1638"/>
                  </a:cubicBezTo>
                  <a:cubicBezTo>
                    <a:pt x="469" y="1820"/>
                    <a:pt x="353" y="1962"/>
                    <a:pt x="685" y="2028"/>
                  </a:cubicBezTo>
                  <a:cubicBezTo>
                    <a:pt x="1017" y="2093"/>
                    <a:pt x="1100" y="1995"/>
                    <a:pt x="1232" y="1787"/>
                  </a:cubicBezTo>
                  <a:cubicBezTo>
                    <a:pt x="1364" y="1580"/>
                    <a:pt x="1257" y="1671"/>
                    <a:pt x="1481" y="1248"/>
                  </a:cubicBezTo>
                  <a:cubicBezTo>
                    <a:pt x="1705" y="826"/>
                    <a:pt x="1580" y="834"/>
                    <a:pt x="1912" y="768"/>
                  </a:cubicBezTo>
                  <a:cubicBezTo>
                    <a:pt x="2243" y="702"/>
                    <a:pt x="2061" y="561"/>
                    <a:pt x="2342" y="486"/>
                  </a:cubicBezTo>
                  <a:cubicBezTo>
                    <a:pt x="2624" y="412"/>
                    <a:pt x="2798" y="644"/>
                    <a:pt x="3039" y="379"/>
                  </a:cubicBezTo>
                  <a:cubicBezTo>
                    <a:pt x="3129" y="279"/>
                    <a:pt x="3200" y="138"/>
                    <a:pt x="3254" y="0"/>
                  </a:cubicBezTo>
                  <a:cubicBezTo>
                    <a:pt x="2026" y="172"/>
                    <a:pt x="908" y="687"/>
                    <a:pt x="1" y="14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7"/>
            <p:cNvSpPr/>
            <p:nvPr/>
          </p:nvSpPr>
          <p:spPr>
            <a:xfrm>
              <a:off x="7815410" y="1191474"/>
              <a:ext cx="2186119" cy="2671202"/>
            </a:xfrm>
            <a:custGeom>
              <a:avLst/>
              <a:gdLst/>
              <a:ahLst/>
              <a:cxnLst/>
              <a:rect l="l" t="t" r="r" b="b"/>
              <a:pathLst>
                <a:path w="8646" h="10565" extrusionOk="0">
                  <a:moveTo>
                    <a:pt x="6078" y="9079"/>
                  </a:moveTo>
                  <a:cubicBezTo>
                    <a:pt x="6082" y="9088"/>
                    <a:pt x="6086" y="9097"/>
                    <a:pt x="6091" y="9106"/>
                  </a:cubicBezTo>
                  <a:cubicBezTo>
                    <a:pt x="6209" y="9355"/>
                    <a:pt x="6083" y="9591"/>
                    <a:pt x="5913" y="9773"/>
                  </a:cubicBezTo>
                  <a:cubicBezTo>
                    <a:pt x="5888" y="9800"/>
                    <a:pt x="5828" y="9867"/>
                    <a:pt x="5803" y="9911"/>
                  </a:cubicBezTo>
                  <a:cubicBezTo>
                    <a:pt x="5823" y="9963"/>
                    <a:pt x="5867" y="10042"/>
                    <a:pt x="5886" y="10086"/>
                  </a:cubicBezTo>
                  <a:cubicBezTo>
                    <a:pt x="5908" y="10136"/>
                    <a:pt x="5924" y="10187"/>
                    <a:pt x="5941" y="10236"/>
                  </a:cubicBezTo>
                  <a:cubicBezTo>
                    <a:pt x="5958" y="10240"/>
                    <a:pt x="5975" y="10242"/>
                    <a:pt x="5987" y="10244"/>
                  </a:cubicBezTo>
                  <a:cubicBezTo>
                    <a:pt x="6204" y="10280"/>
                    <a:pt x="6385" y="10406"/>
                    <a:pt x="6532" y="10565"/>
                  </a:cubicBezTo>
                  <a:cubicBezTo>
                    <a:pt x="7391" y="10070"/>
                    <a:pt x="8117" y="9372"/>
                    <a:pt x="8646" y="8539"/>
                  </a:cubicBezTo>
                  <a:cubicBezTo>
                    <a:pt x="8611" y="8533"/>
                    <a:pt x="8575" y="8523"/>
                    <a:pt x="8538" y="8508"/>
                  </a:cubicBezTo>
                  <a:cubicBezTo>
                    <a:pt x="8460" y="8478"/>
                    <a:pt x="8427" y="8446"/>
                    <a:pt x="8372" y="8405"/>
                  </a:cubicBezTo>
                  <a:cubicBezTo>
                    <a:pt x="8274" y="8407"/>
                    <a:pt x="8129" y="8488"/>
                    <a:pt x="8047" y="8523"/>
                  </a:cubicBezTo>
                  <a:cubicBezTo>
                    <a:pt x="7991" y="8548"/>
                    <a:pt x="7930" y="8559"/>
                    <a:pt x="7869" y="8558"/>
                  </a:cubicBezTo>
                  <a:cubicBezTo>
                    <a:pt x="7715" y="8555"/>
                    <a:pt x="7605" y="8478"/>
                    <a:pt x="7513" y="8368"/>
                  </a:cubicBezTo>
                  <a:cubicBezTo>
                    <a:pt x="7432" y="8435"/>
                    <a:pt x="7331" y="8479"/>
                    <a:pt x="7215" y="8514"/>
                  </a:cubicBezTo>
                  <a:cubicBezTo>
                    <a:pt x="7074" y="8556"/>
                    <a:pt x="6934" y="8567"/>
                    <a:pt x="6787" y="8552"/>
                  </a:cubicBezTo>
                  <a:cubicBezTo>
                    <a:pt x="6755" y="8549"/>
                    <a:pt x="6718" y="8542"/>
                    <a:pt x="6681" y="8536"/>
                  </a:cubicBezTo>
                  <a:cubicBezTo>
                    <a:pt x="6590" y="8647"/>
                    <a:pt x="6491" y="8721"/>
                    <a:pt x="6354" y="8789"/>
                  </a:cubicBezTo>
                  <a:cubicBezTo>
                    <a:pt x="6301" y="8816"/>
                    <a:pt x="6281" y="8821"/>
                    <a:pt x="6246" y="8869"/>
                  </a:cubicBezTo>
                  <a:cubicBezTo>
                    <a:pt x="6195" y="8942"/>
                    <a:pt x="6139" y="9014"/>
                    <a:pt x="6078" y="9079"/>
                  </a:cubicBezTo>
                  <a:close/>
                  <a:moveTo>
                    <a:pt x="702" y="1254"/>
                  </a:moveTo>
                  <a:cubicBezTo>
                    <a:pt x="763" y="1216"/>
                    <a:pt x="856" y="1212"/>
                    <a:pt x="933" y="1220"/>
                  </a:cubicBezTo>
                  <a:cubicBezTo>
                    <a:pt x="935" y="1226"/>
                    <a:pt x="937" y="1233"/>
                    <a:pt x="937" y="1240"/>
                  </a:cubicBezTo>
                  <a:cubicBezTo>
                    <a:pt x="965" y="1358"/>
                    <a:pt x="1008" y="1460"/>
                    <a:pt x="1101" y="1543"/>
                  </a:cubicBezTo>
                  <a:cubicBezTo>
                    <a:pt x="1186" y="1619"/>
                    <a:pt x="1293" y="1646"/>
                    <a:pt x="1388" y="1714"/>
                  </a:cubicBezTo>
                  <a:cubicBezTo>
                    <a:pt x="1564" y="1842"/>
                    <a:pt x="1753" y="1960"/>
                    <a:pt x="1981" y="1941"/>
                  </a:cubicBezTo>
                  <a:cubicBezTo>
                    <a:pt x="2186" y="1923"/>
                    <a:pt x="2341" y="1805"/>
                    <a:pt x="2465" y="1649"/>
                  </a:cubicBezTo>
                  <a:cubicBezTo>
                    <a:pt x="2481" y="1628"/>
                    <a:pt x="2496" y="1608"/>
                    <a:pt x="2510" y="1588"/>
                  </a:cubicBezTo>
                  <a:cubicBezTo>
                    <a:pt x="2538" y="1606"/>
                    <a:pt x="2567" y="1624"/>
                    <a:pt x="2596" y="1640"/>
                  </a:cubicBezTo>
                  <a:cubicBezTo>
                    <a:pt x="2593" y="1655"/>
                    <a:pt x="2589" y="1669"/>
                    <a:pt x="2587" y="1681"/>
                  </a:cubicBezTo>
                  <a:cubicBezTo>
                    <a:pt x="2562" y="1807"/>
                    <a:pt x="2555" y="1929"/>
                    <a:pt x="2573" y="2057"/>
                  </a:cubicBezTo>
                  <a:cubicBezTo>
                    <a:pt x="2608" y="2304"/>
                    <a:pt x="2691" y="2567"/>
                    <a:pt x="2974" y="2627"/>
                  </a:cubicBezTo>
                  <a:cubicBezTo>
                    <a:pt x="3016" y="2636"/>
                    <a:pt x="3057" y="2638"/>
                    <a:pt x="3098" y="2635"/>
                  </a:cubicBezTo>
                  <a:cubicBezTo>
                    <a:pt x="3083" y="2684"/>
                    <a:pt x="3074" y="2736"/>
                    <a:pt x="3075" y="2794"/>
                  </a:cubicBezTo>
                  <a:cubicBezTo>
                    <a:pt x="3076" y="3087"/>
                    <a:pt x="3304" y="3260"/>
                    <a:pt x="3537" y="3387"/>
                  </a:cubicBezTo>
                  <a:cubicBezTo>
                    <a:pt x="3687" y="3468"/>
                    <a:pt x="3691" y="3486"/>
                    <a:pt x="3796" y="3601"/>
                  </a:cubicBezTo>
                  <a:cubicBezTo>
                    <a:pt x="3931" y="3748"/>
                    <a:pt x="4092" y="3814"/>
                    <a:pt x="4282" y="3864"/>
                  </a:cubicBezTo>
                  <a:cubicBezTo>
                    <a:pt x="4498" y="3922"/>
                    <a:pt x="4730" y="3896"/>
                    <a:pt x="4882" y="3714"/>
                  </a:cubicBezTo>
                  <a:cubicBezTo>
                    <a:pt x="5118" y="3433"/>
                    <a:pt x="4961" y="3039"/>
                    <a:pt x="4785" y="2775"/>
                  </a:cubicBezTo>
                  <a:cubicBezTo>
                    <a:pt x="4757" y="2734"/>
                    <a:pt x="4729" y="2694"/>
                    <a:pt x="4697" y="2656"/>
                  </a:cubicBezTo>
                  <a:cubicBezTo>
                    <a:pt x="4707" y="2644"/>
                    <a:pt x="4716" y="2631"/>
                    <a:pt x="4724" y="2619"/>
                  </a:cubicBezTo>
                  <a:cubicBezTo>
                    <a:pt x="4741" y="2593"/>
                    <a:pt x="4757" y="2568"/>
                    <a:pt x="4770" y="2541"/>
                  </a:cubicBezTo>
                  <a:cubicBezTo>
                    <a:pt x="4835" y="2589"/>
                    <a:pt x="4922" y="2630"/>
                    <a:pt x="5052" y="2665"/>
                  </a:cubicBezTo>
                  <a:cubicBezTo>
                    <a:pt x="5053" y="2665"/>
                    <a:pt x="5054" y="2666"/>
                    <a:pt x="5056" y="2666"/>
                  </a:cubicBezTo>
                  <a:cubicBezTo>
                    <a:pt x="5058" y="2668"/>
                    <a:pt x="5060" y="2670"/>
                    <a:pt x="5061" y="2671"/>
                  </a:cubicBezTo>
                  <a:cubicBezTo>
                    <a:pt x="5101" y="2711"/>
                    <a:pt x="5143" y="2773"/>
                    <a:pt x="5181" y="2818"/>
                  </a:cubicBezTo>
                  <a:cubicBezTo>
                    <a:pt x="5273" y="2928"/>
                    <a:pt x="5374" y="3018"/>
                    <a:pt x="5499" y="3091"/>
                  </a:cubicBezTo>
                  <a:cubicBezTo>
                    <a:pt x="5564" y="3128"/>
                    <a:pt x="5624" y="3157"/>
                    <a:pt x="5686" y="3178"/>
                  </a:cubicBezTo>
                  <a:cubicBezTo>
                    <a:pt x="5520" y="3355"/>
                    <a:pt x="5495" y="3604"/>
                    <a:pt x="5562" y="3844"/>
                  </a:cubicBezTo>
                  <a:cubicBezTo>
                    <a:pt x="5617" y="4038"/>
                    <a:pt x="5723" y="4207"/>
                    <a:pt x="5906" y="4283"/>
                  </a:cubicBezTo>
                  <a:cubicBezTo>
                    <a:pt x="5900" y="4296"/>
                    <a:pt x="5892" y="4310"/>
                    <a:pt x="5885" y="4324"/>
                  </a:cubicBezTo>
                  <a:cubicBezTo>
                    <a:pt x="5878" y="4335"/>
                    <a:pt x="5868" y="4353"/>
                    <a:pt x="5858" y="4369"/>
                  </a:cubicBezTo>
                  <a:cubicBezTo>
                    <a:pt x="5567" y="4423"/>
                    <a:pt x="5387" y="4686"/>
                    <a:pt x="5290" y="4951"/>
                  </a:cubicBezTo>
                  <a:cubicBezTo>
                    <a:pt x="5230" y="5118"/>
                    <a:pt x="5177" y="5355"/>
                    <a:pt x="5199" y="5532"/>
                  </a:cubicBezTo>
                  <a:cubicBezTo>
                    <a:pt x="5204" y="5567"/>
                    <a:pt x="5211" y="5597"/>
                    <a:pt x="5218" y="5627"/>
                  </a:cubicBezTo>
                  <a:cubicBezTo>
                    <a:pt x="5200" y="5647"/>
                    <a:pt x="5179" y="5667"/>
                    <a:pt x="5166" y="5680"/>
                  </a:cubicBezTo>
                  <a:cubicBezTo>
                    <a:pt x="5028" y="5814"/>
                    <a:pt x="4878" y="5803"/>
                    <a:pt x="4771" y="6003"/>
                  </a:cubicBezTo>
                  <a:cubicBezTo>
                    <a:pt x="4748" y="6047"/>
                    <a:pt x="4733" y="6091"/>
                    <a:pt x="4725" y="6134"/>
                  </a:cubicBezTo>
                  <a:cubicBezTo>
                    <a:pt x="4598" y="6084"/>
                    <a:pt x="4461" y="6073"/>
                    <a:pt x="4323" y="6145"/>
                  </a:cubicBezTo>
                  <a:cubicBezTo>
                    <a:pt x="4248" y="6184"/>
                    <a:pt x="4195" y="6235"/>
                    <a:pt x="4152" y="6297"/>
                  </a:cubicBezTo>
                  <a:cubicBezTo>
                    <a:pt x="4088" y="6254"/>
                    <a:pt x="4013" y="6227"/>
                    <a:pt x="3932" y="6218"/>
                  </a:cubicBezTo>
                  <a:cubicBezTo>
                    <a:pt x="3796" y="6203"/>
                    <a:pt x="3665" y="6232"/>
                    <a:pt x="3554" y="6313"/>
                  </a:cubicBezTo>
                  <a:cubicBezTo>
                    <a:pt x="3482" y="6366"/>
                    <a:pt x="3463" y="6408"/>
                    <a:pt x="3410" y="6462"/>
                  </a:cubicBezTo>
                  <a:cubicBezTo>
                    <a:pt x="3397" y="6469"/>
                    <a:pt x="3372" y="6475"/>
                    <a:pt x="3359" y="6478"/>
                  </a:cubicBezTo>
                  <a:cubicBezTo>
                    <a:pt x="3167" y="6519"/>
                    <a:pt x="2997" y="6607"/>
                    <a:pt x="2924" y="6803"/>
                  </a:cubicBezTo>
                  <a:cubicBezTo>
                    <a:pt x="2823" y="7073"/>
                    <a:pt x="3012" y="7206"/>
                    <a:pt x="2951" y="7476"/>
                  </a:cubicBezTo>
                  <a:cubicBezTo>
                    <a:pt x="2910" y="7659"/>
                    <a:pt x="2877" y="7857"/>
                    <a:pt x="2927" y="8035"/>
                  </a:cubicBezTo>
                  <a:cubicBezTo>
                    <a:pt x="2867" y="8005"/>
                    <a:pt x="2816" y="7960"/>
                    <a:pt x="2715" y="7872"/>
                  </a:cubicBezTo>
                  <a:cubicBezTo>
                    <a:pt x="2696" y="7854"/>
                    <a:pt x="2652" y="7819"/>
                    <a:pt x="2648" y="7789"/>
                  </a:cubicBezTo>
                  <a:cubicBezTo>
                    <a:pt x="2639" y="7738"/>
                    <a:pt x="2641" y="7674"/>
                    <a:pt x="2638" y="7621"/>
                  </a:cubicBezTo>
                  <a:cubicBezTo>
                    <a:pt x="2631" y="7496"/>
                    <a:pt x="2611" y="7378"/>
                    <a:pt x="2574" y="7257"/>
                  </a:cubicBezTo>
                  <a:cubicBezTo>
                    <a:pt x="2418" y="6763"/>
                    <a:pt x="2032" y="6648"/>
                    <a:pt x="1773" y="6781"/>
                  </a:cubicBezTo>
                  <a:cubicBezTo>
                    <a:pt x="1733" y="6697"/>
                    <a:pt x="1692" y="6614"/>
                    <a:pt x="1648" y="6532"/>
                  </a:cubicBezTo>
                  <a:cubicBezTo>
                    <a:pt x="1633" y="6503"/>
                    <a:pt x="1612" y="6467"/>
                    <a:pt x="1601" y="6437"/>
                  </a:cubicBezTo>
                  <a:cubicBezTo>
                    <a:pt x="1587" y="6401"/>
                    <a:pt x="1578" y="6321"/>
                    <a:pt x="1571" y="6282"/>
                  </a:cubicBezTo>
                  <a:cubicBezTo>
                    <a:pt x="1547" y="6124"/>
                    <a:pt x="1512" y="5981"/>
                    <a:pt x="1413" y="5851"/>
                  </a:cubicBezTo>
                  <a:cubicBezTo>
                    <a:pt x="1359" y="5779"/>
                    <a:pt x="1307" y="5732"/>
                    <a:pt x="1257" y="5655"/>
                  </a:cubicBezTo>
                  <a:cubicBezTo>
                    <a:pt x="1197" y="5474"/>
                    <a:pt x="1330" y="4669"/>
                    <a:pt x="1328" y="4433"/>
                  </a:cubicBezTo>
                  <a:cubicBezTo>
                    <a:pt x="1326" y="4300"/>
                    <a:pt x="1305" y="4178"/>
                    <a:pt x="1267" y="4051"/>
                  </a:cubicBezTo>
                  <a:cubicBezTo>
                    <a:pt x="1256" y="4019"/>
                    <a:pt x="1235" y="3963"/>
                    <a:pt x="1227" y="3926"/>
                  </a:cubicBezTo>
                  <a:cubicBezTo>
                    <a:pt x="1229" y="3922"/>
                    <a:pt x="1232" y="3918"/>
                    <a:pt x="1233" y="3915"/>
                  </a:cubicBezTo>
                  <a:cubicBezTo>
                    <a:pt x="1344" y="3717"/>
                    <a:pt x="1407" y="3491"/>
                    <a:pt x="1245" y="3293"/>
                  </a:cubicBezTo>
                  <a:cubicBezTo>
                    <a:pt x="1182" y="3216"/>
                    <a:pt x="1106" y="3172"/>
                    <a:pt x="1021" y="3148"/>
                  </a:cubicBezTo>
                  <a:cubicBezTo>
                    <a:pt x="1030" y="3112"/>
                    <a:pt x="1038" y="3076"/>
                    <a:pt x="1044" y="3038"/>
                  </a:cubicBezTo>
                  <a:cubicBezTo>
                    <a:pt x="1084" y="2988"/>
                    <a:pt x="1114" y="2953"/>
                    <a:pt x="1141" y="2884"/>
                  </a:cubicBezTo>
                  <a:cubicBezTo>
                    <a:pt x="1198" y="2735"/>
                    <a:pt x="1171" y="2587"/>
                    <a:pt x="1094" y="2452"/>
                  </a:cubicBezTo>
                  <a:cubicBezTo>
                    <a:pt x="1063" y="2398"/>
                    <a:pt x="1027" y="2348"/>
                    <a:pt x="986" y="2302"/>
                  </a:cubicBezTo>
                  <a:cubicBezTo>
                    <a:pt x="940" y="2252"/>
                    <a:pt x="890" y="2209"/>
                    <a:pt x="843" y="2160"/>
                  </a:cubicBezTo>
                  <a:cubicBezTo>
                    <a:pt x="781" y="2095"/>
                    <a:pt x="727" y="2022"/>
                    <a:pt x="676" y="1947"/>
                  </a:cubicBezTo>
                  <a:cubicBezTo>
                    <a:pt x="614" y="1854"/>
                    <a:pt x="540" y="1772"/>
                    <a:pt x="452" y="1709"/>
                  </a:cubicBezTo>
                  <a:cubicBezTo>
                    <a:pt x="525" y="1648"/>
                    <a:pt x="586" y="1572"/>
                    <a:pt x="632" y="1481"/>
                  </a:cubicBezTo>
                  <a:cubicBezTo>
                    <a:pt x="674" y="1394"/>
                    <a:pt x="684" y="1331"/>
                    <a:pt x="702" y="1254"/>
                  </a:cubicBezTo>
                  <a:close/>
                  <a:moveTo>
                    <a:pt x="4565" y="586"/>
                  </a:moveTo>
                  <a:cubicBezTo>
                    <a:pt x="4599" y="601"/>
                    <a:pt x="4633" y="621"/>
                    <a:pt x="4674" y="647"/>
                  </a:cubicBezTo>
                  <a:cubicBezTo>
                    <a:pt x="4885" y="783"/>
                    <a:pt x="4949" y="829"/>
                    <a:pt x="5084" y="1047"/>
                  </a:cubicBezTo>
                  <a:cubicBezTo>
                    <a:pt x="5140" y="1136"/>
                    <a:pt x="5163" y="1207"/>
                    <a:pt x="5198" y="1302"/>
                  </a:cubicBezTo>
                  <a:cubicBezTo>
                    <a:pt x="5198" y="1303"/>
                    <a:pt x="5199" y="1305"/>
                    <a:pt x="5199" y="1307"/>
                  </a:cubicBezTo>
                  <a:cubicBezTo>
                    <a:pt x="5214" y="1320"/>
                    <a:pt x="5242" y="1337"/>
                    <a:pt x="5256" y="1344"/>
                  </a:cubicBezTo>
                  <a:cubicBezTo>
                    <a:pt x="5354" y="1400"/>
                    <a:pt x="5438" y="1472"/>
                    <a:pt x="5529" y="1524"/>
                  </a:cubicBezTo>
                  <a:cubicBezTo>
                    <a:pt x="5541" y="1530"/>
                    <a:pt x="5555" y="1535"/>
                    <a:pt x="5573" y="1538"/>
                  </a:cubicBezTo>
                  <a:cubicBezTo>
                    <a:pt x="5549" y="1450"/>
                    <a:pt x="5539" y="1357"/>
                    <a:pt x="5527" y="1267"/>
                  </a:cubicBezTo>
                  <a:cubicBezTo>
                    <a:pt x="5514" y="1177"/>
                    <a:pt x="5507" y="1088"/>
                    <a:pt x="5498" y="998"/>
                  </a:cubicBezTo>
                  <a:cubicBezTo>
                    <a:pt x="5496" y="977"/>
                    <a:pt x="5494" y="943"/>
                    <a:pt x="5490" y="917"/>
                  </a:cubicBezTo>
                  <a:cubicBezTo>
                    <a:pt x="5450" y="879"/>
                    <a:pt x="5354" y="821"/>
                    <a:pt x="5315" y="798"/>
                  </a:cubicBezTo>
                  <a:cubicBezTo>
                    <a:pt x="5230" y="745"/>
                    <a:pt x="5147" y="689"/>
                    <a:pt x="5067" y="627"/>
                  </a:cubicBezTo>
                  <a:cubicBezTo>
                    <a:pt x="5049" y="612"/>
                    <a:pt x="5030" y="595"/>
                    <a:pt x="5011" y="580"/>
                  </a:cubicBezTo>
                  <a:cubicBezTo>
                    <a:pt x="4976" y="582"/>
                    <a:pt x="4938" y="586"/>
                    <a:pt x="4909" y="589"/>
                  </a:cubicBezTo>
                  <a:cubicBezTo>
                    <a:pt x="4792" y="600"/>
                    <a:pt x="4679" y="600"/>
                    <a:pt x="4565" y="586"/>
                  </a:cubicBezTo>
                  <a:close/>
                  <a:moveTo>
                    <a:pt x="1" y="262"/>
                  </a:moveTo>
                  <a:cubicBezTo>
                    <a:pt x="57" y="347"/>
                    <a:pt x="77" y="407"/>
                    <a:pt x="101" y="483"/>
                  </a:cubicBezTo>
                  <a:cubicBezTo>
                    <a:pt x="121" y="487"/>
                    <a:pt x="151" y="492"/>
                    <a:pt x="174" y="493"/>
                  </a:cubicBezTo>
                  <a:cubicBezTo>
                    <a:pt x="194" y="469"/>
                    <a:pt x="215" y="433"/>
                    <a:pt x="228" y="414"/>
                  </a:cubicBezTo>
                  <a:cubicBezTo>
                    <a:pt x="237" y="398"/>
                    <a:pt x="257" y="368"/>
                    <a:pt x="263" y="350"/>
                  </a:cubicBezTo>
                  <a:cubicBezTo>
                    <a:pt x="307" y="221"/>
                    <a:pt x="352" y="115"/>
                    <a:pt x="409" y="1"/>
                  </a:cubicBezTo>
                  <a:cubicBezTo>
                    <a:pt x="270" y="82"/>
                    <a:pt x="133" y="169"/>
                    <a:pt x="1" y="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7"/>
            <p:cNvSpPr/>
            <p:nvPr/>
          </p:nvSpPr>
          <p:spPr>
            <a:xfrm>
              <a:off x="7619968" y="874926"/>
              <a:ext cx="2626580" cy="3141222"/>
            </a:xfrm>
            <a:custGeom>
              <a:avLst/>
              <a:gdLst/>
              <a:ahLst/>
              <a:cxnLst/>
              <a:rect l="l" t="t" r="r" b="b"/>
              <a:pathLst>
                <a:path w="10388" h="12424" extrusionOk="0">
                  <a:moveTo>
                    <a:pt x="266" y="1514"/>
                  </a:moveTo>
                  <a:cubicBezTo>
                    <a:pt x="380" y="1565"/>
                    <a:pt x="474" y="1615"/>
                    <a:pt x="518" y="1678"/>
                  </a:cubicBezTo>
                  <a:cubicBezTo>
                    <a:pt x="567" y="1751"/>
                    <a:pt x="584" y="1814"/>
                    <a:pt x="599" y="1871"/>
                  </a:cubicBezTo>
                  <a:cubicBezTo>
                    <a:pt x="618" y="1942"/>
                    <a:pt x="633" y="1997"/>
                    <a:pt x="802" y="2031"/>
                  </a:cubicBezTo>
                  <a:cubicBezTo>
                    <a:pt x="945" y="2059"/>
                    <a:pt x="1030" y="2054"/>
                    <a:pt x="1091" y="2022"/>
                  </a:cubicBezTo>
                  <a:cubicBezTo>
                    <a:pt x="1151" y="1990"/>
                    <a:pt x="1198" y="1921"/>
                    <a:pt x="1256" y="1830"/>
                  </a:cubicBezTo>
                  <a:cubicBezTo>
                    <a:pt x="1311" y="1744"/>
                    <a:pt x="1320" y="1717"/>
                    <a:pt x="1333" y="1675"/>
                  </a:cubicBezTo>
                  <a:cubicBezTo>
                    <a:pt x="1352" y="1615"/>
                    <a:pt x="1378" y="1531"/>
                    <a:pt x="1502" y="1297"/>
                  </a:cubicBezTo>
                  <a:cubicBezTo>
                    <a:pt x="1563" y="1181"/>
                    <a:pt x="1598" y="1097"/>
                    <a:pt x="1623" y="1037"/>
                  </a:cubicBezTo>
                  <a:cubicBezTo>
                    <a:pt x="1705" y="840"/>
                    <a:pt x="1710" y="827"/>
                    <a:pt x="1993" y="771"/>
                  </a:cubicBezTo>
                  <a:cubicBezTo>
                    <a:pt x="2129" y="744"/>
                    <a:pt x="2151" y="706"/>
                    <a:pt x="2173" y="668"/>
                  </a:cubicBezTo>
                  <a:cubicBezTo>
                    <a:pt x="2212" y="601"/>
                    <a:pt x="2250" y="536"/>
                    <a:pt x="2419" y="490"/>
                  </a:cubicBezTo>
                  <a:cubicBezTo>
                    <a:pt x="2549" y="456"/>
                    <a:pt x="2653" y="476"/>
                    <a:pt x="2750" y="494"/>
                  </a:cubicBezTo>
                  <a:cubicBezTo>
                    <a:pt x="2860" y="515"/>
                    <a:pt x="2959" y="534"/>
                    <a:pt x="3073" y="409"/>
                  </a:cubicBezTo>
                  <a:cubicBezTo>
                    <a:pt x="3112" y="366"/>
                    <a:pt x="3149" y="310"/>
                    <a:pt x="3182" y="251"/>
                  </a:cubicBezTo>
                  <a:cubicBezTo>
                    <a:pt x="3190" y="235"/>
                    <a:pt x="3199" y="219"/>
                    <a:pt x="3207" y="202"/>
                  </a:cubicBezTo>
                  <a:cubicBezTo>
                    <a:pt x="2666" y="291"/>
                    <a:pt x="2148" y="448"/>
                    <a:pt x="1662" y="664"/>
                  </a:cubicBezTo>
                  <a:cubicBezTo>
                    <a:pt x="1160" y="888"/>
                    <a:pt x="692" y="1174"/>
                    <a:pt x="266" y="1514"/>
                  </a:cubicBezTo>
                  <a:close/>
                  <a:moveTo>
                    <a:pt x="6985" y="8693"/>
                  </a:moveTo>
                  <a:cubicBezTo>
                    <a:pt x="7127" y="8684"/>
                    <a:pt x="7454" y="8619"/>
                    <a:pt x="7482" y="8613"/>
                  </a:cubicBezTo>
                  <a:cubicBezTo>
                    <a:pt x="7501" y="8609"/>
                    <a:pt x="7522" y="8611"/>
                    <a:pt x="7541" y="8621"/>
                  </a:cubicBezTo>
                  <a:cubicBezTo>
                    <a:pt x="7585" y="8644"/>
                    <a:pt x="7602" y="8697"/>
                    <a:pt x="7579" y="8741"/>
                  </a:cubicBezTo>
                  <a:cubicBezTo>
                    <a:pt x="7579" y="8741"/>
                    <a:pt x="7413" y="9065"/>
                    <a:pt x="7248" y="9193"/>
                  </a:cubicBezTo>
                  <a:cubicBezTo>
                    <a:pt x="7084" y="9320"/>
                    <a:pt x="7037" y="9278"/>
                    <a:pt x="6933" y="9186"/>
                  </a:cubicBezTo>
                  <a:cubicBezTo>
                    <a:pt x="6908" y="9165"/>
                    <a:pt x="6879" y="9140"/>
                    <a:pt x="6840" y="9114"/>
                  </a:cubicBezTo>
                  <a:cubicBezTo>
                    <a:pt x="6808" y="9094"/>
                    <a:pt x="6789" y="9105"/>
                    <a:pt x="6761" y="9121"/>
                  </a:cubicBezTo>
                  <a:cubicBezTo>
                    <a:pt x="6693" y="9161"/>
                    <a:pt x="6604" y="9212"/>
                    <a:pt x="6418" y="9203"/>
                  </a:cubicBezTo>
                  <a:cubicBezTo>
                    <a:pt x="6250" y="9194"/>
                    <a:pt x="6118" y="9162"/>
                    <a:pt x="6006" y="9113"/>
                  </a:cubicBezTo>
                  <a:cubicBezTo>
                    <a:pt x="5894" y="9065"/>
                    <a:pt x="5803" y="8999"/>
                    <a:pt x="5718" y="8923"/>
                  </a:cubicBezTo>
                  <a:cubicBezTo>
                    <a:pt x="5627" y="8842"/>
                    <a:pt x="5620" y="8782"/>
                    <a:pt x="5669" y="8728"/>
                  </a:cubicBezTo>
                  <a:cubicBezTo>
                    <a:pt x="5704" y="8689"/>
                    <a:pt x="5753" y="8685"/>
                    <a:pt x="5813" y="8680"/>
                  </a:cubicBezTo>
                  <a:lnTo>
                    <a:pt x="5813" y="8680"/>
                  </a:lnTo>
                  <a:cubicBezTo>
                    <a:pt x="5864" y="8676"/>
                    <a:pt x="5929" y="8671"/>
                    <a:pt x="5955" y="8645"/>
                  </a:cubicBezTo>
                  <a:lnTo>
                    <a:pt x="5955" y="8645"/>
                  </a:lnTo>
                  <a:cubicBezTo>
                    <a:pt x="6042" y="8558"/>
                    <a:pt x="6111" y="8572"/>
                    <a:pt x="6228" y="8596"/>
                  </a:cubicBezTo>
                  <a:cubicBezTo>
                    <a:pt x="6312" y="8611"/>
                    <a:pt x="6431" y="8635"/>
                    <a:pt x="6619" y="8612"/>
                  </a:cubicBezTo>
                  <a:cubicBezTo>
                    <a:pt x="6904" y="8577"/>
                    <a:pt x="6961" y="8635"/>
                    <a:pt x="6985" y="8693"/>
                  </a:cubicBezTo>
                  <a:close/>
                  <a:moveTo>
                    <a:pt x="7327" y="8823"/>
                  </a:moveTo>
                  <a:cubicBezTo>
                    <a:pt x="7274" y="8907"/>
                    <a:pt x="7205" y="9002"/>
                    <a:pt x="7140" y="9052"/>
                  </a:cubicBezTo>
                  <a:cubicBezTo>
                    <a:pt x="7091" y="9091"/>
                    <a:pt x="7078" y="9079"/>
                    <a:pt x="7050" y="9054"/>
                  </a:cubicBezTo>
                  <a:cubicBezTo>
                    <a:pt x="7021" y="9028"/>
                    <a:pt x="6985" y="8997"/>
                    <a:pt x="6934" y="8965"/>
                  </a:cubicBezTo>
                  <a:cubicBezTo>
                    <a:pt x="6811" y="8887"/>
                    <a:pt x="6755" y="8920"/>
                    <a:pt x="6672" y="8969"/>
                  </a:cubicBezTo>
                  <a:cubicBezTo>
                    <a:pt x="6624" y="8996"/>
                    <a:pt x="6561" y="9033"/>
                    <a:pt x="6428" y="9026"/>
                  </a:cubicBezTo>
                  <a:cubicBezTo>
                    <a:pt x="6281" y="9018"/>
                    <a:pt x="6169" y="8992"/>
                    <a:pt x="6076" y="8951"/>
                  </a:cubicBezTo>
                  <a:cubicBezTo>
                    <a:pt x="6012" y="8924"/>
                    <a:pt x="5957" y="8889"/>
                    <a:pt x="5904" y="8849"/>
                  </a:cubicBezTo>
                  <a:cubicBezTo>
                    <a:pt x="5965" y="8839"/>
                    <a:pt x="6031" y="8820"/>
                    <a:pt x="6080" y="8771"/>
                  </a:cubicBezTo>
                  <a:lnTo>
                    <a:pt x="6080" y="8770"/>
                  </a:lnTo>
                  <a:lnTo>
                    <a:pt x="6080" y="8770"/>
                  </a:lnTo>
                  <a:cubicBezTo>
                    <a:pt x="6100" y="8750"/>
                    <a:pt x="6135" y="8757"/>
                    <a:pt x="6194" y="8769"/>
                  </a:cubicBezTo>
                  <a:cubicBezTo>
                    <a:pt x="6289" y="8788"/>
                    <a:pt x="6424" y="8815"/>
                    <a:pt x="6641" y="8788"/>
                  </a:cubicBezTo>
                  <a:cubicBezTo>
                    <a:pt x="6823" y="8766"/>
                    <a:pt x="6824" y="8770"/>
                    <a:pt x="6826" y="8775"/>
                  </a:cubicBezTo>
                  <a:cubicBezTo>
                    <a:pt x="6844" y="8831"/>
                    <a:pt x="6859" y="8878"/>
                    <a:pt x="6983" y="8871"/>
                  </a:cubicBezTo>
                  <a:cubicBezTo>
                    <a:pt x="7066" y="8866"/>
                    <a:pt x="7209" y="8844"/>
                    <a:pt x="7327" y="8823"/>
                  </a:cubicBezTo>
                  <a:close/>
                  <a:moveTo>
                    <a:pt x="123" y="1643"/>
                  </a:moveTo>
                  <a:lnTo>
                    <a:pt x="65" y="1617"/>
                  </a:lnTo>
                  <a:cubicBezTo>
                    <a:pt x="52" y="1611"/>
                    <a:pt x="41" y="1604"/>
                    <a:pt x="31" y="1592"/>
                  </a:cubicBezTo>
                  <a:cubicBezTo>
                    <a:pt x="0" y="1555"/>
                    <a:pt x="5" y="1499"/>
                    <a:pt x="43" y="1467"/>
                  </a:cubicBezTo>
                  <a:cubicBezTo>
                    <a:pt x="508" y="1079"/>
                    <a:pt x="1029" y="753"/>
                    <a:pt x="1591" y="503"/>
                  </a:cubicBezTo>
                  <a:cubicBezTo>
                    <a:pt x="2138" y="260"/>
                    <a:pt x="2725" y="90"/>
                    <a:pt x="3338" y="3"/>
                  </a:cubicBezTo>
                  <a:cubicBezTo>
                    <a:pt x="3353" y="1"/>
                    <a:pt x="3369" y="1"/>
                    <a:pt x="3385" y="8"/>
                  </a:cubicBezTo>
                  <a:cubicBezTo>
                    <a:pt x="3431" y="26"/>
                    <a:pt x="3453" y="77"/>
                    <a:pt x="3436" y="123"/>
                  </a:cubicBezTo>
                  <a:cubicBezTo>
                    <a:pt x="3407" y="194"/>
                    <a:pt x="3374" y="268"/>
                    <a:pt x="3336" y="337"/>
                  </a:cubicBezTo>
                  <a:cubicBezTo>
                    <a:pt x="3298" y="407"/>
                    <a:pt x="3253" y="472"/>
                    <a:pt x="3204" y="528"/>
                  </a:cubicBezTo>
                  <a:cubicBezTo>
                    <a:pt x="3024" y="726"/>
                    <a:pt x="2879" y="698"/>
                    <a:pt x="2717" y="668"/>
                  </a:cubicBezTo>
                  <a:cubicBezTo>
                    <a:pt x="2639" y="654"/>
                    <a:pt x="2555" y="638"/>
                    <a:pt x="2464" y="661"/>
                  </a:cubicBezTo>
                  <a:cubicBezTo>
                    <a:pt x="2366" y="688"/>
                    <a:pt x="2346" y="722"/>
                    <a:pt x="2326" y="756"/>
                  </a:cubicBezTo>
                  <a:cubicBezTo>
                    <a:pt x="2283" y="829"/>
                    <a:pt x="2241" y="902"/>
                    <a:pt x="2028" y="944"/>
                  </a:cubicBezTo>
                  <a:cubicBezTo>
                    <a:pt x="1837" y="983"/>
                    <a:pt x="1834" y="990"/>
                    <a:pt x="1786" y="1105"/>
                  </a:cubicBezTo>
                  <a:cubicBezTo>
                    <a:pt x="1760" y="1168"/>
                    <a:pt x="1724" y="1255"/>
                    <a:pt x="1658" y="1380"/>
                  </a:cubicBezTo>
                  <a:cubicBezTo>
                    <a:pt x="1541" y="1600"/>
                    <a:pt x="1518" y="1674"/>
                    <a:pt x="1502" y="1727"/>
                  </a:cubicBezTo>
                  <a:cubicBezTo>
                    <a:pt x="1484" y="1782"/>
                    <a:pt x="1473" y="1818"/>
                    <a:pt x="1406" y="1925"/>
                  </a:cubicBezTo>
                  <a:cubicBezTo>
                    <a:pt x="1377" y="1969"/>
                    <a:pt x="1350" y="2010"/>
                    <a:pt x="1323" y="2045"/>
                  </a:cubicBezTo>
                  <a:cubicBezTo>
                    <a:pt x="1351" y="2034"/>
                    <a:pt x="1379" y="2024"/>
                    <a:pt x="1408" y="2017"/>
                  </a:cubicBezTo>
                  <a:cubicBezTo>
                    <a:pt x="1587" y="1969"/>
                    <a:pt x="1768" y="1989"/>
                    <a:pt x="1871" y="2010"/>
                  </a:cubicBezTo>
                  <a:cubicBezTo>
                    <a:pt x="1975" y="2032"/>
                    <a:pt x="2043" y="2081"/>
                    <a:pt x="2091" y="2152"/>
                  </a:cubicBezTo>
                  <a:cubicBezTo>
                    <a:pt x="2135" y="2216"/>
                    <a:pt x="2158" y="2293"/>
                    <a:pt x="2179" y="2384"/>
                  </a:cubicBezTo>
                  <a:cubicBezTo>
                    <a:pt x="2192" y="2436"/>
                    <a:pt x="2199" y="2439"/>
                    <a:pt x="2227" y="2451"/>
                  </a:cubicBezTo>
                  <a:cubicBezTo>
                    <a:pt x="2271" y="2471"/>
                    <a:pt x="2338" y="2500"/>
                    <a:pt x="2444" y="2576"/>
                  </a:cubicBezTo>
                  <a:cubicBezTo>
                    <a:pt x="2552" y="2655"/>
                    <a:pt x="2632" y="2707"/>
                    <a:pt x="2693" y="2713"/>
                  </a:cubicBezTo>
                  <a:cubicBezTo>
                    <a:pt x="2743" y="2719"/>
                    <a:pt x="2793" y="2686"/>
                    <a:pt x="2861" y="2602"/>
                  </a:cubicBezTo>
                  <a:cubicBezTo>
                    <a:pt x="2933" y="2512"/>
                    <a:pt x="2929" y="2449"/>
                    <a:pt x="2927" y="2403"/>
                  </a:cubicBezTo>
                  <a:cubicBezTo>
                    <a:pt x="2922" y="2306"/>
                    <a:pt x="2918" y="2244"/>
                    <a:pt x="3064" y="2203"/>
                  </a:cubicBezTo>
                  <a:cubicBezTo>
                    <a:pt x="3199" y="2164"/>
                    <a:pt x="3287" y="2235"/>
                    <a:pt x="3404" y="2331"/>
                  </a:cubicBezTo>
                  <a:cubicBezTo>
                    <a:pt x="3475" y="2388"/>
                    <a:pt x="3561" y="2457"/>
                    <a:pt x="3676" y="2510"/>
                  </a:cubicBezTo>
                  <a:cubicBezTo>
                    <a:pt x="3921" y="2622"/>
                    <a:pt x="3890" y="2765"/>
                    <a:pt x="3847" y="2956"/>
                  </a:cubicBezTo>
                  <a:cubicBezTo>
                    <a:pt x="3829" y="3039"/>
                    <a:pt x="3807" y="3136"/>
                    <a:pt x="3822" y="3241"/>
                  </a:cubicBezTo>
                  <a:cubicBezTo>
                    <a:pt x="3837" y="3352"/>
                    <a:pt x="3832" y="3407"/>
                    <a:pt x="3838" y="3408"/>
                  </a:cubicBezTo>
                  <a:cubicBezTo>
                    <a:pt x="3847" y="3408"/>
                    <a:pt x="3887" y="3346"/>
                    <a:pt x="3961" y="3221"/>
                  </a:cubicBezTo>
                  <a:cubicBezTo>
                    <a:pt x="4023" y="3115"/>
                    <a:pt x="4064" y="2971"/>
                    <a:pt x="4102" y="2841"/>
                  </a:cubicBezTo>
                  <a:cubicBezTo>
                    <a:pt x="4140" y="2710"/>
                    <a:pt x="4175" y="2591"/>
                    <a:pt x="4228" y="2519"/>
                  </a:cubicBezTo>
                  <a:cubicBezTo>
                    <a:pt x="4297" y="2422"/>
                    <a:pt x="4381" y="2393"/>
                    <a:pt x="4498" y="2477"/>
                  </a:cubicBezTo>
                  <a:cubicBezTo>
                    <a:pt x="4499" y="2478"/>
                    <a:pt x="4501" y="2478"/>
                    <a:pt x="4502" y="2479"/>
                  </a:cubicBezTo>
                  <a:cubicBezTo>
                    <a:pt x="4631" y="2575"/>
                    <a:pt x="4718" y="2794"/>
                    <a:pt x="4738" y="3032"/>
                  </a:cubicBezTo>
                  <a:cubicBezTo>
                    <a:pt x="4758" y="3264"/>
                    <a:pt x="4716" y="3521"/>
                    <a:pt x="4589" y="3697"/>
                  </a:cubicBezTo>
                  <a:lnTo>
                    <a:pt x="4589" y="3697"/>
                  </a:lnTo>
                  <a:lnTo>
                    <a:pt x="4585" y="3703"/>
                  </a:lnTo>
                  <a:cubicBezTo>
                    <a:pt x="4537" y="3768"/>
                    <a:pt x="4489" y="3823"/>
                    <a:pt x="4447" y="3872"/>
                  </a:cubicBezTo>
                  <a:cubicBezTo>
                    <a:pt x="4401" y="3925"/>
                    <a:pt x="4361" y="3971"/>
                    <a:pt x="4341" y="4007"/>
                  </a:cubicBezTo>
                  <a:cubicBezTo>
                    <a:pt x="4312" y="4060"/>
                    <a:pt x="4348" y="4112"/>
                    <a:pt x="4539" y="4215"/>
                  </a:cubicBezTo>
                  <a:cubicBezTo>
                    <a:pt x="4764" y="4337"/>
                    <a:pt x="4836" y="4425"/>
                    <a:pt x="4895" y="4495"/>
                  </a:cubicBezTo>
                  <a:cubicBezTo>
                    <a:pt x="4945" y="4555"/>
                    <a:pt x="4981" y="4598"/>
                    <a:pt x="5179" y="4651"/>
                  </a:cubicBezTo>
                  <a:cubicBezTo>
                    <a:pt x="5230" y="4665"/>
                    <a:pt x="5263" y="4667"/>
                    <a:pt x="5282" y="4659"/>
                  </a:cubicBezTo>
                  <a:cubicBezTo>
                    <a:pt x="5287" y="4657"/>
                    <a:pt x="5290" y="4651"/>
                    <a:pt x="5292" y="4643"/>
                  </a:cubicBezTo>
                  <a:cubicBezTo>
                    <a:pt x="5296" y="4618"/>
                    <a:pt x="5291" y="4583"/>
                    <a:pt x="5280" y="4542"/>
                  </a:cubicBezTo>
                  <a:cubicBezTo>
                    <a:pt x="5240" y="4405"/>
                    <a:pt x="5129" y="4230"/>
                    <a:pt x="5015" y="4121"/>
                  </a:cubicBezTo>
                  <a:cubicBezTo>
                    <a:pt x="4819" y="3931"/>
                    <a:pt x="4912" y="3823"/>
                    <a:pt x="5028" y="3691"/>
                  </a:cubicBezTo>
                  <a:cubicBezTo>
                    <a:pt x="5087" y="3623"/>
                    <a:pt x="5155" y="3545"/>
                    <a:pt x="5138" y="3431"/>
                  </a:cubicBezTo>
                  <a:cubicBezTo>
                    <a:pt x="5115" y="3276"/>
                    <a:pt x="5104" y="3271"/>
                    <a:pt x="5081" y="3263"/>
                  </a:cubicBezTo>
                  <a:cubicBezTo>
                    <a:pt x="5038" y="3249"/>
                    <a:pt x="4982" y="3229"/>
                    <a:pt x="4904" y="3155"/>
                  </a:cubicBezTo>
                  <a:cubicBezTo>
                    <a:pt x="4795" y="3051"/>
                    <a:pt x="4747" y="2972"/>
                    <a:pt x="4759" y="2879"/>
                  </a:cubicBezTo>
                  <a:cubicBezTo>
                    <a:pt x="4769" y="2794"/>
                    <a:pt x="4832" y="2720"/>
                    <a:pt x="4945" y="2623"/>
                  </a:cubicBezTo>
                  <a:cubicBezTo>
                    <a:pt x="5093" y="2493"/>
                    <a:pt x="5205" y="2540"/>
                    <a:pt x="5321" y="2672"/>
                  </a:cubicBezTo>
                  <a:cubicBezTo>
                    <a:pt x="5367" y="2726"/>
                    <a:pt x="5413" y="2794"/>
                    <a:pt x="5464" y="2871"/>
                  </a:cubicBezTo>
                  <a:cubicBezTo>
                    <a:pt x="5504" y="2931"/>
                    <a:pt x="5547" y="2995"/>
                    <a:pt x="5595" y="3059"/>
                  </a:cubicBezTo>
                  <a:cubicBezTo>
                    <a:pt x="5673" y="3162"/>
                    <a:pt x="5716" y="3236"/>
                    <a:pt x="5748" y="3293"/>
                  </a:cubicBezTo>
                  <a:cubicBezTo>
                    <a:pt x="5800" y="3383"/>
                    <a:pt x="5819" y="3416"/>
                    <a:pt x="5954" y="3454"/>
                  </a:cubicBezTo>
                  <a:cubicBezTo>
                    <a:pt x="6117" y="3499"/>
                    <a:pt x="6191" y="3593"/>
                    <a:pt x="6273" y="3700"/>
                  </a:cubicBezTo>
                  <a:cubicBezTo>
                    <a:pt x="6333" y="3776"/>
                    <a:pt x="6398" y="3860"/>
                    <a:pt x="6514" y="3926"/>
                  </a:cubicBezTo>
                  <a:cubicBezTo>
                    <a:pt x="6628" y="3993"/>
                    <a:pt x="6698" y="3994"/>
                    <a:pt x="6767" y="3996"/>
                  </a:cubicBezTo>
                  <a:cubicBezTo>
                    <a:pt x="6867" y="3999"/>
                    <a:pt x="6966" y="4001"/>
                    <a:pt x="7134" y="4111"/>
                  </a:cubicBezTo>
                  <a:cubicBezTo>
                    <a:pt x="7299" y="4218"/>
                    <a:pt x="7350" y="4315"/>
                    <a:pt x="7395" y="4397"/>
                  </a:cubicBezTo>
                  <a:cubicBezTo>
                    <a:pt x="7424" y="4453"/>
                    <a:pt x="7449" y="4499"/>
                    <a:pt x="7529" y="4529"/>
                  </a:cubicBezTo>
                  <a:cubicBezTo>
                    <a:pt x="7610" y="4562"/>
                    <a:pt x="7674" y="4602"/>
                    <a:pt x="7712" y="4647"/>
                  </a:cubicBezTo>
                  <a:cubicBezTo>
                    <a:pt x="7745" y="4687"/>
                    <a:pt x="7761" y="4729"/>
                    <a:pt x="7759" y="4776"/>
                  </a:cubicBezTo>
                  <a:cubicBezTo>
                    <a:pt x="7756" y="4821"/>
                    <a:pt x="7736" y="4864"/>
                    <a:pt x="7696" y="4903"/>
                  </a:cubicBezTo>
                  <a:cubicBezTo>
                    <a:pt x="7648" y="4949"/>
                    <a:pt x="7566" y="4993"/>
                    <a:pt x="7443" y="5028"/>
                  </a:cubicBezTo>
                  <a:cubicBezTo>
                    <a:pt x="7141" y="5115"/>
                    <a:pt x="7056" y="4905"/>
                    <a:pt x="6996" y="4753"/>
                  </a:cubicBezTo>
                  <a:cubicBezTo>
                    <a:pt x="6983" y="4723"/>
                    <a:pt x="7030" y="4695"/>
                    <a:pt x="7003" y="4696"/>
                  </a:cubicBezTo>
                  <a:lnTo>
                    <a:pt x="7001" y="4696"/>
                  </a:lnTo>
                  <a:cubicBezTo>
                    <a:pt x="6973" y="4699"/>
                    <a:pt x="6932" y="4701"/>
                    <a:pt x="6893" y="4713"/>
                  </a:cubicBezTo>
                  <a:cubicBezTo>
                    <a:pt x="6822" y="4733"/>
                    <a:pt x="6749" y="4791"/>
                    <a:pt x="6799" y="4965"/>
                  </a:cubicBezTo>
                  <a:cubicBezTo>
                    <a:pt x="6838" y="5104"/>
                    <a:pt x="6890" y="5099"/>
                    <a:pt x="6948" y="5092"/>
                  </a:cubicBezTo>
                  <a:cubicBezTo>
                    <a:pt x="7030" y="5083"/>
                    <a:pt x="7119" y="5073"/>
                    <a:pt x="7216" y="5153"/>
                  </a:cubicBezTo>
                  <a:cubicBezTo>
                    <a:pt x="7327" y="5242"/>
                    <a:pt x="7374" y="5305"/>
                    <a:pt x="7372" y="5372"/>
                  </a:cubicBezTo>
                  <a:cubicBezTo>
                    <a:pt x="7369" y="5449"/>
                    <a:pt x="7318" y="5489"/>
                    <a:pt x="7234" y="5545"/>
                  </a:cubicBezTo>
                  <a:lnTo>
                    <a:pt x="7230" y="5548"/>
                  </a:lnTo>
                  <a:cubicBezTo>
                    <a:pt x="7204" y="5565"/>
                    <a:pt x="7170" y="5633"/>
                    <a:pt x="7131" y="5708"/>
                  </a:cubicBezTo>
                  <a:cubicBezTo>
                    <a:pt x="7044" y="5878"/>
                    <a:pt x="6941" y="6078"/>
                    <a:pt x="6732" y="6092"/>
                  </a:cubicBezTo>
                  <a:lnTo>
                    <a:pt x="6727" y="6093"/>
                  </a:lnTo>
                  <a:cubicBezTo>
                    <a:pt x="6645" y="6103"/>
                    <a:pt x="6576" y="6214"/>
                    <a:pt x="6526" y="6340"/>
                  </a:cubicBezTo>
                  <a:cubicBezTo>
                    <a:pt x="6470" y="6482"/>
                    <a:pt x="6443" y="6636"/>
                    <a:pt x="6448" y="6713"/>
                  </a:cubicBezTo>
                  <a:lnTo>
                    <a:pt x="6449" y="6723"/>
                  </a:lnTo>
                  <a:cubicBezTo>
                    <a:pt x="6452" y="6749"/>
                    <a:pt x="6459" y="6775"/>
                    <a:pt x="6466" y="6800"/>
                  </a:cubicBezTo>
                  <a:cubicBezTo>
                    <a:pt x="6504" y="6931"/>
                    <a:pt x="6531" y="7028"/>
                    <a:pt x="6274" y="7277"/>
                  </a:cubicBezTo>
                  <a:cubicBezTo>
                    <a:pt x="6161" y="7387"/>
                    <a:pt x="6069" y="7434"/>
                    <a:pt x="6008" y="7465"/>
                  </a:cubicBezTo>
                  <a:cubicBezTo>
                    <a:pt x="5977" y="7481"/>
                    <a:pt x="5970" y="7483"/>
                    <a:pt x="6022" y="7590"/>
                  </a:cubicBezTo>
                  <a:cubicBezTo>
                    <a:pt x="6096" y="7740"/>
                    <a:pt x="6195" y="7943"/>
                    <a:pt x="6237" y="8105"/>
                  </a:cubicBezTo>
                  <a:cubicBezTo>
                    <a:pt x="6299" y="8339"/>
                    <a:pt x="6264" y="8499"/>
                    <a:pt x="6000" y="8431"/>
                  </a:cubicBezTo>
                  <a:cubicBezTo>
                    <a:pt x="5799" y="8379"/>
                    <a:pt x="5744" y="8291"/>
                    <a:pt x="5671" y="8173"/>
                  </a:cubicBezTo>
                  <a:cubicBezTo>
                    <a:pt x="5623" y="8095"/>
                    <a:pt x="5564" y="8000"/>
                    <a:pt x="5422" y="7895"/>
                  </a:cubicBezTo>
                  <a:cubicBezTo>
                    <a:pt x="5340" y="7833"/>
                    <a:pt x="5321" y="7822"/>
                    <a:pt x="5318" y="7825"/>
                  </a:cubicBezTo>
                  <a:cubicBezTo>
                    <a:pt x="5310" y="7835"/>
                    <a:pt x="5302" y="7854"/>
                    <a:pt x="5292" y="7874"/>
                  </a:cubicBezTo>
                  <a:cubicBezTo>
                    <a:pt x="5245" y="7967"/>
                    <a:pt x="5180" y="8095"/>
                    <a:pt x="4977" y="8164"/>
                  </a:cubicBezTo>
                  <a:cubicBezTo>
                    <a:pt x="4765" y="8236"/>
                    <a:pt x="4689" y="8189"/>
                    <a:pt x="4657" y="8098"/>
                  </a:cubicBezTo>
                  <a:cubicBezTo>
                    <a:pt x="4645" y="8060"/>
                    <a:pt x="4647" y="8025"/>
                    <a:pt x="4649" y="7988"/>
                  </a:cubicBezTo>
                  <a:cubicBezTo>
                    <a:pt x="4649" y="7969"/>
                    <a:pt x="4656" y="7949"/>
                    <a:pt x="4653" y="7949"/>
                  </a:cubicBezTo>
                  <a:cubicBezTo>
                    <a:pt x="4614" y="7944"/>
                    <a:pt x="4598" y="7964"/>
                    <a:pt x="4576" y="7992"/>
                  </a:cubicBezTo>
                  <a:cubicBezTo>
                    <a:pt x="4522" y="8062"/>
                    <a:pt x="4450" y="8153"/>
                    <a:pt x="4234" y="8200"/>
                  </a:cubicBezTo>
                  <a:cubicBezTo>
                    <a:pt x="4161" y="8216"/>
                    <a:pt x="4148" y="8225"/>
                    <a:pt x="4151" y="8238"/>
                  </a:cubicBezTo>
                  <a:cubicBezTo>
                    <a:pt x="4154" y="8255"/>
                    <a:pt x="4161" y="8274"/>
                    <a:pt x="4167" y="8296"/>
                  </a:cubicBezTo>
                  <a:cubicBezTo>
                    <a:pt x="4202" y="8406"/>
                    <a:pt x="4252" y="8572"/>
                    <a:pt x="4194" y="8833"/>
                  </a:cubicBezTo>
                  <a:cubicBezTo>
                    <a:pt x="4125" y="9136"/>
                    <a:pt x="4154" y="9208"/>
                    <a:pt x="4297" y="9240"/>
                  </a:cubicBezTo>
                  <a:cubicBezTo>
                    <a:pt x="4351" y="9252"/>
                    <a:pt x="4420" y="9262"/>
                    <a:pt x="4503" y="9273"/>
                  </a:cubicBezTo>
                  <a:lnTo>
                    <a:pt x="4592" y="9285"/>
                  </a:lnTo>
                  <a:cubicBezTo>
                    <a:pt x="4801" y="9316"/>
                    <a:pt x="4984" y="9251"/>
                    <a:pt x="5143" y="9196"/>
                  </a:cubicBezTo>
                  <a:cubicBezTo>
                    <a:pt x="5332" y="9129"/>
                    <a:pt x="5493" y="9073"/>
                    <a:pt x="5654" y="9163"/>
                  </a:cubicBezTo>
                  <a:cubicBezTo>
                    <a:pt x="5792" y="9240"/>
                    <a:pt x="5801" y="9320"/>
                    <a:pt x="5753" y="9405"/>
                  </a:cubicBezTo>
                  <a:cubicBezTo>
                    <a:pt x="5731" y="9444"/>
                    <a:pt x="5696" y="9477"/>
                    <a:pt x="5660" y="9510"/>
                  </a:cubicBezTo>
                  <a:cubicBezTo>
                    <a:pt x="5616" y="9551"/>
                    <a:pt x="5566" y="9595"/>
                    <a:pt x="5587" y="9629"/>
                  </a:cubicBezTo>
                  <a:cubicBezTo>
                    <a:pt x="5603" y="9654"/>
                    <a:pt x="5614" y="9646"/>
                    <a:pt x="5629" y="9637"/>
                  </a:cubicBezTo>
                  <a:cubicBezTo>
                    <a:pt x="5703" y="9588"/>
                    <a:pt x="5792" y="9530"/>
                    <a:pt x="5938" y="9616"/>
                  </a:cubicBezTo>
                  <a:cubicBezTo>
                    <a:pt x="6073" y="9696"/>
                    <a:pt x="6100" y="9802"/>
                    <a:pt x="6126" y="9910"/>
                  </a:cubicBezTo>
                  <a:cubicBezTo>
                    <a:pt x="6143" y="9979"/>
                    <a:pt x="6161" y="10048"/>
                    <a:pt x="6226" y="10090"/>
                  </a:cubicBezTo>
                  <a:cubicBezTo>
                    <a:pt x="6289" y="10131"/>
                    <a:pt x="6346" y="10125"/>
                    <a:pt x="6400" y="10090"/>
                  </a:cubicBezTo>
                  <a:cubicBezTo>
                    <a:pt x="6473" y="10044"/>
                    <a:pt x="6548" y="9952"/>
                    <a:pt x="6630" y="9839"/>
                  </a:cubicBezTo>
                  <a:cubicBezTo>
                    <a:pt x="6729" y="9702"/>
                    <a:pt x="6817" y="9657"/>
                    <a:pt x="6905" y="9614"/>
                  </a:cubicBezTo>
                  <a:cubicBezTo>
                    <a:pt x="6973" y="9580"/>
                    <a:pt x="7039" y="9547"/>
                    <a:pt x="7110" y="9447"/>
                  </a:cubicBezTo>
                  <a:cubicBezTo>
                    <a:pt x="7235" y="9269"/>
                    <a:pt x="7358" y="9288"/>
                    <a:pt x="7519" y="9313"/>
                  </a:cubicBezTo>
                  <a:cubicBezTo>
                    <a:pt x="7611" y="9327"/>
                    <a:pt x="7719" y="9345"/>
                    <a:pt x="7849" y="9306"/>
                  </a:cubicBezTo>
                  <a:cubicBezTo>
                    <a:pt x="7980" y="9265"/>
                    <a:pt x="7986" y="9246"/>
                    <a:pt x="7991" y="9230"/>
                  </a:cubicBezTo>
                  <a:cubicBezTo>
                    <a:pt x="8010" y="9167"/>
                    <a:pt x="8026" y="9115"/>
                    <a:pt x="8214" y="9079"/>
                  </a:cubicBezTo>
                  <a:cubicBezTo>
                    <a:pt x="8443" y="9035"/>
                    <a:pt x="8555" y="9181"/>
                    <a:pt x="8634" y="9285"/>
                  </a:cubicBezTo>
                  <a:cubicBezTo>
                    <a:pt x="8649" y="9305"/>
                    <a:pt x="8600" y="9347"/>
                    <a:pt x="8631" y="9333"/>
                  </a:cubicBezTo>
                  <a:cubicBezTo>
                    <a:pt x="8645" y="9327"/>
                    <a:pt x="8660" y="9320"/>
                    <a:pt x="8676" y="9313"/>
                  </a:cubicBezTo>
                  <a:cubicBezTo>
                    <a:pt x="8795" y="9255"/>
                    <a:pt x="9013" y="9150"/>
                    <a:pt x="9237" y="9182"/>
                  </a:cubicBezTo>
                  <a:cubicBezTo>
                    <a:pt x="9340" y="9196"/>
                    <a:pt x="9397" y="9243"/>
                    <a:pt x="9445" y="9283"/>
                  </a:cubicBezTo>
                  <a:cubicBezTo>
                    <a:pt x="9487" y="9318"/>
                    <a:pt x="9517" y="9341"/>
                    <a:pt x="9687" y="9188"/>
                  </a:cubicBezTo>
                  <a:cubicBezTo>
                    <a:pt x="9770" y="9113"/>
                    <a:pt x="9866" y="9051"/>
                    <a:pt x="9966" y="8998"/>
                  </a:cubicBezTo>
                  <a:cubicBezTo>
                    <a:pt x="10062" y="8948"/>
                    <a:pt x="10162" y="8907"/>
                    <a:pt x="10254" y="8875"/>
                  </a:cubicBezTo>
                  <a:cubicBezTo>
                    <a:pt x="10275" y="8866"/>
                    <a:pt x="10299" y="8866"/>
                    <a:pt x="10320" y="8875"/>
                  </a:cubicBezTo>
                  <a:cubicBezTo>
                    <a:pt x="10366" y="8893"/>
                    <a:pt x="10388" y="8944"/>
                    <a:pt x="10369" y="8989"/>
                  </a:cubicBezTo>
                  <a:cubicBezTo>
                    <a:pt x="10071" y="9729"/>
                    <a:pt x="9642" y="10402"/>
                    <a:pt x="9111" y="10979"/>
                  </a:cubicBezTo>
                  <a:cubicBezTo>
                    <a:pt x="8579" y="11559"/>
                    <a:pt x="7942" y="12043"/>
                    <a:pt x="7233" y="12403"/>
                  </a:cubicBezTo>
                  <a:lnTo>
                    <a:pt x="7233" y="12403"/>
                  </a:lnTo>
                  <a:cubicBezTo>
                    <a:pt x="7192" y="12424"/>
                    <a:pt x="7141" y="12410"/>
                    <a:pt x="7118" y="12369"/>
                  </a:cubicBezTo>
                  <a:cubicBezTo>
                    <a:pt x="7066" y="12286"/>
                    <a:pt x="7000" y="12190"/>
                    <a:pt x="6921" y="12113"/>
                  </a:cubicBezTo>
                  <a:cubicBezTo>
                    <a:pt x="6849" y="12041"/>
                    <a:pt x="6768" y="11985"/>
                    <a:pt x="6683" y="11971"/>
                  </a:cubicBezTo>
                  <a:cubicBezTo>
                    <a:pt x="6351" y="11917"/>
                    <a:pt x="6326" y="11842"/>
                    <a:pt x="6267" y="11662"/>
                  </a:cubicBezTo>
                  <a:cubicBezTo>
                    <a:pt x="6253" y="11623"/>
                    <a:pt x="6239" y="11577"/>
                    <a:pt x="6218" y="11529"/>
                  </a:cubicBezTo>
                  <a:cubicBezTo>
                    <a:pt x="6207" y="11504"/>
                    <a:pt x="6191" y="11470"/>
                    <a:pt x="6175" y="11438"/>
                  </a:cubicBezTo>
                  <a:cubicBezTo>
                    <a:pt x="6067" y="11216"/>
                    <a:pt x="5992" y="11063"/>
                    <a:pt x="6334" y="10697"/>
                  </a:cubicBezTo>
                  <a:cubicBezTo>
                    <a:pt x="6417" y="10609"/>
                    <a:pt x="6439" y="10572"/>
                    <a:pt x="6429" y="10564"/>
                  </a:cubicBezTo>
                  <a:cubicBezTo>
                    <a:pt x="6399" y="10536"/>
                    <a:pt x="6304" y="10519"/>
                    <a:pt x="6196" y="10501"/>
                  </a:cubicBezTo>
                  <a:cubicBezTo>
                    <a:pt x="6094" y="10483"/>
                    <a:pt x="5984" y="10463"/>
                    <a:pt x="5883" y="10426"/>
                  </a:cubicBezTo>
                  <a:cubicBezTo>
                    <a:pt x="5660" y="10341"/>
                    <a:pt x="5630" y="10286"/>
                    <a:pt x="5600" y="10233"/>
                  </a:cubicBezTo>
                  <a:cubicBezTo>
                    <a:pt x="5592" y="10217"/>
                    <a:pt x="5583" y="10202"/>
                    <a:pt x="5534" y="10177"/>
                  </a:cubicBezTo>
                  <a:cubicBezTo>
                    <a:pt x="5491" y="10155"/>
                    <a:pt x="5448" y="10175"/>
                    <a:pt x="5401" y="10196"/>
                  </a:cubicBezTo>
                  <a:cubicBezTo>
                    <a:pt x="5301" y="10242"/>
                    <a:pt x="5191" y="10292"/>
                    <a:pt x="5014" y="10197"/>
                  </a:cubicBezTo>
                  <a:cubicBezTo>
                    <a:pt x="4867" y="10117"/>
                    <a:pt x="4808" y="10049"/>
                    <a:pt x="4757" y="9990"/>
                  </a:cubicBezTo>
                  <a:cubicBezTo>
                    <a:pt x="4721" y="9949"/>
                    <a:pt x="4690" y="9913"/>
                    <a:pt x="4621" y="9880"/>
                  </a:cubicBezTo>
                  <a:cubicBezTo>
                    <a:pt x="4553" y="9848"/>
                    <a:pt x="4485" y="9883"/>
                    <a:pt x="4425" y="9914"/>
                  </a:cubicBezTo>
                  <a:cubicBezTo>
                    <a:pt x="4354" y="9951"/>
                    <a:pt x="4291" y="9985"/>
                    <a:pt x="4210" y="9965"/>
                  </a:cubicBezTo>
                  <a:cubicBezTo>
                    <a:pt x="4154" y="9951"/>
                    <a:pt x="4098" y="9927"/>
                    <a:pt x="4036" y="9903"/>
                  </a:cubicBezTo>
                  <a:cubicBezTo>
                    <a:pt x="3964" y="9874"/>
                    <a:pt x="3885" y="9842"/>
                    <a:pt x="3793" y="9820"/>
                  </a:cubicBezTo>
                  <a:lnTo>
                    <a:pt x="3745" y="9808"/>
                  </a:lnTo>
                  <a:cubicBezTo>
                    <a:pt x="3585" y="9773"/>
                    <a:pt x="3467" y="9746"/>
                    <a:pt x="3170" y="9485"/>
                  </a:cubicBezTo>
                  <a:cubicBezTo>
                    <a:pt x="2946" y="9287"/>
                    <a:pt x="2941" y="9148"/>
                    <a:pt x="2934" y="8966"/>
                  </a:cubicBezTo>
                  <a:cubicBezTo>
                    <a:pt x="2930" y="8879"/>
                    <a:pt x="2927" y="8779"/>
                    <a:pt x="2887" y="8653"/>
                  </a:cubicBezTo>
                  <a:cubicBezTo>
                    <a:pt x="2854" y="8548"/>
                    <a:pt x="2811" y="8487"/>
                    <a:pt x="2774" y="8466"/>
                  </a:cubicBezTo>
                  <a:cubicBezTo>
                    <a:pt x="2770" y="8494"/>
                    <a:pt x="2779" y="8541"/>
                    <a:pt x="2809" y="8609"/>
                  </a:cubicBezTo>
                  <a:cubicBezTo>
                    <a:pt x="2869" y="8747"/>
                    <a:pt x="2887" y="8845"/>
                    <a:pt x="2880" y="8909"/>
                  </a:cubicBezTo>
                  <a:cubicBezTo>
                    <a:pt x="2875" y="8956"/>
                    <a:pt x="2858" y="8991"/>
                    <a:pt x="2832" y="9017"/>
                  </a:cubicBezTo>
                  <a:cubicBezTo>
                    <a:pt x="2802" y="9045"/>
                    <a:pt x="2765" y="9058"/>
                    <a:pt x="2724" y="9057"/>
                  </a:cubicBezTo>
                  <a:cubicBezTo>
                    <a:pt x="2680" y="9056"/>
                    <a:pt x="2632" y="9037"/>
                    <a:pt x="2588" y="9005"/>
                  </a:cubicBezTo>
                  <a:cubicBezTo>
                    <a:pt x="2526" y="8960"/>
                    <a:pt x="2467" y="8898"/>
                    <a:pt x="2393" y="8784"/>
                  </a:cubicBezTo>
                  <a:cubicBezTo>
                    <a:pt x="2324" y="8678"/>
                    <a:pt x="2243" y="8523"/>
                    <a:pt x="2133" y="8287"/>
                  </a:cubicBezTo>
                  <a:cubicBezTo>
                    <a:pt x="2061" y="8133"/>
                    <a:pt x="2016" y="8046"/>
                    <a:pt x="1986" y="7987"/>
                  </a:cubicBezTo>
                  <a:cubicBezTo>
                    <a:pt x="1913" y="7850"/>
                    <a:pt x="1905" y="7834"/>
                    <a:pt x="1869" y="7609"/>
                  </a:cubicBezTo>
                  <a:cubicBezTo>
                    <a:pt x="1841" y="7434"/>
                    <a:pt x="1816" y="7405"/>
                    <a:pt x="1766" y="7349"/>
                  </a:cubicBezTo>
                  <a:cubicBezTo>
                    <a:pt x="1728" y="7308"/>
                    <a:pt x="1680" y="7255"/>
                    <a:pt x="1616" y="7153"/>
                  </a:cubicBezTo>
                  <a:cubicBezTo>
                    <a:pt x="1488" y="6947"/>
                    <a:pt x="1539" y="6504"/>
                    <a:pt x="1583" y="6125"/>
                  </a:cubicBezTo>
                  <a:cubicBezTo>
                    <a:pt x="1603" y="5953"/>
                    <a:pt x="1621" y="5796"/>
                    <a:pt x="1620" y="5691"/>
                  </a:cubicBezTo>
                  <a:cubicBezTo>
                    <a:pt x="1619" y="5563"/>
                    <a:pt x="1588" y="5471"/>
                    <a:pt x="1563" y="5390"/>
                  </a:cubicBezTo>
                  <a:cubicBezTo>
                    <a:pt x="1515" y="5243"/>
                    <a:pt x="1478" y="5128"/>
                    <a:pt x="1586" y="4934"/>
                  </a:cubicBezTo>
                  <a:cubicBezTo>
                    <a:pt x="1622" y="4867"/>
                    <a:pt x="1676" y="4871"/>
                    <a:pt x="1659" y="4861"/>
                  </a:cubicBezTo>
                  <a:cubicBezTo>
                    <a:pt x="1656" y="4860"/>
                    <a:pt x="1629" y="4859"/>
                    <a:pt x="1595" y="4858"/>
                  </a:cubicBezTo>
                  <a:cubicBezTo>
                    <a:pt x="1552" y="4856"/>
                    <a:pt x="1501" y="4854"/>
                    <a:pt x="1443" y="4844"/>
                  </a:cubicBezTo>
                  <a:cubicBezTo>
                    <a:pt x="1259" y="4810"/>
                    <a:pt x="1244" y="4673"/>
                    <a:pt x="1275" y="4504"/>
                  </a:cubicBezTo>
                  <a:cubicBezTo>
                    <a:pt x="1284" y="4454"/>
                    <a:pt x="1296" y="4408"/>
                    <a:pt x="1308" y="4361"/>
                  </a:cubicBezTo>
                  <a:cubicBezTo>
                    <a:pt x="1322" y="4307"/>
                    <a:pt x="1336" y="4253"/>
                    <a:pt x="1343" y="4206"/>
                  </a:cubicBezTo>
                  <a:cubicBezTo>
                    <a:pt x="1362" y="4080"/>
                    <a:pt x="1411" y="4024"/>
                    <a:pt x="1449" y="3982"/>
                  </a:cubicBezTo>
                  <a:cubicBezTo>
                    <a:pt x="1456" y="3972"/>
                    <a:pt x="1463" y="3966"/>
                    <a:pt x="1449" y="3944"/>
                  </a:cubicBezTo>
                  <a:cubicBezTo>
                    <a:pt x="1420" y="3892"/>
                    <a:pt x="1386" y="3860"/>
                    <a:pt x="1342" y="3817"/>
                  </a:cubicBezTo>
                  <a:cubicBezTo>
                    <a:pt x="1273" y="3752"/>
                    <a:pt x="1183" y="3665"/>
                    <a:pt x="1050" y="3468"/>
                  </a:cubicBezTo>
                  <a:cubicBezTo>
                    <a:pt x="948" y="3316"/>
                    <a:pt x="857" y="3311"/>
                    <a:pt x="781" y="3307"/>
                  </a:cubicBezTo>
                  <a:cubicBezTo>
                    <a:pt x="683" y="3301"/>
                    <a:pt x="597" y="3297"/>
                    <a:pt x="520" y="3177"/>
                  </a:cubicBezTo>
                  <a:cubicBezTo>
                    <a:pt x="440" y="3055"/>
                    <a:pt x="413" y="2946"/>
                    <a:pt x="461" y="2848"/>
                  </a:cubicBezTo>
                  <a:cubicBezTo>
                    <a:pt x="505" y="2757"/>
                    <a:pt x="609" y="2690"/>
                    <a:pt x="793" y="2645"/>
                  </a:cubicBezTo>
                  <a:lnTo>
                    <a:pt x="797" y="2644"/>
                  </a:lnTo>
                  <a:cubicBezTo>
                    <a:pt x="967" y="2604"/>
                    <a:pt x="991" y="2485"/>
                    <a:pt x="1009" y="2390"/>
                  </a:cubicBezTo>
                  <a:cubicBezTo>
                    <a:pt x="1020" y="2335"/>
                    <a:pt x="1030" y="2286"/>
                    <a:pt x="1058" y="2243"/>
                  </a:cubicBezTo>
                  <a:lnTo>
                    <a:pt x="1064" y="2236"/>
                  </a:lnTo>
                  <a:cubicBezTo>
                    <a:pt x="1070" y="2228"/>
                    <a:pt x="1077" y="2220"/>
                    <a:pt x="1084" y="2213"/>
                  </a:cubicBezTo>
                  <a:cubicBezTo>
                    <a:pt x="1002" y="2233"/>
                    <a:pt x="901" y="2231"/>
                    <a:pt x="767" y="2204"/>
                  </a:cubicBezTo>
                  <a:cubicBezTo>
                    <a:pt x="491" y="2149"/>
                    <a:pt x="464" y="2048"/>
                    <a:pt x="428" y="1916"/>
                  </a:cubicBezTo>
                  <a:cubicBezTo>
                    <a:pt x="417" y="1873"/>
                    <a:pt x="403" y="1825"/>
                    <a:pt x="371" y="1778"/>
                  </a:cubicBezTo>
                  <a:cubicBezTo>
                    <a:pt x="348" y="1743"/>
                    <a:pt x="243" y="1696"/>
                    <a:pt x="123" y="1643"/>
                  </a:cubicBezTo>
                  <a:close/>
                  <a:moveTo>
                    <a:pt x="7957" y="2028"/>
                  </a:moveTo>
                  <a:lnTo>
                    <a:pt x="7955" y="2030"/>
                  </a:lnTo>
                  <a:cubicBezTo>
                    <a:pt x="7951" y="2035"/>
                    <a:pt x="7953" y="2032"/>
                    <a:pt x="7957" y="2028"/>
                  </a:cubicBezTo>
                  <a:close/>
                  <a:moveTo>
                    <a:pt x="5949" y="264"/>
                  </a:moveTo>
                  <a:cubicBezTo>
                    <a:pt x="5953" y="215"/>
                    <a:pt x="5996" y="180"/>
                    <a:pt x="6044" y="184"/>
                  </a:cubicBezTo>
                  <a:cubicBezTo>
                    <a:pt x="6093" y="188"/>
                    <a:pt x="6129" y="232"/>
                    <a:pt x="6124" y="280"/>
                  </a:cubicBezTo>
                  <a:cubicBezTo>
                    <a:pt x="6119" y="337"/>
                    <a:pt x="6108" y="389"/>
                    <a:pt x="6091" y="434"/>
                  </a:cubicBezTo>
                  <a:cubicBezTo>
                    <a:pt x="6070" y="488"/>
                    <a:pt x="6039" y="531"/>
                    <a:pt x="5994" y="559"/>
                  </a:cubicBezTo>
                  <a:cubicBezTo>
                    <a:pt x="5968" y="577"/>
                    <a:pt x="6671" y="824"/>
                    <a:pt x="6673" y="824"/>
                  </a:cubicBezTo>
                  <a:cubicBezTo>
                    <a:pt x="6706" y="836"/>
                    <a:pt x="6728" y="865"/>
                    <a:pt x="6731" y="897"/>
                  </a:cubicBezTo>
                  <a:cubicBezTo>
                    <a:pt x="6731" y="898"/>
                    <a:pt x="6757" y="1189"/>
                    <a:pt x="7297" y="1285"/>
                  </a:cubicBezTo>
                  <a:cubicBezTo>
                    <a:pt x="7564" y="1332"/>
                    <a:pt x="7748" y="1398"/>
                    <a:pt x="7872" y="1468"/>
                  </a:cubicBezTo>
                  <a:cubicBezTo>
                    <a:pt x="8063" y="1577"/>
                    <a:pt x="8125" y="1701"/>
                    <a:pt x="8132" y="1797"/>
                  </a:cubicBezTo>
                  <a:cubicBezTo>
                    <a:pt x="8139" y="1900"/>
                    <a:pt x="8066" y="1950"/>
                    <a:pt x="7999" y="1997"/>
                  </a:cubicBezTo>
                  <a:lnTo>
                    <a:pt x="7979" y="2010"/>
                  </a:lnTo>
                  <a:cubicBezTo>
                    <a:pt x="8019" y="2041"/>
                    <a:pt x="8068" y="2060"/>
                    <a:pt x="8114" y="2078"/>
                  </a:cubicBezTo>
                  <a:cubicBezTo>
                    <a:pt x="8248" y="2129"/>
                    <a:pt x="8364" y="2174"/>
                    <a:pt x="8379" y="2388"/>
                  </a:cubicBezTo>
                  <a:cubicBezTo>
                    <a:pt x="8393" y="2377"/>
                    <a:pt x="8408" y="2366"/>
                    <a:pt x="8425" y="2354"/>
                  </a:cubicBezTo>
                  <a:cubicBezTo>
                    <a:pt x="8538" y="2269"/>
                    <a:pt x="8660" y="2179"/>
                    <a:pt x="8759" y="2303"/>
                  </a:cubicBezTo>
                  <a:cubicBezTo>
                    <a:pt x="8776" y="2324"/>
                    <a:pt x="8789" y="2327"/>
                    <a:pt x="8801" y="2330"/>
                  </a:cubicBezTo>
                  <a:cubicBezTo>
                    <a:pt x="8870" y="2347"/>
                    <a:pt x="8937" y="2362"/>
                    <a:pt x="9037" y="2615"/>
                  </a:cubicBezTo>
                  <a:cubicBezTo>
                    <a:pt x="9118" y="2818"/>
                    <a:pt x="9352" y="3045"/>
                    <a:pt x="9519" y="3207"/>
                  </a:cubicBezTo>
                  <a:cubicBezTo>
                    <a:pt x="9544" y="3232"/>
                    <a:pt x="9569" y="3255"/>
                    <a:pt x="9591" y="3277"/>
                  </a:cubicBezTo>
                  <a:cubicBezTo>
                    <a:pt x="9590" y="3264"/>
                    <a:pt x="9589" y="3250"/>
                    <a:pt x="9590" y="3236"/>
                  </a:cubicBezTo>
                  <a:cubicBezTo>
                    <a:pt x="9592" y="3157"/>
                    <a:pt x="9597" y="3060"/>
                    <a:pt x="9602" y="2949"/>
                  </a:cubicBezTo>
                  <a:cubicBezTo>
                    <a:pt x="9604" y="2900"/>
                    <a:pt x="9646" y="2863"/>
                    <a:pt x="9694" y="2865"/>
                  </a:cubicBezTo>
                  <a:cubicBezTo>
                    <a:pt x="9743" y="2868"/>
                    <a:pt x="9781" y="2909"/>
                    <a:pt x="9778" y="2958"/>
                  </a:cubicBezTo>
                  <a:cubicBezTo>
                    <a:pt x="9772" y="3076"/>
                    <a:pt x="9769" y="3168"/>
                    <a:pt x="9766" y="3242"/>
                  </a:cubicBezTo>
                  <a:cubicBezTo>
                    <a:pt x="9759" y="3429"/>
                    <a:pt x="9756" y="3524"/>
                    <a:pt x="9699" y="3556"/>
                  </a:cubicBezTo>
                  <a:cubicBezTo>
                    <a:pt x="9640" y="3589"/>
                    <a:pt x="9596" y="3571"/>
                    <a:pt x="9558" y="3504"/>
                  </a:cubicBezTo>
                  <a:lnTo>
                    <a:pt x="9558" y="3504"/>
                  </a:lnTo>
                  <a:lnTo>
                    <a:pt x="9558" y="3504"/>
                  </a:lnTo>
                  <a:cubicBezTo>
                    <a:pt x="9542" y="3476"/>
                    <a:pt x="9477" y="3413"/>
                    <a:pt x="9395" y="3333"/>
                  </a:cubicBezTo>
                  <a:cubicBezTo>
                    <a:pt x="9218" y="3161"/>
                    <a:pt x="8968" y="2919"/>
                    <a:pt x="8873" y="2681"/>
                  </a:cubicBezTo>
                  <a:cubicBezTo>
                    <a:pt x="8806" y="2513"/>
                    <a:pt x="8784" y="2508"/>
                    <a:pt x="8760" y="2503"/>
                  </a:cubicBezTo>
                  <a:cubicBezTo>
                    <a:pt x="8719" y="2493"/>
                    <a:pt x="8677" y="2483"/>
                    <a:pt x="8621" y="2413"/>
                  </a:cubicBezTo>
                  <a:cubicBezTo>
                    <a:pt x="8613" y="2403"/>
                    <a:pt x="8578" y="2460"/>
                    <a:pt x="8530" y="2496"/>
                  </a:cubicBezTo>
                  <a:cubicBezTo>
                    <a:pt x="8467" y="2543"/>
                    <a:pt x="8406" y="2588"/>
                    <a:pt x="8343" y="2589"/>
                  </a:cubicBezTo>
                  <a:cubicBezTo>
                    <a:pt x="8261" y="2592"/>
                    <a:pt x="8208" y="2547"/>
                    <a:pt x="8204" y="2418"/>
                  </a:cubicBezTo>
                  <a:cubicBezTo>
                    <a:pt x="8200" y="2300"/>
                    <a:pt x="8131" y="2273"/>
                    <a:pt x="8051" y="2243"/>
                  </a:cubicBezTo>
                  <a:cubicBezTo>
                    <a:pt x="7991" y="2219"/>
                    <a:pt x="7927" y="2195"/>
                    <a:pt x="7864" y="2146"/>
                  </a:cubicBezTo>
                  <a:cubicBezTo>
                    <a:pt x="7757" y="2060"/>
                    <a:pt x="7762" y="1989"/>
                    <a:pt x="7816" y="1920"/>
                  </a:cubicBezTo>
                  <a:cubicBezTo>
                    <a:pt x="7839" y="1891"/>
                    <a:pt x="7869" y="1871"/>
                    <a:pt x="7899" y="1850"/>
                  </a:cubicBezTo>
                  <a:cubicBezTo>
                    <a:pt x="7926" y="1832"/>
                    <a:pt x="7955" y="1811"/>
                    <a:pt x="7955" y="1809"/>
                  </a:cubicBezTo>
                  <a:cubicBezTo>
                    <a:pt x="7953" y="1761"/>
                    <a:pt x="7911" y="1694"/>
                    <a:pt x="7786" y="1623"/>
                  </a:cubicBezTo>
                  <a:cubicBezTo>
                    <a:pt x="7677" y="1561"/>
                    <a:pt x="7512" y="1503"/>
                    <a:pt x="7266" y="1459"/>
                  </a:cubicBezTo>
                  <a:cubicBezTo>
                    <a:pt x="6747" y="1366"/>
                    <a:pt x="6605" y="1094"/>
                    <a:pt x="6569" y="975"/>
                  </a:cubicBezTo>
                  <a:cubicBezTo>
                    <a:pt x="6370" y="902"/>
                    <a:pt x="5604" y="599"/>
                    <a:pt x="5900" y="411"/>
                  </a:cubicBezTo>
                  <a:cubicBezTo>
                    <a:pt x="5909" y="404"/>
                    <a:pt x="5919" y="390"/>
                    <a:pt x="5926" y="370"/>
                  </a:cubicBezTo>
                  <a:cubicBezTo>
                    <a:pt x="5937" y="340"/>
                    <a:pt x="5944" y="304"/>
                    <a:pt x="5949" y="264"/>
                  </a:cubicBezTo>
                  <a:close/>
                  <a:moveTo>
                    <a:pt x="7191" y="2012"/>
                  </a:moveTo>
                  <a:cubicBezTo>
                    <a:pt x="7198" y="2029"/>
                    <a:pt x="7207" y="2047"/>
                    <a:pt x="7216" y="2067"/>
                  </a:cubicBezTo>
                  <a:cubicBezTo>
                    <a:pt x="7244" y="2132"/>
                    <a:pt x="7271" y="2208"/>
                    <a:pt x="7282" y="2265"/>
                  </a:cubicBezTo>
                  <a:cubicBezTo>
                    <a:pt x="7283" y="2268"/>
                    <a:pt x="7285" y="2271"/>
                    <a:pt x="7287" y="2272"/>
                  </a:cubicBezTo>
                  <a:cubicBezTo>
                    <a:pt x="7278" y="2271"/>
                    <a:pt x="7269" y="2267"/>
                    <a:pt x="7258" y="2264"/>
                  </a:cubicBezTo>
                  <a:cubicBezTo>
                    <a:pt x="7222" y="2251"/>
                    <a:pt x="7182" y="2227"/>
                    <a:pt x="7150" y="2195"/>
                  </a:cubicBezTo>
                  <a:cubicBezTo>
                    <a:pt x="7134" y="2179"/>
                    <a:pt x="7120" y="2162"/>
                    <a:pt x="7111" y="2142"/>
                  </a:cubicBezTo>
                  <a:cubicBezTo>
                    <a:pt x="7109" y="2140"/>
                    <a:pt x="7108" y="2136"/>
                    <a:pt x="7107" y="2134"/>
                  </a:cubicBezTo>
                  <a:cubicBezTo>
                    <a:pt x="7103" y="2109"/>
                    <a:pt x="7125" y="2078"/>
                    <a:pt x="7152" y="2049"/>
                  </a:cubicBezTo>
                  <a:cubicBezTo>
                    <a:pt x="7164" y="2036"/>
                    <a:pt x="7178" y="2024"/>
                    <a:pt x="7191" y="2012"/>
                  </a:cubicBezTo>
                  <a:close/>
                  <a:moveTo>
                    <a:pt x="7166" y="1817"/>
                  </a:moveTo>
                  <a:cubicBezTo>
                    <a:pt x="7180" y="1810"/>
                    <a:pt x="7192" y="1804"/>
                    <a:pt x="7202" y="1803"/>
                  </a:cubicBezTo>
                  <a:lnTo>
                    <a:pt x="7203" y="1804"/>
                  </a:lnTo>
                  <a:cubicBezTo>
                    <a:pt x="7235" y="1797"/>
                    <a:pt x="7263" y="1806"/>
                    <a:pt x="7286" y="1830"/>
                  </a:cubicBezTo>
                  <a:cubicBezTo>
                    <a:pt x="7306" y="1850"/>
                    <a:pt x="7344" y="1918"/>
                    <a:pt x="7378" y="1997"/>
                  </a:cubicBezTo>
                  <a:cubicBezTo>
                    <a:pt x="7410" y="2072"/>
                    <a:pt x="7442" y="2161"/>
                    <a:pt x="7456" y="2231"/>
                  </a:cubicBezTo>
                  <a:cubicBezTo>
                    <a:pt x="7471" y="2303"/>
                    <a:pt x="7465" y="2366"/>
                    <a:pt x="7427" y="2404"/>
                  </a:cubicBezTo>
                  <a:cubicBezTo>
                    <a:pt x="7416" y="2414"/>
                    <a:pt x="7405" y="2423"/>
                    <a:pt x="7392" y="2430"/>
                  </a:cubicBezTo>
                  <a:lnTo>
                    <a:pt x="7392" y="2430"/>
                  </a:lnTo>
                  <a:lnTo>
                    <a:pt x="7391" y="2430"/>
                  </a:lnTo>
                  <a:cubicBezTo>
                    <a:pt x="7341" y="2456"/>
                    <a:pt x="7271" y="2455"/>
                    <a:pt x="7201" y="2430"/>
                  </a:cubicBezTo>
                  <a:cubicBezTo>
                    <a:pt x="7141" y="2410"/>
                    <a:pt x="7076" y="2371"/>
                    <a:pt x="7025" y="2320"/>
                  </a:cubicBezTo>
                  <a:cubicBezTo>
                    <a:pt x="6997" y="2293"/>
                    <a:pt x="6974" y="2261"/>
                    <a:pt x="6955" y="2225"/>
                  </a:cubicBezTo>
                  <a:cubicBezTo>
                    <a:pt x="6944" y="2206"/>
                    <a:pt x="6937" y="2187"/>
                    <a:pt x="6934" y="2168"/>
                  </a:cubicBezTo>
                  <a:cubicBezTo>
                    <a:pt x="6915" y="2075"/>
                    <a:pt x="6962" y="1992"/>
                    <a:pt x="7023" y="1928"/>
                  </a:cubicBezTo>
                  <a:cubicBezTo>
                    <a:pt x="7074" y="1873"/>
                    <a:pt x="7137" y="1832"/>
                    <a:pt x="7166" y="1817"/>
                  </a:cubicBezTo>
                  <a:close/>
                  <a:moveTo>
                    <a:pt x="4090" y="1286"/>
                  </a:moveTo>
                  <a:cubicBezTo>
                    <a:pt x="4248" y="1143"/>
                    <a:pt x="4435" y="1370"/>
                    <a:pt x="4525" y="1503"/>
                  </a:cubicBezTo>
                  <a:cubicBezTo>
                    <a:pt x="4631" y="1425"/>
                    <a:pt x="4823" y="1296"/>
                    <a:pt x="4959" y="1280"/>
                  </a:cubicBezTo>
                  <a:cubicBezTo>
                    <a:pt x="5046" y="1269"/>
                    <a:pt x="5115" y="1290"/>
                    <a:pt x="5198" y="1315"/>
                  </a:cubicBezTo>
                  <a:cubicBezTo>
                    <a:pt x="5298" y="1345"/>
                    <a:pt x="5425" y="1383"/>
                    <a:pt x="5636" y="1363"/>
                  </a:cubicBezTo>
                  <a:cubicBezTo>
                    <a:pt x="5932" y="1334"/>
                    <a:pt x="5948" y="1347"/>
                    <a:pt x="6083" y="1457"/>
                  </a:cubicBezTo>
                  <a:cubicBezTo>
                    <a:pt x="6136" y="1499"/>
                    <a:pt x="6209" y="1559"/>
                    <a:pt x="6342" y="1640"/>
                  </a:cubicBezTo>
                  <a:cubicBezTo>
                    <a:pt x="6721" y="1875"/>
                    <a:pt x="6728" y="1946"/>
                    <a:pt x="6754" y="2239"/>
                  </a:cubicBezTo>
                  <a:cubicBezTo>
                    <a:pt x="6759" y="2301"/>
                    <a:pt x="6765" y="2374"/>
                    <a:pt x="6776" y="2454"/>
                  </a:cubicBezTo>
                  <a:cubicBezTo>
                    <a:pt x="6810" y="2706"/>
                    <a:pt x="6818" y="2713"/>
                    <a:pt x="6852" y="2741"/>
                  </a:cubicBezTo>
                  <a:cubicBezTo>
                    <a:pt x="6887" y="2774"/>
                    <a:pt x="6940" y="2819"/>
                    <a:pt x="7021" y="2949"/>
                  </a:cubicBezTo>
                  <a:cubicBezTo>
                    <a:pt x="7129" y="3123"/>
                    <a:pt x="7124" y="3217"/>
                    <a:pt x="7034" y="3273"/>
                  </a:cubicBezTo>
                  <a:cubicBezTo>
                    <a:pt x="6969" y="3314"/>
                    <a:pt x="6866" y="3305"/>
                    <a:pt x="6734" y="3293"/>
                  </a:cubicBezTo>
                  <a:cubicBezTo>
                    <a:pt x="6659" y="3287"/>
                    <a:pt x="6573" y="3279"/>
                    <a:pt x="6481" y="3279"/>
                  </a:cubicBezTo>
                  <a:cubicBezTo>
                    <a:pt x="6177" y="3279"/>
                    <a:pt x="6094" y="3221"/>
                    <a:pt x="5957" y="3123"/>
                  </a:cubicBezTo>
                  <a:cubicBezTo>
                    <a:pt x="5912" y="3091"/>
                    <a:pt x="5861" y="3055"/>
                    <a:pt x="5792" y="3015"/>
                  </a:cubicBezTo>
                  <a:cubicBezTo>
                    <a:pt x="5578" y="2893"/>
                    <a:pt x="5544" y="2794"/>
                    <a:pt x="5505" y="2680"/>
                  </a:cubicBezTo>
                  <a:cubicBezTo>
                    <a:pt x="5491" y="2640"/>
                    <a:pt x="5476" y="2597"/>
                    <a:pt x="5449" y="2554"/>
                  </a:cubicBezTo>
                  <a:cubicBezTo>
                    <a:pt x="5365" y="2419"/>
                    <a:pt x="5348" y="2407"/>
                    <a:pt x="5227" y="2330"/>
                  </a:cubicBezTo>
                  <a:lnTo>
                    <a:pt x="5222" y="2327"/>
                  </a:lnTo>
                  <a:lnTo>
                    <a:pt x="5186" y="2304"/>
                  </a:lnTo>
                  <a:cubicBezTo>
                    <a:pt x="5118" y="2260"/>
                    <a:pt x="5081" y="2258"/>
                    <a:pt x="5041" y="2256"/>
                  </a:cubicBezTo>
                  <a:cubicBezTo>
                    <a:pt x="4980" y="2253"/>
                    <a:pt x="4916" y="2250"/>
                    <a:pt x="4802" y="2187"/>
                  </a:cubicBezTo>
                  <a:cubicBezTo>
                    <a:pt x="4718" y="2141"/>
                    <a:pt x="4667" y="2172"/>
                    <a:pt x="4612" y="2206"/>
                  </a:cubicBezTo>
                  <a:cubicBezTo>
                    <a:pt x="4566" y="2235"/>
                    <a:pt x="4518" y="2264"/>
                    <a:pt x="4454" y="2279"/>
                  </a:cubicBezTo>
                  <a:cubicBezTo>
                    <a:pt x="4367" y="2298"/>
                    <a:pt x="4279" y="2301"/>
                    <a:pt x="4195" y="2280"/>
                  </a:cubicBezTo>
                  <a:cubicBezTo>
                    <a:pt x="4110" y="2259"/>
                    <a:pt x="4029" y="2214"/>
                    <a:pt x="3956" y="2136"/>
                  </a:cubicBezTo>
                  <a:cubicBezTo>
                    <a:pt x="3882" y="2058"/>
                    <a:pt x="3822" y="1965"/>
                    <a:pt x="3795" y="1872"/>
                  </a:cubicBezTo>
                  <a:lnTo>
                    <a:pt x="3795" y="1872"/>
                  </a:lnTo>
                  <a:cubicBezTo>
                    <a:pt x="3769" y="1781"/>
                    <a:pt x="3774" y="1690"/>
                    <a:pt x="3824" y="1607"/>
                  </a:cubicBezTo>
                  <a:cubicBezTo>
                    <a:pt x="3865" y="1540"/>
                    <a:pt x="3896" y="1492"/>
                    <a:pt x="3935" y="1444"/>
                  </a:cubicBezTo>
                  <a:cubicBezTo>
                    <a:pt x="3974" y="1396"/>
                    <a:pt x="4019" y="1350"/>
                    <a:pt x="4090" y="1286"/>
                  </a:cubicBezTo>
                  <a:moveTo>
                    <a:pt x="4422" y="1673"/>
                  </a:moveTo>
                  <a:cubicBezTo>
                    <a:pt x="4424" y="1678"/>
                    <a:pt x="4428" y="1683"/>
                    <a:pt x="4432" y="1688"/>
                  </a:cubicBezTo>
                  <a:cubicBezTo>
                    <a:pt x="4463" y="1726"/>
                    <a:pt x="4518" y="1732"/>
                    <a:pt x="4556" y="1701"/>
                  </a:cubicBezTo>
                  <a:cubicBezTo>
                    <a:pt x="4557" y="1701"/>
                    <a:pt x="4835" y="1474"/>
                    <a:pt x="4980" y="1455"/>
                  </a:cubicBezTo>
                  <a:cubicBezTo>
                    <a:pt x="5030" y="1449"/>
                    <a:pt x="5083" y="1465"/>
                    <a:pt x="5147" y="1485"/>
                  </a:cubicBezTo>
                  <a:cubicBezTo>
                    <a:pt x="5262" y="1519"/>
                    <a:pt x="5406" y="1563"/>
                    <a:pt x="5653" y="1538"/>
                  </a:cubicBezTo>
                  <a:cubicBezTo>
                    <a:pt x="5876" y="1517"/>
                    <a:pt x="5887" y="1525"/>
                    <a:pt x="5972" y="1594"/>
                  </a:cubicBezTo>
                  <a:cubicBezTo>
                    <a:pt x="6027" y="1639"/>
                    <a:pt x="6106" y="1702"/>
                    <a:pt x="6249" y="1790"/>
                  </a:cubicBezTo>
                  <a:cubicBezTo>
                    <a:pt x="6553" y="1979"/>
                    <a:pt x="6557" y="2032"/>
                    <a:pt x="6576" y="2254"/>
                  </a:cubicBezTo>
                  <a:cubicBezTo>
                    <a:pt x="6583" y="2313"/>
                    <a:pt x="6589" y="2384"/>
                    <a:pt x="6601" y="2478"/>
                  </a:cubicBezTo>
                  <a:cubicBezTo>
                    <a:pt x="6645" y="2795"/>
                    <a:pt x="6662" y="2811"/>
                    <a:pt x="6735" y="2875"/>
                  </a:cubicBezTo>
                  <a:cubicBezTo>
                    <a:pt x="6762" y="2898"/>
                    <a:pt x="6803" y="2934"/>
                    <a:pt x="6871" y="3043"/>
                  </a:cubicBezTo>
                  <a:cubicBezTo>
                    <a:pt x="6911" y="3107"/>
                    <a:pt x="6950" y="3117"/>
                    <a:pt x="6941" y="3123"/>
                  </a:cubicBezTo>
                  <a:cubicBezTo>
                    <a:pt x="6925" y="3132"/>
                    <a:pt x="6849" y="3125"/>
                    <a:pt x="6749" y="3117"/>
                  </a:cubicBezTo>
                  <a:cubicBezTo>
                    <a:pt x="6671" y="3110"/>
                    <a:pt x="6580" y="3102"/>
                    <a:pt x="6481" y="3102"/>
                  </a:cubicBezTo>
                  <a:cubicBezTo>
                    <a:pt x="6232" y="3102"/>
                    <a:pt x="6168" y="3056"/>
                    <a:pt x="6060" y="2979"/>
                  </a:cubicBezTo>
                  <a:cubicBezTo>
                    <a:pt x="6012" y="2945"/>
                    <a:pt x="5957" y="2905"/>
                    <a:pt x="5879" y="2861"/>
                  </a:cubicBezTo>
                  <a:cubicBezTo>
                    <a:pt x="5724" y="2774"/>
                    <a:pt x="5700" y="2703"/>
                    <a:pt x="5673" y="2623"/>
                  </a:cubicBezTo>
                  <a:cubicBezTo>
                    <a:pt x="5655" y="2574"/>
                    <a:pt x="5638" y="2522"/>
                    <a:pt x="5599" y="2460"/>
                  </a:cubicBezTo>
                  <a:cubicBezTo>
                    <a:pt x="5495" y="2292"/>
                    <a:pt x="5474" y="2278"/>
                    <a:pt x="5323" y="2182"/>
                  </a:cubicBezTo>
                  <a:lnTo>
                    <a:pt x="5318" y="2178"/>
                  </a:lnTo>
                  <a:lnTo>
                    <a:pt x="5282" y="2155"/>
                  </a:lnTo>
                  <a:cubicBezTo>
                    <a:pt x="5174" y="2086"/>
                    <a:pt x="5114" y="2083"/>
                    <a:pt x="5049" y="2079"/>
                  </a:cubicBezTo>
                  <a:cubicBezTo>
                    <a:pt x="5009" y="2078"/>
                    <a:pt x="4966" y="2075"/>
                    <a:pt x="4887" y="2031"/>
                  </a:cubicBezTo>
                  <a:cubicBezTo>
                    <a:pt x="4713" y="1935"/>
                    <a:pt x="4620" y="1994"/>
                    <a:pt x="4519" y="2056"/>
                  </a:cubicBezTo>
                  <a:cubicBezTo>
                    <a:pt x="4485" y="2077"/>
                    <a:pt x="4451" y="2098"/>
                    <a:pt x="4415" y="2106"/>
                  </a:cubicBezTo>
                  <a:cubicBezTo>
                    <a:pt x="4353" y="2120"/>
                    <a:pt x="4293" y="2122"/>
                    <a:pt x="4237" y="2109"/>
                  </a:cubicBezTo>
                  <a:cubicBezTo>
                    <a:pt x="4183" y="2096"/>
                    <a:pt x="4132" y="2066"/>
                    <a:pt x="4085" y="2016"/>
                  </a:cubicBezTo>
                  <a:cubicBezTo>
                    <a:pt x="4029" y="1956"/>
                    <a:pt x="3984" y="1889"/>
                    <a:pt x="3965" y="1824"/>
                  </a:cubicBezTo>
                  <a:cubicBezTo>
                    <a:pt x="3953" y="1778"/>
                    <a:pt x="3954" y="1735"/>
                    <a:pt x="3975" y="1700"/>
                  </a:cubicBezTo>
                  <a:cubicBezTo>
                    <a:pt x="4013" y="1639"/>
                    <a:pt x="4040" y="1595"/>
                    <a:pt x="4073" y="1555"/>
                  </a:cubicBezTo>
                  <a:cubicBezTo>
                    <a:pt x="4106" y="1514"/>
                    <a:pt x="4146" y="1473"/>
                    <a:pt x="4208" y="1417"/>
                  </a:cubicBezTo>
                  <a:cubicBezTo>
                    <a:pt x="4253" y="1375"/>
                    <a:pt x="4403" y="1639"/>
                    <a:pt x="4422" y="1673"/>
                  </a:cubicBezTo>
                  <a:close/>
                  <a:moveTo>
                    <a:pt x="1204" y="2343"/>
                  </a:moveTo>
                  <a:cubicBezTo>
                    <a:pt x="1196" y="2358"/>
                    <a:pt x="1190" y="2389"/>
                    <a:pt x="1183" y="2424"/>
                  </a:cubicBezTo>
                  <a:cubicBezTo>
                    <a:pt x="1155" y="2568"/>
                    <a:pt x="1119" y="2750"/>
                    <a:pt x="837" y="2817"/>
                  </a:cubicBezTo>
                  <a:lnTo>
                    <a:pt x="835" y="2818"/>
                  </a:lnTo>
                  <a:cubicBezTo>
                    <a:pt x="707" y="2848"/>
                    <a:pt x="640" y="2884"/>
                    <a:pt x="620" y="2925"/>
                  </a:cubicBezTo>
                  <a:cubicBezTo>
                    <a:pt x="604" y="2959"/>
                    <a:pt x="623" y="3012"/>
                    <a:pt x="668" y="3080"/>
                  </a:cubicBezTo>
                  <a:cubicBezTo>
                    <a:pt x="697" y="3125"/>
                    <a:pt x="740" y="3127"/>
                    <a:pt x="790" y="3130"/>
                  </a:cubicBezTo>
                  <a:cubicBezTo>
                    <a:pt x="908" y="3137"/>
                    <a:pt x="1045" y="3145"/>
                    <a:pt x="1197" y="3369"/>
                  </a:cubicBezTo>
                  <a:cubicBezTo>
                    <a:pt x="1320" y="3552"/>
                    <a:pt x="1402" y="3630"/>
                    <a:pt x="1465" y="3690"/>
                  </a:cubicBezTo>
                  <a:cubicBezTo>
                    <a:pt x="1519" y="3743"/>
                    <a:pt x="1561" y="3783"/>
                    <a:pt x="1603" y="3855"/>
                  </a:cubicBezTo>
                  <a:cubicBezTo>
                    <a:pt x="1679" y="3988"/>
                    <a:pt x="1642" y="4030"/>
                    <a:pt x="1581" y="4099"/>
                  </a:cubicBezTo>
                  <a:cubicBezTo>
                    <a:pt x="1559" y="4124"/>
                    <a:pt x="1530" y="4158"/>
                    <a:pt x="1518" y="4232"/>
                  </a:cubicBezTo>
                  <a:cubicBezTo>
                    <a:pt x="1510" y="4289"/>
                    <a:pt x="1495" y="4347"/>
                    <a:pt x="1480" y="4405"/>
                  </a:cubicBezTo>
                  <a:cubicBezTo>
                    <a:pt x="1468" y="4452"/>
                    <a:pt x="1456" y="4499"/>
                    <a:pt x="1449" y="4536"/>
                  </a:cubicBezTo>
                  <a:cubicBezTo>
                    <a:pt x="1436" y="4606"/>
                    <a:pt x="1435" y="4663"/>
                    <a:pt x="1476" y="4670"/>
                  </a:cubicBezTo>
                  <a:cubicBezTo>
                    <a:pt x="1520" y="4678"/>
                    <a:pt x="1564" y="4680"/>
                    <a:pt x="1601" y="4681"/>
                  </a:cubicBezTo>
                  <a:cubicBezTo>
                    <a:pt x="1659" y="4683"/>
                    <a:pt x="1704" y="4684"/>
                    <a:pt x="1745" y="4707"/>
                  </a:cubicBezTo>
                  <a:cubicBezTo>
                    <a:pt x="1832" y="4755"/>
                    <a:pt x="1841" y="4835"/>
                    <a:pt x="1740" y="5019"/>
                  </a:cubicBezTo>
                  <a:cubicBezTo>
                    <a:pt x="1669" y="5147"/>
                    <a:pt x="1697" y="5230"/>
                    <a:pt x="1731" y="5336"/>
                  </a:cubicBezTo>
                  <a:cubicBezTo>
                    <a:pt x="1760" y="5428"/>
                    <a:pt x="1794" y="5534"/>
                    <a:pt x="1796" y="5688"/>
                  </a:cubicBezTo>
                  <a:cubicBezTo>
                    <a:pt x="1798" y="5808"/>
                    <a:pt x="1779" y="5969"/>
                    <a:pt x="1759" y="6145"/>
                  </a:cubicBezTo>
                  <a:cubicBezTo>
                    <a:pt x="1718" y="6496"/>
                    <a:pt x="1671" y="6906"/>
                    <a:pt x="1766" y="7060"/>
                  </a:cubicBezTo>
                  <a:cubicBezTo>
                    <a:pt x="1823" y="7150"/>
                    <a:pt x="1864" y="7195"/>
                    <a:pt x="1896" y="7231"/>
                  </a:cubicBezTo>
                  <a:cubicBezTo>
                    <a:pt x="1970" y="7312"/>
                    <a:pt x="2008" y="7354"/>
                    <a:pt x="2044" y="7582"/>
                  </a:cubicBezTo>
                  <a:cubicBezTo>
                    <a:pt x="2075" y="7778"/>
                    <a:pt x="2082" y="7791"/>
                    <a:pt x="2142" y="7905"/>
                  </a:cubicBezTo>
                  <a:cubicBezTo>
                    <a:pt x="2175" y="7969"/>
                    <a:pt x="2223" y="8061"/>
                    <a:pt x="2294" y="8213"/>
                  </a:cubicBezTo>
                  <a:cubicBezTo>
                    <a:pt x="2400" y="8441"/>
                    <a:pt x="2478" y="8589"/>
                    <a:pt x="2542" y="8689"/>
                  </a:cubicBezTo>
                  <a:cubicBezTo>
                    <a:pt x="2601" y="8781"/>
                    <a:pt x="2647" y="8829"/>
                    <a:pt x="2693" y="8863"/>
                  </a:cubicBezTo>
                  <a:cubicBezTo>
                    <a:pt x="2697" y="8865"/>
                    <a:pt x="2701" y="8868"/>
                    <a:pt x="2705" y="8871"/>
                  </a:cubicBezTo>
                  <a:cubicBezTo>
                    <a:pt x="2703" y="8831"/>
                    <a:pt x="2686" y="8769"/>
                    <a:pt x="2646" y="8680"/>
                  </a:cubicBezTo>
                  <a:cubicBezTo>
                    <a:pt x="2588" y="8545"/>
                    <a:pt x="2588" y="8439"/>
                    <a:pt x="2619" y="8375"/>
                  </a:cubicBezTo>
                  <a:lnTo>
                    <a:pt x="2620" y="8374"/>
                  </a:lnTo>
                  <a:lnTo>
                    <a:pt x="2619" y="8374"/>
                  </a:lnTo>
                  <a:cubicBezTo>
                    <a:pt x="2640" y="8331"/>
                    <a:pt x="2674" y="8303"/>
                    <a:pt x="2715" y="8291"/>
                  </a:cubicBezTo>
                  <a:cubicBezTo>
                    <a:pt x="2754" y="8279"/>
                    <a:pt x="2797" y="8282"/>
                    <a:pt x="2839" y="8301"/>
                  </a:cubicBezTo>
                  <a:cubicBezTo>
                    <a:pt x="2916" y="8335"/>
                    <a:pt x="3004" y="8433"/>
                    <a:pt x="3056" y="8601"/>
                  </a:cubicBezTo>
                  <a:cubicBezTo>
                    <a:pt x="3102" y="8748"/>
                    <a:pt x="3107" y="8860"/>
                    <a:pt x="3110" y="8960"/>
                  </a:cubicBezTo>
                  <a:cubicBezTo>
                    <a:pt x="3115" y="9098"/>
                    <a:pt x="3120" y="9204"/>
                    <a:pt x="3287" y="9352"/>
                  </a:cubicBezTo>
                  <a:cubicBezTo>
                    <a:pt x="3551" y="9584"/>
                    <a:pt x="3650" y="9606"/>
                    <a:pt x="3782" y="9636"/>
                  </a:cubicBezTo>
                  <a:lnTo>
                    <a:pt x="3834" y="9648"/>
                  </a:lnTo>
                  <a:cubicBezTo>
                    <a:pt x="3936" y="9672"/>
                    <a:pt x="4023" y="9707"/>
                    <a:pt x="4101" y="9739"/>
                  </a:cubicBezTo>
                  <a:cubicBezTo>
                    <a:pt x="4157" y="9761"/>
                    <a:pt x="4207" y="9781"/>
                    <a:pt x="4253" y="9793"/>
                  </a:cubicBezTo>
                  <a:cubicBezTo>
                    <a:pt x="4269" y="9797"/>
                    <a:pt x="4305" y="9778"/>
                    <a:pt x="4344" y="9758"/>
                  </a:cubicBezTo>
                  <a:cubicBezTo>
                    <a:pt x="4440" y="9707"/>
                    <a:pt x="4550" y="9650"/>
                    <a:pt x="4697" y="9720"/>
                  </a:cubicBezTo>
                  <a:cubicBezTo>
                    <a:pt x="4799" y="9768"/>
                    <a:pt x="4842" y="9818"/>
                    <a:pt x="4890" y="9874"/>
                  </a:cubicBezTo>
                  <a:cubicBezTo>
                    <a:pt x="4931" y="9922"/>
                    <a:pt x="4979" y="9976"/>
                    <a:pt x="5098" y="10041"/>
                  </a:cubicBezTo>
                  <a:cubicBezTo>
                    <a:pt x="5198" y="10095"/>
                    <a:pt x="5266" y="10064"/>
                    <a:pt x="5328" y="10035"/>
                  </a:cubicBezTo>
                  <a:cubicBezTo>
                    <a:pt x="5415" y="9996"/>
                    <a:pt x="5496" y="9959"/>
                    <a:pt x="5614" y="10020"/>
                  </a:cubicBezTo>
                  <a:cubicBezTo>
                    <a:pt x="5712" y="10070"/>
                    <a:pt x="5734" y="10109"/>
                    <a:pt x="5756" y="10148"/>
                  </a:cubicBezTo>
                  <a:cubicBezTo>
                    <a:pt x="5770" y="10173"/>
                    <a:pt x="5784" y="10199"/>
                    <a:pt x="5945" y="10260"/>
                  </a:cubicBezTo>
                  <a:cubicBezTo>
                    <a:pt x="6030" y="10292"/>
                    <a:pt x="6132" y="10310"/>
                    <a:pt x="6226" y="10326"/>
                  </a:cubicBezTo>
                  <a:cubicBezTo>
                    <a:pt x="6362" y="10350"/>
                    <a:pt x="6481" y="10371"/>
                    <a:pt x="6549" y="10434"/>
                  </a:cubicBezTo>
                  <a:cubicBezTo>
                    <a:pt x="6639" y="10518"/>
                    <a:pt x="6636" y="10634"/>
                    <a:pt x="6464" y="10817"/>
                  </a:cubicBezTo>
                  <a:cubicBezTo>
                    <a:pt x="6205" y="11095"/>
                    <a:pt x="6258" y="11203"/>
                    <a:pt x="6334" y="11360"/>
                  </a:cubicBezTo>
                  <a:cubicBezTo>
                    <a:pt x="6348" y="11388"/>
                    <a:pt x="6362" y="11417"/>
                    <a:pt x="6380" y="11460"/>
                  </a:cubicBezTo>
                  <a:cubicBezTo>
                    <a:pt x="6407" y="11521"/>
                    <a:pt x="6422" y="11567"/>
                    <a:pt x="6435" y="11607"/>
                  </a:cubicBezTo>
                  <a:cubicBezTo>
                    <a:pt x="6471" y="11715"/>
                    <a:pt x="6486" y="11760"/>
                    <a:pt x="6711" y="11797"/>
                  </a:cubicBezTo>
                  <a:cubicBezTo>
                    <a:pt x="6838" y="11818"/>
                    <a:pt x="6950" y="11893"/>
                    <a:pt x="7046" y="11987"/>
                  </a:cubicBezTo>
                  <a:cubicBezTo>
                    <a:pt x="7114" y="12055"/>
                    <a:pt x="7174" y="12133"/>
                    <a:pt x="7224" y="12209"/>
                  </a:cubicBezTo>
                  <a:cubicBezTo>
                    <a:pt x="7886" y="11863"/>
                    <a:pt x="8480" y="11405"/>
                    <a:pt x="8981" y="10860"/>
                  </a:cubicBezTo>
                  <a:cubicBezTo>
                    <a:pt x="9451" y="10348"/>
                    <a:pt x="9838" y="9760"/>
                    <a:pt x="10124" y="9117"/>
                  </a:cubicBezTo>
                  <a:cubicBezTo>
                    <a:pt x="10099" y="9129"/>
                    <a:pt x="10072" y="9141"/>
                    <a:pt x="10048" y="9154"/>
                  </a:cubicBezTo>
                  <a:cubicBezTo>
                    <a:pt x="9961" y="9201"/>
                    <a:pt x="9877" y="9255"/>
                    <a:pt x="9806" y="9319"/>
                  </a:cubicBezTo>
                  <a:cubicBezTo>
                    <a:pt x="9522" y="9574"/>
                    <a:pt x="9445" y="9511"/>
                    <a:pt x="9333" y="9419"/>
                  </a:cubicBezTo>
                  <a:cubicBezTo>
                    <a:pt x="9302" y="9394"/>
                    <a:pt x="9267" y="9365"/>
                    <a:pt x="9212" y="9357"/>
                  </a:cubicBezTo>
                  <a:cubicBezTo>
                    <a:pt x="9041" y="9333"/>
                    <a:pt x="8854" y="9423"/>
                    <a:pt x="8752" y="9471"/>
                  </a:cubicBezTo>
                  <a:cubicBezTo>
                    <a:pt x="8730" y="9482"/>
                    <a:pt x="8711" y="9491"/>
                    <a:pt x="8700" y="9496"/>
                  </a:cubicBezTo>
                  <a:cubicBezTo>
                    <a:pt x="8605" y="9537"/>
                    <a:pt x="8557" y="9475"/>
                    <a:pt x="8494" y="9392"/>
                  </a:cubicBezTo>
                  <a:cubicBezTo>
                    <a:pt x="8442" y="9325"/>
                    <a:pt x="8370" y="9230"/>
                    <a:pt x="8247" y="9253"/>
                  </a:cubicBezTo>
                  <a:cubicBezTo>
                    <a:pt x="8163" y="9269"/>
                    <a:pt x="8161" y="9274"/>
                    <a:pt x="8159" y="9281"/>
                  </a:cubicBezTo>
                  <a:cubicBezTo>
                    <a:pt x="8142" y="9339"/>
                    <a:pt x="8121" y="9407"/>
                    <a:pt x="7899" y="9474"/>
                  </a:cubicBezTo>
                  <a:cubicBezTo>
                    <a:pt x="7732" y="9526"/>
                    <a:pt x="7602" y="9505"/>
                    <a:pt x="7492" y="9488"/>
                  </a:cubicBezTo>
                  <a:cubicBezTo>
                    <a:pt x="7393" y="9472"/>
                    <a:pt x="7316" y="9460"/>
                    <a:pt x="7254" y="9548"/>
                  </a:cubicBezTo>
                  <a:cubicBezTo>
                    <a:pt x="7159" y="9684"/>
                    <a:pt x="7072" y="9728"/>
                    <a:pt x="6984" y="9772"/>
                  </a:cubicBezTo>
                  <a:cubicBezTo>
                    <a:pt x="6916" y="9806"/>
                    <a:pt x="6847" y="9840"/>
                    <a:pt x="6773" y="9943"/>
                  </a:cubicBezTo>
                  <a:cubicBezTo>
                    <a:pt x="6680" y="10070"/>
                    <a:pt x="6592" y="10178"/>
                    <a:pt x="6495" y="10239"/>
                  </a:cubicBezTo>
                  <a:cubicBezTo>
                    <a:pt x="6381" y="10312"/>
                    <a:pt x="6263" y="10323"/>
                    <a:pt x="6132" y="10239"/>
                  </a:cubicBezTo>
                  <a:cubicBezTo>
                    <a:pt x="6005" y="10159"/>
                    <a:pt x="5980" y="10055"/>
                    <a:pt x="5954" y="9952"/>
                  </a:cubicBezTo>
                  <a:cubicBezTo>
                    <a:pt x="5936" y="9881"/>
                    <a:pt x="5919" y="9810"/>
                    <a:pt x="5848" y="9768"/>
                  </a:cubicBezTo>
                  <a:cubicBezTo>
                    <a:pt x="5797" y="9738"/>
                    <a:pt x="5758" y="9763"/>
                    <a:pt x="5726" y="9785"/>
                  </a:cubicBezTo>
                  <a:cubicBezTo>
                    <a:pt x="5627" y="9850"/>
                    <a:pt x="5549" y="9901"/>
                    <a:pt x="5437" y="9722"/>
                  </a:cubicBezTo>
                  <a:cubicBezTo>
                    <a:pt x="5338" y="9565"/>
                    <a:pt x="5445" y="9468"/>
                    <a:pt x="5541" y="9380"/>
                  </a:cubicBezTo>
                  <a:cubicBezTo>
                    <a:pt x="5566" y="9356"/>
                    <a:pt x="5591" y="9334"/>
                    <a:pt x="5599" y="9320"/>
                  </a:cubicBezTo>
                  <a:cubicBezTo>
                    <a:pt x="5603" y="9313"/>
                    <a:pt x="5587" y="9328"/>
                    <a:pt x="5569" y="9318"/>
                  </a:cubicBezTo>
                  <a:cubicBezTo>
                    <a:pt x="5476" y="9266"/>
                    <a:pt x="5351" y="9311"/>
                    <a:pt x="5201" y="9363"/>
                  </a:cubicBezTo>
                  <a:cubicBezTo>
                    <a:pt x="5023" y="9425"/>
                    <a:pt x="4818" y="9497"/>
                    <a:pt x="4567" y="9461"/>
                  </a:cubicBezTo>
                  <a:cubicBezTo>
                    <a:pt x="4522" y="9454"/>
                    <a:pt x="4499" y="9451"/>
                    <a:pt x="4479" y="9448"/>
                  </a:cubicBezTo>
                  <a:lnTo>
                    <a:pt x="4478" y="9448"/>
                  </a:lnTo>
                  <a:cubicBezTo>
                    <a:pt x="4393" y="9437"/>
                    <a:pt x="4320" y="9426"/>
                    <a:pt x="4257" y="9412"/>
                  </a:cubicBezTo>
                  <a:cubicBezTo>
                    <a:pt x="3982" y="9350"/>
                    <a:pt x="3920" y="9241"/>
                    <a:pt x="4021" y="8795"/>
                  </a:cubicBezTo>
                  <a:cubicBezTo>
                    <a:pt x="4070" y="8579"/>
                    <a:pt x="4027" y="8440"/>
                    <a:pt x="3998" y="8348"/>
                  </a:cubicBezTo>
                  <a:cubicBezTo>
                    <a:pt x="3989" y="8321"/>
                    <a:pt x="3982" y="8296"/>
                    <a:pt x="3978" y="8275"/>
                  </a:cubicBezTo>
                  <a:cubicBezTo>
                    <a:pt x="3949" y="8143"/>
                    <a:pt x="3977" y="8074"/>
                    <a:pt x="4196" y="8027"/>
                  </a:cubicBezTo>
                  <a:cubicBezTo>
                    <a:pt x="4351" y="7993"/>
                    <a:pt x="4400" y="7931"/>
                    <a:pt x="4437" y="7883"/>
                  </a:cubicBezTo>
                  <a:cubicBezTo>
                    <a:pt x="4494" y="7812"/>
                    <a:pt x="4536" y="7758"/>
                    <a:pt x="4672" y="7773"/>
                  </a:cubicBezTo>
                  <a:cubicBezTo>
                    <a:pt x="4835" y="7791"/>
                    <a:pt x="4829" y="7895"/>
                    <a:pt x="4825" y="7996"/>
                  </a:cubicBezTo>
                  <a:cubicBezTo>
                    <a:pt x="4824" y="8015"/>
                    <a:pt x="4823" y="8035"/>
                    <a:pt x="4825" y="8041"/>
                  </a:cubicBezTo>
                  <a:cubicBezTo>
                    <a:pt x="4828" y="8047"/>
                    <a:pt x="4842" y="8023"/>
                    <a:pt x="4920" y="7997"/>
                  </a:cubicBezTo>
                  <a:cubicBezTo>
                    <a:pt x="5055" y="7950"/>
                    <a:pt x="5101" y="7861"/>
                    <a:pt x="5134" y="7795"/>
                  </a:cubicBezTo>
                  <a:cubicBezTo>
                    <a:pt x="5148" y="7766"/>
                    <a:pt x="5160" y="7742"/>
                    <a:pt x="5177" y="7720"/>
                  </a:cubicBezTo>
                  <a:cubicBezTo>
                    <a:pt x="5248" y="7624"/>
                    <a:pt x="5329" y="7605"/>
                    <a:pt x="5527" y="7752"/>
                  </a:cubicBezTo>
                  <a:cubicBezTo>
                    <a:pt x="5696" y="7878"/>
                    <a:pt x="5764" y="7989"/>
                    <a:pt x="5821" y="8081"/>
                  </a:cubicBezTo>
                  <a:cubicBezTo>
                    <a:pt x="5873" y="8163"/>
                    <a:pt x="5912" y="8226"/>
                    <a:pt x="6044" y="8260"/>
                  </a:cubicBezTo>
                  <a:cubicBezTo>
                    <a:pt x="6086" y="8271"/>
                    <a:pt x="6085" y="8219"/>
                    <a:pt x="6067" y="8150"/>
                  </a:cubicBezTo>
                  <a:cubicBezTo>
                    <a:pt x="6029" y="8005"/>
                    <a:pt x="5935" y="7812"/>
                    <a:pt x="5864" y="7668"/>
                  </a:cubicBezTo>
                  <a:cubicBezTo>
                    <a:pt x="5734" y="7405"/>
                    <a:pt x="5767" y="7388"/>
                    <a:pt x="5928" y="7307"/>
                  </a:cubicBezTo>
                  <a:cubicBezTo>
                    <a:pt x="5980" y="7281"/>
                    <a:pt x="6057" y="7241"/>
                    <a:pt x="6150" y="7151"/>
                  </a:cubicBezTo>
                  <a:cubicBezTo>
                    <a:pt x="6332" y="6975"/>
                    <a:pt x="6317" y="6920"/>
                    <a:pt x="6296" y="6848"/>
                  </a:cubicBezTo>
                  <a:cubicBezTo>
                    <a:pt x="6288" y="6818"/>
                    <a:pt x="6280" y="6787"/>
                    <a:pt x="6273" y="6745"/>
                  </a:cubicBezTo>
                  <a:cubicBezTo>
                    <a:pt x="6273" y="6737"/>
                    <a:pt x="6272" y="6730"/>
                    <a:pt x="6272" y="6725"/>
                  </a:cubicBezTo>
                  <a:cubicBezTo>
                    <a:pt x="6266" y="6627"/>
                    <a:pt x="6296" y="6440"/>
                    <a:pt x="6362" y="6276"/>
                  </a:cubicBezTo>
                  <a:cubicBezTo>
                    <a:pt x="6432" y="6097"/>
                    <a:pt x="6546" y="5938"/>
                    <a:pt x="6704" y="5918"/>
                  </a:cubicBezTo>
                  <a:cubicBezTo>
                    <a:pt x="6711" y="5917"/>
                    <a:pt x="6717" y="5916"/>
                    <a:pt x="6721" y="5916"/>
                  </a:cubicBezTo>
                  <a:cubicBezTo>
                    <a:pt x="6831" y="5909"/>
                    <a:pt x="6908" y="5756"/>
                    <a:pt x="6974" y="5628"/>
                  </a:cubicBezTo>
                  <a:cubicBezTo>
                    <a:pt x="7024" y="5530"/>
                    <a:pt x="7068" y="5444"/>
                    <a:pt x="7133" y="5400"/>
                  </a:cubicBezTo>
                  <a:lnTo>
                    <a:pt x="7137" y="5397"/>
                  </a:lnTo>
                  <a:cubicBezTo>
                    <a:pt x="7174" y="5375"/>
                    <a:pt x="7195" y="5374"/>
                    <a:pt x="7196" y="5367"/>
                  </a:cubicBezTo>
                  <a:cubicBezTo>
                    <a:pt x="7196" y="5363"/>
                    <a:pt x="7168" y="5341"/>
                    <a:pt x="7106" y="5290"/>
                  </a:cubicBezTo>
                  <a:cubicBezTo>
                    <a:pt x="7065" y="5257"/>
                    <a:pt x="7014" y="5263"/>
                    <a:pt x="6967" y="5268"/>
                  </a:cubicBezTo>
                  <a:cubicBezTo>
                    <a:pt x="6831" y="5283"/>
                    <a:pt x="6708" y="5297"/>
                    <a:pt x="6629" y="5013"/>
                  </a:cubicBezTo>
                  <a:cubicBezTo>
                    <a:pt x="6539" y="4696"/>
                    <a:pt x="6695" y="4584"/>
                    <a:pt x="6845" y="4543"/>
                  </a:cubicBezTo>
                  <a:cubicBezTo>
                    <a:pt x="6901" y="4527"/>
                    <a:pt x="6952" y="4523"/>
                    <a:pt x="6987" y="4520"/>
                  </a:cubicBezTo>
                  <a:lnTo>
                    <a:pt x="6991" y="4519"/>
                  </a:lnTo>
                  <a:cubicBezTo>
                    <a:pt x="7090" y="4513"/>
                    <a:pt x="7120" y="4591"/>
                    <a:pt x="7159" y="4688"/>
                  </a:cubicBezTo>
                  <a:cubicBezTo>
                    <a:pt x="7196" y="4777"/>
                    <a:pt x="7245" y="4901"/>
                    <a:pt x="7394" y="4859"/>
                  </a:cubicBezTo>
                  <a:cubicBezTo>
                    <a:pt x="7486" y="4832"/>
                    <a:pt x="7545" y="4804"/>
                    <a:pt x="7573" y="4776"/>
                  </a:cubicBezTo>
                  <a:cubicBezTo>
                    <a:pt x="7579" y="4770"/>
                    <a:pt x="7582" y="4767"/>
                    <a:pt x="7582" y="4767"/>
                  </a:cubicBezTo>
                  <a:cubicBezTo>
                    <a:pt x="7582" y="4766"/>
                    <a:pt x="7581" y="4765"/>
                    <a:pt x="7576" y="4761"/>
                  </a:cubicBezTo>
                  <a:cubicBezTo>
                    <a:pt x="7558" y="4738"/>
                    <a:pt x="7519" y="4715"/>
                    <a:pt x="7465" y="4695"/>
                  </a:cubicBezTo>
                  <a:cubicBezTo>
                    <a:pt x="7324" y="4640"/>
                    <a:pt x="7285" y="4567"/>
                    <a:pt x="7238" y="4481"/>
                  </a:cubicBezTo>
                  <a:cubicBezTo>
                    <a:pt x="7204" y="4416"/>
                    <a:pt x="7164" y="4342"/>
                    <a:pt x="7038" y="4260"/>
                  </a:cubicBezTo>
                  <a:cubicBezTo>
                    <a:pt x="6911" y="4176"/>
                    <a:pt x="6838" y="4175"/>
                    <a:pt x="6764" y="4173"/>
                  </a:cubicBezTo>
                  <a:cubicBezTo>
                    <a:pt x="6672" y="4171"/>
                    <a:pt x="6578" y="4169"/>
                    <a:pt x="6425" y="4080"/>
                  </a:cubicBezTo>
                  <a:cubicBezTo>
                    <a:pt x="6280" y="3996"/>
                    <a:pt x="6205" y="3897"/>
                    <a:pt x="6135" y="3808"/>
                  </a:cubicBezTo>
                  <a:cubicBezTo>
                    <a:pt x="6070" y="3726"/>
                    <a:pt x="6013" y="3654"/>
                    <a:pt x="5907" y="3624"/>
                  </a:cubicBezTo>
                  <a:cubicBezTo>
                    <a:pt x="5702" y="3567"/>
                    <a:pt x="5674" y="3517"/>
                    <a:pt x="5595" y="3382"/>
                  </a:cubicBezTo>
                  <a:cubicBezTo>
                    <a:pt x="5565" y="3328"/>
                    <a:pt x="5523" y="3258"/>
                    <a:pt x="5454" y="3165"/>
                  </a:cubicBezTo>
                  <a:cubicBezTo>
                    <a:pt x="5402" y="3096"/>
                    <a:pt x="5358" y="3029"/>
                    <a:pt x="5317" y="2968"/>
                  </a:cubicBezTo>
                  <a:cubicBezTo>
                    <a:pt x="5269" y="2898"/>
                    <a:pt x="5227" y="2834"/>
                    <a:pt x="5187" y="2788"/>
                  </a:cubicBezTo>
                  <a:cubicBezTo>
                    <a:pt x="5144" y="2738"/>
                    <a:pt x="5104" y="2718"/>
                    <a:pt x="5060" y="2756"/>
                  </a:cubicBezTo>
                  <a:cubicBezTo>
                    <a:pt x="4982" y="2824"/>
                    <a:pt x="4938" y="2869"/>
                    <a:pt x="4935" y="2901"/>
                  </a:cubicBezTo>
                  <a:cubicBezTo>
                    <a:pt x="4931" y="2927"/>
                    <a:pt x="4961" y="2966"/>
                    <a:pt x="5026" y="3028"/>
                  </a:cubicBezTo>
                  <a:cubicBezTo>
                    <a:pt x="5076" y="3075"/>
                    <a:pt x="5110" y="3087"/>
                    <a:pt x="5138" y="3096"/>
                  </a:cubicBezTo>
                  <a:cubicBezTo>
                    <a:pt x="5232" y="3128"/>
                    <a:pt x="5274" y="3143"/>
                    <a:pt x="5314" y="3406"/>
                  </a:cubicBezTo>
                  <a:cubicBezTo>
                    <a:pt x="5343" y="3599"/>
                    <a:pt x="5245" y="3710"/>
                    <a:pt x="5160" y="3807"/>
                  </a:cubicBezTo>
                  <a:cubicBezTo>
                    <a:pt x="5106" y="3869"/>
                    <a:pt x="5062" y="3920"/>
                    <a:pt x="5138" y="3993"/>
                  </a:cubicBezTo>
                  <a:cubicBezTo>
                    <a:pt x="5271" y="4122"/>
                    <a:pt x="5402" y="4329"/>
                    <a:pt x="5449" y="4494"/>
                  </a:cubicBezTo>
                  <a:cubicBezTo>
                    <a:pt x="5468" y="4559"/>
                    <a:pt x="5475" y="4622"/>
                    <a:pt x="5465" y="4674"/>
                  </a:cubicBezTo>
                  <a:cubicBezTo>
                    <a:pt x="5453" y="4743"/>
                    <a:pt x="5416" y="4796"/>
                    <a:pt x="5348" y="4823"/>
                  </a:cubicBezTo>
                  <a:cubicBezTo>
                    <a:pt x="5295" y="4845"/>
                    <a:pt x="5224" y="4846"/>
                    <a:pt x="5133" y="4822"/>
                  </a:cubicBezTo>
                  <a:cubicBezTo>
                    <a:pt x="4883" y="4755"/>
                    <a:pt x="4831" y="4694"/>
                    <a:pt x="4759" y="4607"/>
                  </a:cubicBezTo>
                  <a:cubicBezTo>
                    <a:pt x="4711" y="4549"/>
                    <a:pt x="4650" y="4477"/>
                    <a:pt x="4455" y="4371"/>
                  </a:cubicBezTo>
                  <a:cubicBezTo>
                    <a:pt x="4140" y="4200"/>
                    <a:pt x="4100" y="4081"/>
                    <a:pt x="4185" y="3924"/>
                  </a:cubicBezTo>
                  <a:cubicBezTo>
                    <a:pt x="4215" y="3870"/>
                    <a:pt x="4260" y="3818"/>
                    <a:pt x="4313" y="3756"/>
                  </a:cubicBezTo>
                  <a:cubicBezTo>
                    <a:pt x="4353" y="3710"/>
                    <a:pt x="4398" y="3659"/>
                    <a:pt x="4442" y="3599"/>
                  </a:cubicBezTo>
                  <a:lnTo>
                    <a:pt x="4446" y="3593"/>
                  </a:lnTo>
                  <a:lnTo>
                    <a:pt x="4445" y="3593"/>
                  </a:lnTo>
                  <a:cubicBezTo>
                    <a:pt x="4546" y="3454"/>
                    <a:pt x="4578" y="3242"/>
                    <a:pt x="4561" y="3047"/>
                  </a:cubicBezTo>
                  <a:cubicBezTo>
                    <a:pt x="4545" y="2856"/>
                    <a:pt x="4484" y="2686"/>
                    <a:pt x="4398" y="2622"/>
                  </a:cubicBezTo>
                  <a:lnTo>
                    <a:pt x="4395" y="2621"/>
                  </a:lnTo>
                  <a:cubicBezTo>
                    <a:pt x="4384" y="2612"/>
                    <a:pt x="4377" y="2615"/>
                    <a:pt x="4371" y="2622"/>
                  </a:cubicBezTo>
                  <a:cubicBezTo>
                    <a:pt x="4336" y="2671"/>
                    <a:pt x="4305" y="2775"/>
                    <a:pt x="4272" y="2891"/>
                  </a:cubicBezTo>
                  <a:cubicBezTo>
                    <a:pt x="4231" y="3030"/>
                    <a:pt x="4186" y="3186"/>
                    <a:pt x="4113" y="3310"/>
                  </a:cubicBezTo>
                  <a:cubicBezTo>
                    <a:pt x="4004" y="3496"/>
                    <a:pt x="3915" y="3587"/>
                    <a:pt x="3830" y="3584"/>
                  </a:cubicBezTo>
                  <a:cubicBezTo>
                    <a:pt x="3731" y="3580"/>
                    <a:pt x="3677" y="3473"/>
                    <a:pt x="3647" y="3265"/>
                  </a:cubicBezTo>
                  <a:cubicBezTo>
                    <a:pt x="3627" y="3130"/>
                    <a:pt x="3652" y="3016"/>
                    <a:pt x="3675" y="2918"/>
                  </a:cubicBezTo>
                  <a:cubicBezTo>
                    <a:pt x="3699" y="2807"/>
                    <a:pt x="3718" y="2723"/>
                    <a:pt x="3603" y="2671"/>
                  </a:cubicBezTo>
                  <a:cubicBezTo>
                    <a:pt x="3466" y="2609"/>
                    <a:pt x="3372" y="2532"/>
                    <a:pt x="3293" y="2468"/>
                  </a:cubicBezTo>
                  <a:cubicBezTo>
                    <a:pt x="3216" y="2405"/>
                    <a:pt x="3160" y="2359"/>
                    <a:pt x="3112" y="2373"/>
                  </a:cubicBezTo>
                  <a:cubicBezTo>
                    <a:pt x="3102" y="2375"/>
                    <a:pt x="3102" y="2382"/>
                    <a:pt x="3103" y="2394"/>
                  </a:cubicBezTo>
                  <a:cubicBezTo>
                    <a:pt x="3108" y="2467"/>
                    <a:pt x="3113" y="2569"/>
                    <a:pt x="2999" y="2712"/>
                  </a:cubicBezTo>
                  <a:cubicBezTo>
                    <a:pt x="2889" y="2850"/>
                    <a:pt x="2791" y="2901"/>
                    <a:pt x="2675" y="2889"/>
                  </a:cubicBezTo>
                  <a:cubicBezTo>
                    <a:pt x="2572" y="2879"/>
                    <a:pt x="2472" y="2815"/>
                    <a:pt x="2340" y="2719"/>
                  </a:cubicBezTo>
                  <a:cubicBezTo>
                    <a:pt x="2249" y="2654"/>
                    <a:pt x="2193" y="2630"/>
                    <a:pt x="2156" y="2613"/>
                  </a:cubicBezTo>
                  <a:cubicBezTo>
                    <a:pt x="2064" y="2574"/>
                    <a:pt x="2039" y="2562"/>
                    <a:pt x="2007" y="2423"/>
                  </a:cubicBezTo>
                  <a:cubicBezTo>
                    <a:pt x="1991" y="2352"/>
                    <a:pt x="1973" y="2293"/>
                    <a:pt x="1945" y="2251"/>
                  </a:cubicBezTo>
                  <a:cubicBezTo>
                    <a:pt x="1923" y="2218"/>
                    <a:pt x="1889" y="2195"/>
                    <a:pt x="1835" y="2183"/>
                  </a:cubicBezTo>
                  <a:cubicBezTo>
                    <a:pt x="1750" y="2165"/>
                    <a:pt x="1599" y="2148"/>
                    <a:pt x="1453" y="2188"/>
                  </a:cubicBezTo>
                  <a:cubicBezTo>
                    <a:pt x="1362" y="2212"/>
                    <a:pt x="1273" y="2259"/>
                    <a:pt x="1204" y="23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A94B8BE-92B3-E23E-7827-DAA0AFAA3E18}"/>
              </a:ext>
            </a:extLst>
          </p:cNvPr>
          <p:cNvSpPr txBox="1"/>
          <p:nvPr/>
        </p:nvSpPr>
        <p:spPr>
          <a:xfrm>
            <a:off x="211389" y="1456902"/>
            <a:ext cx="793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Solo nel 2023 abbiamo prodotto </a:t>
            </a:r>
            <a:r>
              <a:rPr lang="it-IT" sz="2400" b="0" i="0" dirty="0">
                <a:solidFill>
                  <a:srgbClr val="F09B1D"/>
                </a:solidFill>
                <a:effectLst/>
                <a:latin typeface="Londrina Solid" panose="00000500000000000000" charset="0"/>
              </a:rPr>
              <a:t>140230.67[1] </a:t>
            </a:r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T</a:t>
            </a:r>
            <a:r>
              <a:rPr lang="it-IT" sz="2400" b="0" i="0" dirty="0">
                <a:solidFill>
                  <a:srgbClr val="F09B1D"/>
                </a:solidFill>
                <a:effectLst/>
                <a:latin typeface="Londrina Solid" panose="00000500000000000000" charset="0"/>
              </a:rPr>
              <a:t>Wh </a:t>
            </a:r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usando il fossile</a:t>
            </a:r>
            <a:endParaRPr lang="it-IT" sz="2400" b="0" i="0" dirty="0">
              <a:solidFill>
                <a:srgbClr val="F09B1D"/>
              </a:solidFill>
              <a:effectLst/>
              <a:latin typeface="Londrina Solid" panose="00000500000000000000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F77E69-D0E1-135C-4DAF-EAC00A2FF334}"/>
              </a:ext>
            </a:extLst>
          </p:cNvPr>
          <p:cNvSpPr txBox="1"/>
          <p:nvPr/>
        </p:nvSpPr>
        <p:spPr>
          <a:xfrm>
            <a:off x="504738" y="2102281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latin typeface="Londrina Solid" panose="00000500000000000000" charset="0"/>
              </a:rPr>
              <a:t>Questo ci preoccupa perché per ogni kWh viene emesso 400.4 g CO2/kWh [3]</a:t>
            </a:r>
          </a:p>
          <a:p>
            <a:endParaRPr lang="it-IT" dirty="0">
              <a:latin typeface="Londrina Solid" panose="00000500000000000000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A38E9F0-925B-FF83-4F7E-BDF09C42856A}"/>
              </a:ext>
            </a:extLst>
          </p:cNvPr>
          <p:cNvSpPr txBox="1"/>
          <p:nvPr/>
        </p:nvSpPr>
        <p:spPr>
          <a:xfrm>
            <a:off x="636170" y="2941545"/>
            <a:ext cx="5905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chemeClr val="accent3">
                    <a:lumMod val="50000"/>
                  </a:schemeClr>
                </a:solidFill>
                <a:latin typeface="Londrina Solid" panose="00000500000000000000" charset="0"/>
              </a:rPr>
              <a:t>Pari a 6,409,630.17 Tonnellate l’ora di CO2</a:t>
            </a:r>
          </a:p>
          <a:p>
            <a:endParaRPr lang="it-IT" sz="2800" dirty="0">
              <a:solidFill>
                <a:schemeClr val="accent3">
                  <a:lumMod val="50000"/>
                </a:schemeClr>
              </a:solidFill>
              <a:latin typeface="Londrina Solid" panose="00000500000000000000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50C44CF-3820-20FD-8B9A-CBEFB2C8D25A}"/>
              </a:ext>
            </a:extLst>
          </p:cNvPr>
          <p:cNvSpPr txBox="1"/>
          <p:nvPr/>
        </p:nvSpPr>
        <p:spPr>
          <a:xfrm>
            <a:off x="2526261" y="4150141"/>
            <a:ext cx="3236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CC593D"/>
                </a:solidFill>
                <a:latin typeface="Londrina Solid" panose="00000500000000000000" charset="0"/>
              </a:rPr>
              <a:t>E questo non va bene…</a:t>
            </a:r>
          </a:p>
          <a:p>
            <a:endParaRPr lang="it-IT" sz="2800" dirty="0">
              <a:solidFill>
                <a:schemeClr val="accent3">
                  <a:lumMod val="50000"/>
                </a:schemeClr>
              </a:solidFill>
              <a:latin typeface="Londrina Solid" panose="00000500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2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Senza contare che sono scarse</a:t>
            </a:r>
            <a:endParaRPr dirty="0"/>
          </a:p>
        </p:txBody>
      </p:sp>
      <p:sp>
        <p:nvSpPr>
          <p:cNvPr id="3546" name="Google Shape;3546;p82"/>
          <p:cNvSpPr txBox="1">
            <a:spLocks noGrp="1"/>
          </p:cNvSpPr>
          <p:nvPr>
            <p:ph type="subTitle" idx="4294967295"/>
          </p:nvPr>
        </p:nvSpPr>
        <p:spPr>
          <a:xfrm>
            <a:off x="192875" y="1697525"/>
            <a:ext cx="8829600" cy="142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ctr">
              <a:buNone/>
            </a:pPr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I combustibili fossili hanno il problema di finire, quasi tutte finiranno con una stima attorno al 2050[4]</a:t>
            </a:r>
          </a:p>
        </p:txBody>
      </p:sp>
      <p:grpSp>
        <p:nvGrpSpPr>
          <p:cNvPr id="3560" name="Google Shape;3560;p82"/>
          <p:cNvGrpSpPr/>
          <p:nvPr/>
        </p:nvGrpSpPr>
        <p:grpSpPr>
          <a:xfrm>
            <a:off x="1436361" y="579951"/>
            <a:ext cx="194923" cy="194923"/>
            <a:chOff x="3414512" y="2592150"/>
            <a:chExt cx="58460" cy="58460"/>
          </a:xfrm>
        </p:grpSpPr>
        <p:sp>
          <p:nvSpPr>
            <p:cNvPr id="3561" name="Google Shape;3561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5" name="Google Shape;3565;p82"/>
          <p:cNvGrpSpPr/>
          <p:nvPr/>
        </p:nvGrpSpPr>
        <p:grpSpPr>
          <a:xfrm rot="7568068">
            <a:off x="1436315" y="2818698"/>
            <a:ext cx="369697" cy="301130"/>
            <a:chOff x="1172345" y="3856132"/>
            <a:chExt cx="228133" cy="185791"/>
          </a:xfrm>
        </p:grpSpPr>
        <p:sp>
          <p:nvSpPr>
            <p:cNvPr id="3566" name="Google Shape;3566;p82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2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2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2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2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2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2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2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82"/>
          <p:cNvGrpSpPr/>
          <p:nvPr/>
        </p:nvGrpSpPr>
        <p:grpSpPr>
          <a:xfrm>
            <a:off x="7369886" y="3136138"/>
            <a:ext cx="194923" cy="194923"/>
            <a:chOff x="3414512" y="2592150"/>
            <a:chExt cx="58460" cy="58460"/>
          </a:xfrm>
        </p:grpSpPr>
        <p:sp>
          <p:nvSpPr>
            <p:cNvPr id="3575" name="Google Shape;3575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9" name="Google Shape;3579;p82"/>
          <p:cNvGrpSpPr/>
          <p:nvPr/>
        </p:nvGrpSpPr>
        <p:grpSpPr>
          <a:xfrm>
            <a:off x="8000211" y="4179088"/>
            <a:ext cx="194923" cy="194923"/>
            <a:chOff x="3414512" y="2592150"/>
            <a:chExt cx="58460" cy="58460"/>
          </a:xfrm>
        </p:grpSpPr>
        <p:sp>
          <p:nvSpPr>
            <p:cNvPr id="3580" name="Google Shape;3580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2"/>
          <p:cNvSpPr txBox="1">
            <a:spLocks noGrp="1"/>
          </p:cNvSpPr>
          <p:nvPr>
            <p:ph type="title"/>
          </p:nvPr>
        </p:nvSpPr>
        <p:spPr>
          <a:xfrm>
            <a:off x="715050" y="553214"/>
            <a:ext cx="771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Senza contare il cambiamento climatico </a:t>
            </a:r>
            <a:endParaRPr dirty="0"/>
          </a:p>
        </p:txBody>
      </p:sp>
      <p:sp>
        <p:nvSpPr>
          <p:cNvPr id="3546" name="Google Shape;3546;p82"/>
          <p:cNvSpPr txBox="1">
            <a:spLocks noGrp="1"/>
          </p:cNvSpPr>
          <p:nvPr>
            <p:ph type="subTitle" idx="4294967295"/>
          </p:nvPr>
        </p:nvSpPr>
        <p:spPr>
          <a:xfrm>
            <a:off x="157200" y="2448662"/>
            <a:ext cx="8829600" cy="142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ctr">
              <a:buNone/>
            </a:pPr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E quindi ci si è posti il 2050 come dead line per sistemare le cose</a:t>
            </a:r>
          </a:p>
        </p:txBody>
      </p:sp>
      <p:grpSp>
        <p:nvGrpSpPr>
          <p:cNvPr id="3560" name="Google Shape;3560;p82"/>
          <p:cNvGrpSpPr/>
          <p:nvPr/>
        </p:nvGrpSpPr>
        <p:grpSpPr>
          <a:xfrm>
            <a:off x="1436361" y="579951"/>
            <a:ext cx="194923" cy="194923"/>
            <a:chOff x="3414512" y="2592150"/>
            <a:chExt cx="58460" cy="58460"/>
          </a:xfrm>
        </p:grpSpPr>
        <p:sp>
          <p:nvSpPr>
            <p:cNvPr id="3561" name="Google Shape;3561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5" name="Google Shape;3565;p82"/>
          <p:cNvGrpSpPr/>
          <p:nvPr/>
        </p:nvGrpSpPr>
        <p:grpSpPr>
          <a:xfrm rot="7568068">
            <a:off x="1436315" y="2818698"/>
            <a:ext cx="369697" cy="301130"/>
            <a:chOff x="1172345" y="3856132"/>
            <a:chExt cx="228133" cy="185791"/>
          </a:xfrm>
        </p:grpSpPr>
        <p:sp>
          <p:nvSpPr>
            <p:cNvPr id="3566" name="Google Shape;3566;p82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2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2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2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2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2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2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2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82"/>
          <p:cNvGrpSpPr/>
          <p:nvPr/>
        </p:nvGrpSpPr>
        <p:grpSpPr>
          <a:xfrm>
            <a:off x="7369886" y="3136138"/>
            <a:ext cx="194923" cy="194923"/>
            <a:chOff x="3414512" y="2592150"/>
            <a:chExt cx="58460" cy="58460"/>
          </a:xfrm>
        </p:grpSpPr>
        <p:sp>
          <p:nvSpPr>
            <p:cNvPr id="3575" name="Google Shape;3575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9" name="Google Shape;3579;p82"/>
          <p:cNvGrpSpPr/>
          <p:nvPr/>
        </p:nvGrpSpPr>
        <p:grpSpPr>
          <a:xfrm>
            <a:off x="8000211" y="4179088"/>
            <a:ext cx="194923" cy="194923"/>
            <a:chOff x="3414512" y="2592150"/>
            <a:chExt cx="58460" cy="58460"/>
          </a:xfrm>
        </p:grpSpPr>
        <p:sp>
          <p:nvSpPr>
            <p:cNvPr id="3580" name="Google Shape;3580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1B81D3-D4A0-5856-2F9F-F7D6DF256944}"/>
              </a:ext>
            </a:extLst>
          </p:cNvPr>
          <p:cNvSpPr txBox="1"/>
          <p:nvPr/>
        </p:nvSpPr>
        <p:spPr>
          <a:xfrm>
            <a:off x="3562141" y="1758462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Londrina Solid" panose="00000500000000000000" charset="0"/>
              </a:rPr>
              <a:t>E quindi?</a:t>
            </a:r>
          </a:p>
        </p:txBody>
      </p:sp>
    </p:spTree>
    <p:extLst>
      <p:ext uri="{BB962C8B-B14F-4D97-AF65-F5344CB8AC3E}">
        <p14:creationId xmlns:p14="http://schemas.microsoft.com/office/powerpoint/2010/main" val="368290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5"/>
          <p:cNvSpPr/>
          <p:nvPr/>
        </p:nvSpPr>
        <p:spPr>
          <a:xfrm>
            <a:off x="3786900" y="818198"/>
            <a:ext cx="1570200" cy="1570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5"/>
          <p:cNvSpPr txBox="1">
            <a:spLocks noGrp="1"/>
          </p:cNvSpPr>
          <p:nvPr>
            <p:ph type="title"/>
          </p:nvPr>
        </p:nvSpPr>
        <p:spPr>
          <a:xfrm>
            <a:off x="1310240" y="2513227"/>
            <a:ext cx="6486158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 dirty="0"/>
              <a:t>Obbiettivi 2050</a:t>
            </a:r>
            <a:endParaRPr sz="8000" dirty="0"/>
          </a:p>
        </p:txBody>
      </p:sp>
      <p:sp>
        <p:nvSpPr>
          <p:cNvPr id="1618" name="Google Shape;1618;p55"/>
          <p:cNvSpPr txBox="1">
            <a:spLocks noGrp="1"/>
          </p:cNvSpPr>
          <p:nvPr>
            <p:ph type="title" idx="2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19" name="Google Shape;1619;p55"/>
          <p:cNvGrpSpPr/>
          <p:nvPr/>
        </p:nvGrpSpPr>
        <p:grpSpPr>
          <a:xfrm>
            <a:off x="6663252" y="410585"/>
            <a:ext cx="1570200" cy="560245"/>
            <a:chOff x="2892547" y="2631926"/>
            <a:chExt cx="334612" cy="119392"/>
          </a:xfrm>
        </p:grpSpPr>
        <p:sp>
          <p:nvSpPr>
            <p:cNvPr id="1620" name="Google Shape;1620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 rot="2019871">
            <a:off x="778723" y="3401645"/>
            <a:ext cx="837129" cy="681732"/>
            <a:chOff x="1172345" y="3856132"/>
            <a:chExt cx="228133" cy="185791"/>
          </a:xfrm>
        </p:grpSpPr>
        <p:sp>
          <p:nvSpPr>
            <p:cNvPr id="1627" name="Google Shape;1627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55"/>
          <p:cNvGrpSpPr/>
          <p:nvPr/>
        </p:nvGrpSpPr>
        <p:grpSpPr>
          <a:xfrm rot="-6905406">
            <a:off x="7630733" y="1873478"/>
            <a:ext cx="837120" cy="681734"/>
            <a:chOff x="1172345" y="3856132"/>
            <a:chExt cx="228133" cy="185791"/>
          </a:xfrm>
        </p:grpSpPr>
        <p:sp>
          <p:nvSpPr>
            <p:cNvPr id="1636" name="Google Shape;1636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55"/>
          <p:cNvGrpSpPr/>
          <p:nvPr/>
        </p:nvGrpSpPr>
        <p:grpSpPr>
          <a:xfrm>
            <a:off x="1211187" y="2676764"/>
            <a:ext cx="194923" cy="194923"/>
            <a:chOff x="3414512" y="2592150"/>
            <a:chExt cx="58460" cy="58460"/>
          </a:xfrm>
        </p:grpSpPr>
        <p:sp>
          <p:nvSpPr>
            <p:cNvPr id="1645" name="Google Shape;1645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55"/>
          <p:cNvGrpSpPr/>
          <p:nvPr/>
        </p:nvGrpSpPr>
        <p:grpSpPr>
          <a:xfrm>
            <a:off x="7368170" y="4181290"/>
            <a:ext cx="194923" cy="194923"/>
            <a:chOff x="3414512" y="2592150"/>
            <a:chExt cx="58460" cy="58460"/>
          </a:xfrm>
        </p:grpSpPr>
        <p:sp>
          <p:nvSpPr>
            <p:cNvPr id="1650" name="Google Shape;1650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55"/>
          <p:cNvGrpSpPr/>
          <p:nvPr/>
        </p:nvGrpSpPr>
        <p:grpSpPr>
          <a:xfrm>
            <a:off x="660051" y="1368782"/>
            <a:ext cx="1409084" cy="502770"/>
            <a:chOff x="2892547" y="2631926"/>
            <a:chExt cx="334612" cy="119392"/>
          </a:xfrm>
        </p:grpSpPr>
        <p:sp>
          <p:nvSpPr>
            <p:cNvPr id="1655" name="Google Shape;1655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677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1305239" y="1490780"/>
            <a:ext cx="7456923" cy="2407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rgbClr val="F09B1D"/>
                </a:solidFill>
                <a:latin typeface="Londrina Solid" panose="00000500000000000000" charset="0"/>
              </a:rPr>
              <a:t>Considerato l’elevato utilizzo di energie rinnovabili: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2D4E46"/>
                </a:solidFill>
                <a:latin typeface="Londrina Solid" panose="00000500000000000000" charset="0"/>
              </a:rPr>
              <a:t>Il 2050 è l'anno chiave che ci si è posti per azzerare le emissioni globali di carbonio, necessario per limitare il riscaldamento globale e mitigarne i danni climatici, come previsto dall'Accordo di Parigi.</a:t>
            </a:r>
          </a:p>
          <a:p>
            <a:endParaRPr lang="it-IT" sz="2800" dirty="0">
              <a:latin typeface="Londrina Solid" panose="00000500000000000000" charset="0"/>
            </a:endParaRPr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3" y="991233"/>
            <a:ext cx="3200400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2050?</a:t>
            </a:r>
            <a:endParaRPr dirty="0"/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864157" y="1490780"/>
            <a:ext cx="7802545" cy="2576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rgbClr val="CC593D"/>
                </a:solidFill>
                <a:latin typeface="Londrina Solid" panose="00000500000000000000" charset="0"/>
              </a:rPr>
              <a:t>Figo Carbon </a:t>
            </a:r>
            <a:r>
              <a:rPr lang="it-IT" sz="2800" dirty="0" err="1">
                <a:solidFill>
                  <a:srgbClr val="CC593D"/>
                </a:solidFill>
                <a:latin typeface="Londrina Solid" panose="00000500000000000000" charset="0"/>
              </a:rPr>
              <a:t>Neutral</a:t>
            </a:r>
            <a:r>
              <a:rPr lang="it-IT" sz="2800" dirty="0">
                <a:solidFill>
                  <a:srgbClr val="CC593D"/>
                </a:solidFill>
                <a:latin typeface="Londrina Solid" panose="00000500000000000000" charset="0"/>
              </a:rPr>
              <a:t>, ma cioè?</a:t>
            </a:r>
            <a:endParaRPr lang="it-IT" sz="2800" dirty="0">
              <a:solidFill>
                <a:srgbClr val="C5DCC4"/>
              </a:solidFill>
              <a:latin typeface="Londrina Solid" panose="00000500000000000000" charset="0"/>
            </a:endParaRPr>
          </a:p>
          <a:p>
            <a:pPr marL="0" indent="0">
              <a:buNone/>
            </a:pPr>
            <a:r>
              <a:rPr lang="it-IT" sz="2000" dirty="0">
                <a:latin typeface="Londrina Solid" panose="00000500000000000000" charset="0"/>
              </a:rPr>
              <a:t>Ci aspettiamo una produzione di oltre 2000000Twh(724Ej)[5] per il 2050 </a:t>
            </a:r>
          </a:p>
          <a:p>
            <a:pPr marL="0" indent="0">
              <a:buNone/>
            </a:pPr>
            <a:r>
              <a:rPr lang="it-IT" sz="2000" dirty="0">
                <a:latin typeface="Londrina Solid" panose="00000500000000000000" charset="0"/>
              </a:rPr>
              <a:t>e se stessimo come viene prodotta oggi la corrente arriveremo all’emissione di </a:t>
            </a:r>
          </a:p>
          <a:p>
            <a:pPr marL="0" indent="0" algn="ctr">
              <a:buNone/>
            </a:pPr>
            <a:r>
              <a:rPr lang="it-IT" sz="2000" dirty="0">
                <a:solidFill>
                  <a:srgbClr val="F09B1D"/>
                </a:solidFill>
                <a:latin typeface="Londrina Solid" panose="00000500000000000000" charset="0"/>
              </a:rPr>
              <a:t>243.200 Milioni tonnellate di co2/h.</a:t>
            </a:r>
          </a:p>
          <a:p>
            <a:pPr marL="0" indent="0">
              <a:buNone/>
            </a:pPr>
            <a:endParaRPr lang="it-IT" sz="2000" dirty="0">
              <a:solidFill>
                <a:srgbClr val="2D4E46"/>
              </a:solidFill>
              <a:latin typeface="Londrina Solid" panose="00000500000000000000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2D4E46"/>
                </a:solidFill>
                <a:latin typeface="Londrina Solid" panose="00000500000000000000" charset="0"/>
              </a:rPr>
              <a:t>Il </a:t>
            </a:r>
            <a:r>
              <a:rPr lang="it-IT" sz="2000" dirty="0">
                <a:solidFill>
                  <a:srgbClr val="CC593D"/>
                </a:solidFill>
                <a:latin typeface="Londrina Solid" panose="00000500000000000000" charset="0"/>
              </a:rPr>
              <a:t>Carbon </a:t>
            </a:r>
            <a:r>
              <a:rPr lang="it-IT" sz="2000" dirty="0" err="1">
                <a:solidFill>
                  <a:srgbClr val="CC593D"/>
                </a:solidFill>
                <a:latin typeface="Londrina Solid" panose="00000500000000000000" charset="0"/>
              </a:rPr>
              <a:t>Neutral</a:t>
            </a:r>
            <a:r>
              <a:rPr lang="it-IT" sz="2000" dirty="0">
                <a:solidFill>
                  <a:srgbClr val="CC593D"/>
                </a:solidFill>
                <a:latin typeface="Londrina Solid" panose="00000500000000000000" charset="0"/>
              </a:rPr>
              <a:t> </a:t>
            </a:r>
            <a:r>
              <a:rPr lang="it-IT" sz="2000" dirty="0">
                <a:solidFill>
                  <a:srgbClr val="2D4E46"/>
                </a:solidFill>
                <a:latin typeface="Londrina Solid" panose="00000500000000000000" charset="0"/>
              </a:rPr>
              <a:t>prevede di abbattere quasi interamente le emissioni di co2 per il 2050</a:t>
            </a:r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3" y="991233"/>
            <a:ext cx="3200400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Figo il 2050</a:t>
            </a:r>
            <a:endParaRPr dirty="0"/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835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5"/>
          <p:cNvSpPr/>
          <p:nvPr/>
        </p:nvSpPr>
        <p:spPr>
          <a:xfrm>
            <a:off x="3786900" y="818198"/>
            <a:ext cx="1570200" cy="1570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5"/>
          <p:cNvSpPr txBox="1">
            <a:spLocks noGrp="1"/>
          </p:cNvSpPr>
          <p:nvPr>
            <p:ph type="title"/>
          </p:nvPr>
        </p:nvSpPr>
        <p:spPr>
          <a:xfrm>
            <a:off x="1011899" y="2513227"/>
            <a:ext cx="6920913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/>
              <a:t>Come raggiungere il 2050</a:t>
            </a:r>
            <a:endParaRPr sz="8000" dirty="0"/>
          </a:p>
        </p:txBody>
      </p:sp>
      <p:sp>
        <p:nvSpPr>
          <p:cNvPr id="1618" name="Google Shape;1618;p55"/>
          <p:cNvSpPr txBox="1">
            <a:spLocks noGrp="1"/>
          </p:cNvSpPr>
          <p:nvPr>
            <p:ph type="title" idx="2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619" name="Google Shape;1619;p55"/>
          <p:cNvGrpSpPr/>
          <p:nvPr/>
        </p:nvGrpSpPr>
        <p:grpSpPr>
          <a:xfrm>
            <a:off x="6663252" y="410585"/>
            <a:ext cx="1570200" cy="560245"/>
            <a:chOff x="2892547" y="2631926"/>
            <a:chExt cx="334612" cy="119392"/>
          </a:xfrm>
        </p:grpSpPr>
        <p:sp>
          <p:nvSpPr>
            <p:cNvPr id="1620" name="Google Shape;1620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 rot="2019871">
            <a:off x="778723" y="3401645"/>
            <a:ext cx="837129" cy="681732"/>
            <a:chOff x="1172345" y="3856132"/>
            <a:chExt cx="228133" cy="185791"/>
          </a:xfrm>
        </p:grpSpPr>
        <p:sp>
          <p:nvSpPr>
            <p:cNvPr id="1627" name="Google Shape;1627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55"/>
          <p:cNvGrpSpPr/>
          <p:nvPr/>
        </p:nvGrpSpPr>
        <p:grpSpPr>
          <a:xfrm rot="-6905406">
            <a:off x="7630733" y="1873478"/>
            <a:ext cx="837120" cy="681734"/>
            <a:chOff x="1172345" y="3856132"/>
            <a:chExt cx="228133" cy="185791"/>
          </a:xfrm>
        </p:grpSpPr>
        <p:sp>
          <p:nvSpPr>
            <p:cNvPr id="1636" name="Google Shape;1636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55"/>
          <p:cNvGrpSpPr/>
          <p:nvPr/>
        </p:nvGrpSpPr>
        <p:grpSpPr>
          <a:xfrm>
            <a:off x="1211187" y="2676764"/>
            <a:ext cx="194923" cy="194923"/>
            <a:chOff x="3414512" y="2592150"/>
            <a:chExt cx="58460" cy="58460"/>
          </a:xfrm>
        </p:grpSpPr>
        <p:sp>
          <p:nvSpPr>
            <p:cNvPr id="1645" name="Google Shape;1645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55"/>
          <p:cNvGrpSpPr/>
          <p:nvPr/>
        </p:nvGrpSpPr>
        <p:grpSpPr>
          <a:xfrm>
            <a:off x="7368170" y="4181290"/>
            <a:ext cx="194923" cy="194923"/>
            <a:chOff x="3414512" y="2592150"/>
            <a:chExt cx="58460" cy="58460"/>
          </a:xfrm>
        </p:grpSpPr>
        <p:sp>
          <p:nvSpPr>
            <p:cNvPr id="1650" name="Google Shape;1650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55"/>
          <p:cNvGrpSpPr/>
          <p:nvPr/>
        </p:nvGrpSpPr>
        <p:grpSpPr>
          <a:xfrm>
            <a:off x="660051" y="1368782"/>
            <a:ext cx="1409084" cy="502770"/>
            <a:chOff x="2892547" y="2631926"/>
            <a:chExt cx="334612" cy="119392"/>
          </a:xfrm>
        </p:grpSpPr>
        <p:sp>
          <p:nvSpPr>
            <p:cNvPr id="1655" name="Google Shape;1655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935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Figo 2050… ma quindi?</a:t>
            </a:r>
          </a:p>
        </p:txBody>
      </p:sp>
      <p:sp>
        <p:nvSpPr>
          <p:cNvPr id="1827" name="Google Shape;1827;p58"/>
          <p:cNvSpPr txBox="1">
            <a:spLocks noGrp="1"/>
          </p:cNvSpPr>
          <p:nvPr>
            <p:ph type="subTitle" idx="4294967295"/>
          </p:nvPr>
        </p:nvSpPr>
        <p:spPr>
          <a:xfrm>
            <a:off x="5727145" y="1203642"/>
            <a:ext cx="2975452" cy="179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E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quindi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dobbiamo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proddurre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più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energia</a:t>
            </a:r>
            <a:endParaRPr lang="en-US" sz="3000" dirty="0">
              <a:solidFill>
                <a:schemeClr val="accent4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BC6D69-7383-BFFF-C419-A75F2861ED3F}"/>
              </a:ext>
            </a:extLst>
          </p:cNvPr>
          <p:cNvSpPr txBox="1"/>
          <p:nvPr/>
        </p:nvSpPr>
        <p:spPr>
          <a:xfrm>
            <a:off x="720000" y="460173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[5]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89BC11-B551-7062-70C9-53AA7812A3C4}"/>
              </a:ext>
            </a:extLst>
          </p:cNvPr>
          <p:cNvSpPr txBox="1"/>
          <p:nvPr/>
        </p:nvSpPr>
        <p:spPr>
          <a:xfrm>
            <a:off x="5792875" y="314513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2D4E46"/>
                </a:solidFill>
                <a:latin typeface="Londrina Solid" panose="00000500000000000000" pitchFamily="2" charset="0"/>
              </a:rPr>
              <a:t>Ma in modo più consapevole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DAEADC-1B0D-EE6A-6835-35784A14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3" y="1457788"/>
            <a:ext cx="5174023" cy="28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0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3"/>
          <p:cNvSpPr/>
          <p:nvPr/>
        </p:nvSpPr>
        <p:spPr>
          <a:xfrm>
            <a:off x="4698600" y="3355850"/>
            <a:ext cx="949500" cy="949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3"/>
          <p:cNvSpPr/>
          <p:nvPr/>
        </p:nvSpPr>
        <p:spPr>
          <a:xfrm>
            <a:off x="886963" y="3355850"/>
            <a:ext cx="949500" cy="949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3"/>
          <p:cNvSpPr/>
          <p:nvPr/>
        </p:nvSpPr>
        <p:spPr>
          <a:xfrm>
            <a:off x="4698600" y="1553075"/>
            <a:ext cx="949500" cy="949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3"/>
          <p:cNvSpPr/>
          <p:nvPr/>
        </p:nvSpPr>
        <p:spPr>
          <a:xfrm>
            <a:off x="886963" y="1553075"/>
            <a:ext cx="949500" cy="949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53"/>
          <p:cNvSpPr txBox="1">
            <a:spLocks noGrp="1"/>
          </p:cNvSpPr>
          <p:nvPr>
            <p:ph type="title"/>
          </p:nvPr>
        </p:nvSpPr>
        <p:spPr>
          <a:xfrm>
            <a:off x="928700" y="173115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50" name="Google Shape;1350;p53"/>
          <p:cNvSpPr txBox="1">
            <a:spLocks noGrp="1"/>
          </p:cNvSpPr>
          <p:nvPr>
            <p:ph type="subTitle" idx="1"/>
          </p:nvPr>
        </p:nvSpPr>
        <p:spPr>
          <a:xfrm>
            <a:off x="2109026" y="2077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ondrina Solid" panose="00000500000000000000" pitchFamily="2" charset="0"/>
              </a:rPr>
              <a:t>Storia dell’energia negli anni</a:t>
            </a:r>
            <a:endParaRPr dirty="0">
              <a:latin typeface="Londrina Solid" panose="00000500000000000000" pitchFamily="2" charset="0"/>
            </a:endParaRPr>
          </a:p>
        </p:txBody>
      </p:sp>
      <p:sp>
        <p:nvSpPr>
          <p:cNvPr id="1351" name="Google Shape;1351;p53"/>
          <p:cNvSpPr txBox="1">
            <a:spLocks noGrp="1"/>
          </p:cNvSpPr>
          <p:nvPr>
            <p:ph type="title" idx="2"/>
          </p:nvPr>
        </p:nvSpPr>
        <p:spPr>
          <a:xfrm>
            <a:off x="4740313" y="173115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52" name="Google Shape;1352;p53"/>
          <p:cNvSpPr txBox="1">
            <a:spLocks noGrp="1"/>
          </p:cNvSpPr>
          <p:nvPr>
            <p:ph type="subTitle" idx="3"/>
          </p:nvPr>
        </p:nvSpPr>
        <p:spPr>
          <a:xfrm>
            <a:off x="5920651" y="2077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ondrina Solid" panose="00000500000000000000" pitchFamily="2" charset="0"/>
              </a:rPr>
              <a:t>Spiegazione obbiettivi 2050</a:t>
            </a:r>
            <a:endParaRPr dirty="0">
              <a:latin typeface="Londrina Solid" panose="00000500000000000000" pitchFamily="2" charset="0"/>
            </a:endParaRPr>
          </a:p>
        </p:txBody>
      </p:sp>
      <p:sp>
        <p:nvSpPr>
          <p:cNvPr id="1353" name="Google Shape;1353;p53"/>
          <p:cNvSpPr txBox="1">
            <a:spLocks noGrp="1"/>
          </p:cNvSpPr>
          <p:nvPr>
            <p:ph type="title" idx="4"/>
          </p:nvPr>
        </p:nvSpPr>
        <p:spPr>
          <a:xfrm>
            <a:off x="928700" y="353391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54" name="Google Shape;1354;p53"/>
          <p:cNvSpPr txBox="1">
            <a:spLocks noGrp="1"/>
          </p:cNvSpPr>
          <p:nvPr>
            <p:ph type="subTitle" idx="5"/>
          </p:nvPr>
        </p:nvSpPr>
        <p:spPr>
          <a:xfrm>
            <a:off x="2109026" y="3888225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>
                <a:latin typeface="Londrina Solid" panose="00000500000000000000" pitchFamily="2" charset="0"/>
              </a:rPr>
              <a:t>Come raggiungere il carbon </a:t>
            </a:r>
            <a:r>
              <a:rPr lang="it-IT" dirty="0" err="1">
                <a:latin typeface="Londrina Solid" panose="00000500000000000000" pitchFamily="2" charset="0"/>
              </a:rPr>
              <a:t>neutral</a:t>
            </a:r>
            <a:endParaRPr dirty="0">
              <a:latin typeface="Londrina Solid" panose="00000500000000000000" pitchFamily="2" charset="0"/>
            </a:endParaRPr>
          </a:p>
        </p:txBody>
      </p:sp>
      <p:sp>
        <p:nvSpPr>
          <p:cNvPr id="1355" name="Google Shape;1355;p53"/>
          <p:cNvSpPr txBox="1">
            <a:spLocks noGrp="1"/>
          </p:cNvSpPr>
          <p:nvPr>
            <p:ph type="title" idx="6"/>
          </p:nvPr>
        </p:nvSpPr>
        <p:spPr>
          <a:xfrm>
            <a:off x="4740313" y="353391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57" name="Google Shape;1357;p5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Indice</a:t>
            </a:r>
            <a:endParaRPr dirty="0"/>
          </a:p>
        </p:txBody>
      </p:sp>
      <p:sp>
        <p:nvSpPr>
          <p:cNvPr id="1358" name="Google Shape;1358;p53"/>
          <p:cNvSpPr txBox="1">
            <a:spLocks noGrp="1"/>
          </p:cNvSpPr>
          <p:nvPr>
            <p:ph type="subTitle" idx="9"/>
          </p:nvPr>
        </p:nvSpPr>
        <p:spPr>
          <a:xfrm>
            <a:off x="2104113" y="1518950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 err="1"/>
              <a:t>Overview</a:t>
            </a:r>
            <a:endParaRPr sz="2400" dirty="0"/>
          </a:p>
        </p:txBody>
      </p:sp>
      <p:sp>
        <p:nvSpPr>
          <p:cNvPr id="1359" name="Google Shape;1359;p53"/>
          <p:cNvSpPr txBox="1">
            <a:spLocks noGrp="1"/>
          </p:cNvSpPr>
          <p:nvPr>
            <p:ph type="subTitle" idx="13"/>
          </p:nvPr>
        </p:nvSpPr>
        <p:spPr>
          <a:xfrm>
            <a:off x="5920637" y="1518950"/>
            <a:ext cx="2795765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Obbiettivi 2050</a:t>
            </a:r>
            <a:endParaRPr sz="2400" dirty="0"/>
          </a:p>
        </p:txBody>
      </p:sp>
      <p:sp>
        <p:nvSpPr>
          <p:cNvPr id="1360" name="Google Shape;1360;p53"/>
          <p:cNvSpPr txBox="1">
            <a:spLocks noGrp="1"/>
          </p:cNvSpPr>
          <p:nvPr>
            <p:ph type="subTitle" idx="14"/>
          </p:nvPr>
        </p:nvSpPr>
        <p:spPr>
          <a:xfrm>
            <a:off x="2104113" y="3089025"/>
            <a:ext cx="2467888" cy="9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it-IT" sz="2400" dirty="0"/>
              <a:t>Come raggiungere il 2050</a:t>
            </a:r>
            <a:r>
              <a:rPr lang="it-IT" dirty="0"/>
              <a:t> </a:t>
            </a:r>
          </a:p>
        </p:txBody>
      </p:sp>
      <p:sp>
        <p:nvSpPr>
          <p:cNvPr id="1361" name="Google Shape;1361;p53"/>
          <p:cNvSpPr txBox="1">
            <a:spLocks noGrp="1"/>
          </p:cNvSpPr>
          <p:nvPr>
            <p:ph type="subTitle" idx="15"/>
          </p:nvPr>
        </p:nvSpPr>
        <p:spPr>
          <a:xfrm>
            <a:off x="5920638" y="33251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Tecnicismi</a:t>
            </a:r>
            <a:endParaRPr sz="2400" dirty="0"/>
          </a:p>
        </p:txBody>
      </p:sp>
      <p:grpSp>
        <p:nvGrpSpPr>
          <p:cNvPr id="1362" name="Google Shape;1362;p53"/>
          <p:cNvGrpSpPr/>
          <p:nvPr/>
        </p:nvGrpSpPr>
        <p:grpSpPr>
          <a:xfrm>
            <a:off x="6928983" y="591541"/>
            <a:ext cx="194923" cy="194923"/>
            <a:chOff x="3414512" y="2592150"/>
            <a:chExt cx="58460" cy="58460"/>
          </a:xfrm>
        </p:grpSpPr>
        <p:sp>
          <p:nvSpPr>
            <p:cNvPr id="1363" name="Google Shape;1363;p5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59"/>
          <p:cNvSpPr txBox="1">
            <a:spLocks noGrp="1"/>
          </p:cNvSpPr>
          <p:nvPr>
            <p:ph type="subTitle" idx="4294967295"/>
          </p:nvPr>
        </p:nvSpPr>
        <p:spPr>
          <a:xfrm>
            <a:off x="1528800" y="1505975"/>
            <a:ext cx="2064635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 </a:t>
            </a:r>
            <a:r>
              <a:rPr lang="it-IT" sz="2400" dirty="0" err="1">
                <a:solidFill>
                  <a:srgbClr val="F09B1D"/>
                </a:solidFill>
                <a:latin typeface="Londrina Solid" panose="00000500000000000000" pitchFamily="2" charset="0"/>
              </a:rPr>
              <a:t>Trillions</a:t>
            </a:r>
            <a:r>
              <a:rPr lang="it-IT" sz="24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USD</a:t>
            </a:r>
            <a:endParaRPr sz="2400" dirty="0">
              <a:solidFill>
                <a:srgbClr val="F09B1D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840" name="Google Shape;184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Figo 2050… ma quanto ci costa?</a:t>
            </a:r>
            <a:endParaRPr dirty="0"/>
          </a:p>
        </p:txBody>
      </p:sp>
      <p:sp>
        <p:nvSpPr>
          <p:cNvPr id="1841" name="Google Shape;1841;p59"/>
          <p:cNvSpPr/>
          <p:nvPr/>
        </p:nvSpPr>
        <p:spPr>
          <a:xfrm>
            <a:off x="80387" y="1623485"/>
            <a:ext cx="1443633" cy="83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2015</a:t>
            </a:r>
            <a:endParaRPr dirty="0"/>
          </a:p>
        </p:txBody>
      </p:sp>
      <p:sp>
        <p:nvSpPr>
          <p:cNvPr id="1842" name="Google Shape;1842;p59"/>
          <p:cNvSpPr/>
          <p:nvPr/>
        </p:nvSpPr>
        <p:spPr>
          <a:xfrm>
            <a:off x="2517421" y="3294650"/>
            <a:ext cx="1382061" cy="83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2D4E46"/>
                </a:solidFill>
                <a:latin typeface="Londrina Solid" panose="00000500000000000000" pitchFamily="2" charset="0"/>
              </a:rPr>
              <a:t>2018</a:t>
            </a:r>
            <a:endParaRPr sz="3000" dirty="0">
              <a:solidFill>
                <a:srgbClr val="2D4E46"/>
              </a:solidFill>
              <a:latin typeface="Londrina Solid" panose="00000500000000000000" pitchFamily="2" charset="0"/>
            </a:endParaRPr>
          </a:p>
        </p:txBody>
      </p:sp>
      <p:sp>
        <p:nvSpPr>
          <p:cNvPr id="1844" name="Google Shape;1844;p59"/>
          <p:cNvSpPr txBox="1">
            <a:spLocks noGrp="1"/>
          </p:cNvSpPr>
          <p:nvPr>
            <p:ph type="subTitle" idx="4294967295"/>
          </p:nvPr>
        </p:nvSpPr>
        <p:spPr>
          <a:xfrm>
            <a:off x="2592713" y="3881126"/>
            <a:ext cx="2076858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1.1 </a:t>
            </a:r>
            <a:r>
              <a:rPr lang="it-IT" sz="2400" dirty="0" err="1">
                <a:solidFill>
                  <a:srgbClr val="F09B1D"/>
                </a:solidFill>
                <a:latin typeface="Londrina Solid" panose="00000500000000000000" pitchFamily="2" charset="0"/>
              </a:rPr>
              <a:t>Trillions</a:t>
            </a:r>
            <a:r>
              <a:rPr lang="it-IT" sz="24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USD</a:t>
            </a:r>
          </a:p>
        </p:txBody>
      </p:sp>
      <p:sp>
        <p:nvSpPr>
          <p:cNvPr id="1845" name="Google Shape;1845;p59"/>
          <p:cNvSpPr/>
          <p:nvPr/>
        </p:nvSpPr>
        <p:spPr>
          <a:xfrm>
            <a:off x="4389849" y="1611975"/>
            <a:ext cx="1342735" cy="83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2021</a:t>
            </a:r>
            <a:endParaRPr dirty="0"/>
          </a:p>
        </p:txBody>
      </p:sp>
      <p:sp>
        <p:nvSpPr>
          <p:cNvPr id="1847" name="Google Shape;1847;p59"/>
          <p:cNvSpPr txBox="1">
            <a:spLocks noGrp="1"/>
          </p:cNvSpPr>
          <p:nvPr>
            <p:ph type="subTitle" idx="4294967295"/>
          </p:nvPr>
        </p:nvSpPr>
        <p:spPr>
          <a:xfrm>
            <a:off x="5732583" y="1717360"/>
            <a:ext cx="2356339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1.3 </a:t>
            </a:r>
            <a:r>
              <a:rPr lang="it-IT" sz="2800" dirty="0" err="1">
                <a:solidFill>
                  <a:srgbClr val="F09B1D"/>
                </a:solidFill>
                <a:latin typeface="Londrina Solid" panose="00000500000000000000" pitchFamily="2" charset="0"/>
              </a:rPr>
              <a:t>Trillions</a:t>
            </a:r>
            <a:r>
              <a:rPr lang="en" sz="28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USD</a:t>
            </a:r>
            <a:endParaRPr sz="2800" dirty="0">
              <a:solidFill>
                <a:srgbClr val="F09B1D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848" name="Google Shape;1848;p59"/>
          <p:cNvSpPr/>
          <p:nvPr/>
        </p:nvSpPr>
        <p:spPr>
          <a:xfrm>
            <a:off x="6262277" y="3294650"/>
            <a:ext cx="1569117" cy="83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2030</a:t>
            </a:r>
            <a:endParaRPr dirty="0"/>
          </a:p>
        </p:txBody>
      </p:sp>
      <p:sp>
        <p:nvSpPr>
          <p:cNvPr id="1850" name="Google Shape;1850;p59"/>
          <p:cNvSpPr txBox="1">
            <a:spLocks noGrp="1"/>
          </p:cNvSpPr>
          <p:nvPr>
            <p:ph type="subTitle" idx="4294967295"/>
          </p:nvPr>
        </p:nvSpPr>
        <p:spPr>
          <a:xfrm>
            <a:off x="6426220" y="3997483"/>
            <a:ext cx="2131506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4 </a:t>
            </a:r>
            <a:r>
              <a:rPr lang="it-IT" sz="2800" dirty="0" err="1">
                <a:solidFill>
                  <a:srgbClr val="F09B1D"/>
                </a:solidFill>
                <a:latin typeface="Londrina Solid" panose="00000500000000000000" pitchFamily="2" charset="0"/>
              </a:rPr>
              <a:t>Trillions</a:t>
            </a:r>
            <a:r>
              <a:rPr lang="it-IT" sz="28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USD</a:t>
            </a:r>
            <a:endParaRPr sz="2800" dirty="0">
              <a:solidFill>
                <a:srgbClr val="F09B1D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1851" name="Google Shape;1851;p59"/>
          <p:cNvGrpSpPr/>
          <p:nvPr/>
        </p:nvGrpSpPr>
        <p:grpSpPr>
          <a:xfrm>
            <a:off x="428078" y="3845974"/>
            <a:ext cx="1404325" cy="527921"/>
            <a:chOff x="2881584" y="2807119"/>
            <a:chExt cx="317534" cy="119361"/>
          </a:xfrm>
        </p:grpSpPr>
        <p:sp>
          <p:nvSpPr>
            <p:cNvPr id="1852" name="Google Shape;1852;p59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9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9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9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9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9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8" name="Google Shape;1858;p59"/>
          <p:cNvGrpSpPr/>
          <p:nvPr/>
        </p:nvGrpSpPr>
        <p:grpSpPr>
          <a:xfrm>
            <a:off x="7421616" y="1189439"/>
            <a:ext cx="1404325" cy="527921"/>
            <a:chOff x="2881584" y="2807119"/>
            <a:chExt cx="317534" cy="119361"/>
          </a:xfrm>
        </p:grpSpPr>
        <p:sp>
          <p:nvSpPr>
            <p:cNvPr id="1859" name="Google Shape;1859;p59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9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9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9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9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9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59"/>
          <p:cNvGrpSpPr/>
          <p:nvPr/>
        </p:nvGrpSpPr>
        <p:grpSpPr>
          <a:xfrm>
            <a:off x="2495151" y="4395960"/>
            <a:ext cx="194923" cy="194923"/>
            <a:chOff x="3414512" y="2592150"/>
            <a:chExt cx="58460" cy="58460"/>
          </a:xfrm>
        </p:grpSpPr>
        <p:sp>
          <p:nvSpPr>
            <p:cNvPr id="1866" name="Google Shape;1866;p59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9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9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9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59"/>
          <p:cNvGrpSpPr/>
          <p:nvPr/>
        </p:nvGrpSpPr>
        <p:grpSpPr>
          <a:xfrm>
            <a:off x="5454889" y="3982048"/>
            <a:ext cx="194923" cy="194923"/>
            <a:chOff x="3414512" y="2592150"/>
            <a:chExt cx="58460" cy="58460"/>
          </a:xfrm>
        </p:grpSpPr>
        <p:sp>
          <p:nvSpPr>
            <p:cNvPr id="1871" name="Google Shape;1871;p59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9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9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9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75" name="Google Shape;1875;p59"/>
          <p:cNvCxnSpPr>
            <a:cxnSpLocks/>
            <a:stCxn id="1841" idx="5"/>
            <a:endCxn id="1842" idx="2"/>
          </p:cNvCxnSpPr>
          <p:nvPr/>
        </p:nvCxnSpPr>
        <p:spPr>
          <a:xfrm rot="16200000" flipH="1">
            <a:off x="1226438" y="2419467"/>
            <a:ext cx="1377150" cy="120481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59"/>
          <p:cNvCxnSpPr>
            <a:cxnSpLocks/>
            <a:stCxn id="1842" idx="7"/>
            <a:endCxn id="1845" idx="2"/>
          </p:cNvCxnSpPr>
          <p:nvPr/>
        </p:nvCxnSpPr>
        <p:spPr>
          <a:xfrm rot="5400000" flipH="1" flipV="1">
            <a:off x="3349136" y="2375723"/>
            <a:ext cx="1388660" cy="69276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59"/>
          <p:cNvCxnSpPr>
            <a:cxnSpLocks/>
            <a:stCxn id="1845" idx="5"/>
            <a:endCxn id="1848" idx="2"/>
          </p:cNvCxnSpPr>
          <p:nvPr/>
        </p:nvCxnSpPr>
        <p:spPr>
          <a:xfrm rot="16200000" flipH="1">
            <a:off x="5204781" y="2652954"/>
            <a:ext cx="1388660" cy="726332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A826CE-C7F3-28A9-A556-85A33AC13395}"/>
              </a:ext>
            </a:extLst>
          </p:cNvPr>
          <p:cNvSpPr txBox="1"/>
          <p:nvPr/>
        </p:nvSpPr>
        <p:spPr>
          <a:xfrm>
            <a:off x="2035075" y="1084280"/>
            <a:ext cx="510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Vediamo gli investimenti da fare anno per anno per raggiungere il 2050: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5934A4-6046-3BA0-B6A3-896CB3823F6D}"/>
              </a:ext>
            </a:extLst>
          </p:cNvPr>
          <p:cNvSpPr txBox="1"/>
          <p:nvPr/>
        </p:nvSpPr>
        <p:spPr>
          <a:xfrm>
            <a:off x="691691" y="471824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[5]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B68E5-DA6E-9CF0-695D-428D8A99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Figo 2050… ma quanto ci costa?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63FC5-03CF-0DF2-2B59-C9A342DE1F10}"/>
              </a:ext>
            </a:extLst>
          </p:cNvPr>
          <p:cNvSpPr txBox="1"/>
          <p:nvPr/>
        </p:nvSpPr>
        <p:spPr>
          <a:xfrm>
            <a:off x="449542" y="1642905"/>
            <a:ext cx="831349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Londrina Solid" panose="00000500000000000000" pitchFamily="2" charset="0"/>
              </a:rPr>
              <a:t>Tutto questo dovrebbe portarci  ad aver speso per il 2050:</a:t>
            </a:r>
          </a:p>
          <a:p>
            <a:pPr algn="ctr"/>
            <a:endParaRPr lang="it-IT" sz="2800" dirty="0">
              <a:latin typeface="Londrina Solid" panose="00000500000000000000" pitchFamily="2" charset="0"/>
            </a:endParaRPr>
          </a:p>
          <a:p>
            <a:pPr algn="ctr"/>
            <a:endParaRPr lang="it-IT" sz="2800" dirty="0">
              <a:latin typeface="Londrina Solid" panose="00000500000000000000" pitchFamily="2" charset="0"/>
            </a:endParaRPr>
          </a:p>
          <a:p>
            <a:pPr algn="ctr"/>
            <a:r>
              <a:rPr lang="it-IT" sz="4000" dirty="0">
                <a:solidFill>
                  <a:schemeClr val="bg2">
                    <a:lumMod val="75000"/>
                  </a:schemeClr>
                </a:solidFill>
                <a:latin typeface="Londrina Solid" panose="00000500000000000000" pitchFamily="2" charset="0"/>
              </a:rPr>
              <a:t>150 </a:t>
            </a:r>
            <a:r>
              <a:rPr lang="it-IT" sz="4000" dirty="0" err="1">
                <a:solidFill>
                  <a:schemeClr val="bg2">
                    <a:lumMod val="75000"/>
                  </a:schemeClr>
                </a:solidFill>
                <a:latin typeface="Londrina Solid" panose="00000500000000000000" pitchFamily="2" charset="0"/>
              </a:rPr>
              <a:t>Trillions</a:t>
            </a:r>
            <a:r>
              <a:rPr lang="it-IT" sz="4000" dirty="0">
                <a:solidFill>
                  <a:schemeClr val="bg2">
                    <a:lumMod val="75000"/>
                  </a:schemeClr>
                </a:solidFill>
                <a:latin typeface="Londrina Solid" panose="00000500000000000000" pitchFamily="2" charset="0"/>
              </a:rPr>
              <a:t> di USD[6]</a:t>
            </a:r>
          </a:p>
        </p:txBody>
      </p:sp>
    </p:spTree>
    <p:extLst>
      <p:ext uri="{BB962C8B-B14F-4D97-AF65-F5344CB8AC3E}">
        <p14:creationId xmlns:p14="http://schemas.microsoft.com/office/powerpoint/2010/main" val="180633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9BDEF-076C-3755-AE3C-7ACACDF3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Figo 2050… ma quanto ci costa?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1E7422-E5B1-B76B-7BF6-1DE5DE7F2EF5}"/>
              </a:ext>
            </a:extLst>
          </p:cNvPr>
          <p:cNvSpPr txBox="1"/>
          <p:nvPr/>
        </p:nvSpPr>
        <p:spPr>
          <a:xfrm>
            <a:off x="481774" y="1309397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Londrina Solid" panose="00000500000000000000" pitchFamily="2" charset="0"/>
              </a:rPr>
              <a:t>Basandoci sui dati [9] vediamo il confronto con i principali PIL europei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7860A5-DF62-DF23-4538-9751535DB5B5}"/>
              </a:ext>
            </a:extLst>
          </p:cNvPr>
          <p:cNvSpPr txBox="1"/>
          <p:nvPr/>
        </p:nvSpPr>
        <p:spPr>
          <a:xfrm>
            <a:off x="720000" y="460173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[7],[8]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8D9F38-3FD2-1645-1716-5DA1EE87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43" y="1825879"/>
            <a:ext cx="5309314" cy="28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4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9BDEF-076C-3755-AE3C-7ACACDF3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Figo 2050… ma quanto ci costa?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1E7422-E5B1-B76B-7BF6-1DE5DE7F2EF5}"/>
              </a:ext>
            </a:extLst>
          </p:cNvPr>
          <p:cNvSpPr txBox="1"/>
          <p:nvPr/>
        </p:nvSpPr>
        <p:spPr>
          <a:xfrm>
            <a:off x="873710" y="1344566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Londrina Solid" panose="00000500000000000000" pitchFamily="2" charset="0"/>
              </a:rPr>
              <a:t>Pare difficile visto così…. Ma se confrontato con il pil Mondiale: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59A2D69-4357-5925-EC13-5DDC8C7B719F}"/>
              </a:ext>
            </a:extLst>
          </p:cNvPr>
          <p:cNvSpPr txBox="1"/>
          <p:nvPr/>
        </p:nvSpPr>
        <p:spPr>
          <a:xfrm>
            <a:off x="720000" y="460173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[7],[8]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1D2CD7-2281-D878-6B8F-BE861C40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03" y="1806231"/>
            <a:ext cx="4468594" cy="28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1305239" y="1490780"/>
            <a:ext cx="6626995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75000"/>
                  </a:schemeClr>
                </a:solidFill>
                <a:latin typeface="Londrina Solid" panose="00000500000000000000" charset="0"/>
              </a:rPr>
              <a:t>Vista da sola sembra una spesa insormontabile, ma se la confrontiamo con il PIL mondiale, possiamo raggiungere il 2050 arrivando quasi ad azzerare le emissioni di co2 e investendo meno del 5% del PIL.</a:t>
            </a:r>
          </a:p>
          <a:p>
            <a:pPr marL="0" indent="0">
              <a:buNone/>
            </a:pPr>
            <a:endParaRPr lang="it-IT" sz="2000" dirty="0">
              <a:solidFill>
                <a:schemeClr val="bg2">
                  <a:lumMod val="75000"/>
                </a:schemeClr>
              </a:solidFill>
              <a:latin typeface="Londrina Solid" panose="00000500000000000000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75000"/>
                  </a:schemeClr>
                </a:solidFill>
                <a:latin typeface="Londrina Solid" panose="00000500000000000000" charset="0"/>
              </a:rPr>
              <a:t>Quindi è effettivamente un obbiettivo fattibile ma necessita una cooperazione internazionale </a:t>
            </a:r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2" y="991233"/>
            <a:ext cx="7852465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Figo il 2050… ma ci dobbiamo impegnare</a:t>
            </a:r>
            <a:endParaRPr dirty="0"/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99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7"/>
          <p:cNvSpPr txBox="1">
            <a:spLocks noGrp="1"/>
          </p:cNvSpPr>
          <p:nvPr>
            <p:ph type="title"/>
          </p:nvPr>
        </p:nvSpPr>
        <p:spPr>
          <a:xfrm>
            <a:off x="4187775" y="3175950"/>
            <a:ext cx="4216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-Enrico Berlinguer</a:t>
            </a:r>
          </a:p>
        </p:txBody>
      </p:sp>
      <p:sp>
        <p:nvSpPr>
          <p:cNvPr id="2423" name="Google Shape;2423;p67"/>
          <p:cNvSpPr txBox="1">
            <a:spLocks noGrp="1"/>
          </p:cNvSpPr>
          <p:nvPr>
            <p:ph type="subTitle" idx="1"/>
          </p:nvPr>
        </p:nvSpPr>
        <p:spPr>
          <a:xfrm>
            <a:off x="4134119" y="1435650"/>
            <a:ext cx="4270256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ondrina Solid" panose="00000500000000000000" pitchFamily="2" charset="0"/>
              </a:rPr>
              <a:t>“Ci si salva e si va avanti se si agisce insieme e non solo uno per uno.”</a:t>
            </a:r>
          </a:p>
        </p:txBody>
      </p:sp>
      <p:grpSp>
        <p:nvGrpSpPr>
          <p:cNvPr id="2424" name="Google Shape;2424;p67"/>
          <p:cNvGrpSpPr/>
          <p:nvPr/>
        </p:nvGrpSpPr>
        <p:grpSpPr>
          <a:xfrm>
            <a:off x="545289" y="985305"/>
            <a:ext cx="3375379" cy="3172891"/>
            <a:chOff x="545289" y="985305"/>
            <a:chExt cx="3375379" cy="3172891"/>
          </a:xfrm>
        </p:grpSpPr>
        <p:sp>
          <p:nvSpPr>
            <p:cNvPr id="2425" name="Google Shape;2425;p67"/>
            <p:cNvSpPr/>
            <p:nvPr/>
          </p:nvSpPr>
          <p:spPr>
            <a:xfrm>
              <a:off x="748158" y="985305"/>
              <a:ext cx="3172510" cy="3172891"/>
            </a:xfrm>
            <a:custGeom>
              <a:avLst/>
              <a:gdLst/>
              <a:ahLst/>
              <a:cxnLst/>
              <a:rect l="l" t="t" r="r" b="b"/>
              <a:pathLst>
                <a:path w="17686" h="17689" extrusionOk="0">
                  <a:moveTo>
                    <a:pt x="10039" y="257"/>
                  </a:moveTo>
                  <a:cubicBezTo>
                    <a:pt x="10115" y="266"/>
                    <a:pt x="10166" y="180"/>
                    <a:pt x="10119" y="119"/>
                  </a:cubicBezTo>
                  <a:cubicBezTo>
                    <a:pt x="10105" y="100"/>
                    <a:pt x="10086" y="88"/>
                    <a:pt x="10062" y="85"/>
                  </a:cubicBezTo>
                  <a:lnTo>
                    <a:pt x="10022" y="80"/>
                  </a:lnTo>
                  <a:lnTo>
                    <a:pt x="9967" y="72"/>
                  </a:lnTo>
                  <a:lnTo>
                    <a:pt x="9888" y="62"/>
                  </a:lnTo>
                  <a:cubicBezTo>
                    <a:pt x="9803" y="53"/>
                    <a:pt x="9758" y="158"/>
                    <a:pt x="9822" y="214"/>
                  </a:cubicBezTo>
                  <a:cubicBezTo>
                    <a:pt x="9836" y="226"/>
                    <a:pt x="9850" y="232"/>
                    <a:pt x="9869" y="235"/>
                  </a:cubicBezTo>
                  <a:lnTo>
                    <a:pt x="9945" y="244"/>
                  </a:lnTo>
                  <a:lnTo>
                    <a:pt x="9999" y="251"/>
                  </a:lnTo>
                  <a:close/>
                  <a:moveTo>
                    <a:pt x="11048" y="458"/>
                  </a:moveTo>
                  <a:cubicBezTo>
                    <a:pt x="11132" y="479"/>
                    <a:pt x="11192" y="379"/>
                    <a:pt x="11134" y="315"/>
                  </a:cubicBezTo>
                  <a:cubicBezTo>
                    <a:pt x="11123" y="303"/>
                    <a:pt x="11109" y="294"/>
                    <a:pt x="11092" y="290"/>
                  </a:cubicBezTo>
                  <a:lnTo>
                    <a:pt x="11050" y="279"/>
                  </a:lnTo>
                  <a:lnTo>
                    <a:pt x="10997" y="265"/>
                  </a:lnTo>
                  <a:lnTo>
                    <a:pt x="10922" y="247"/>
                  </a:lnTo>
                  <a:cubicBezTo>
                    <a:pt x="10848" y="230"/>
                    <a:pt x="10788" y="310"/>
                    <a:pt x="10827" y="377"/>
                  </a:cubicBezTo>
                  <a:cubicBezTo>
                    <a:pt x="10841" y="396"/>
                    <a:pt x="10859" y="410"/>
                    <a:pt x="10882" y="417"/>
                  </a:cubicBezTo>
                  <a:lnTo>
                    <a:pt x="10955" y="434"/>
                  </a:lnTo>
                  <a:lnTo>
                    <a:pt x="11007" y="447"/>
                  </a:lnTo>
                  <a:close/>
                  <a:moveTo>
                    <a:pt x="12027" y="779"/>
                  </a:moveTo>
                  <a:cubicBezTo>
                    <a:pt x="12056" y="790"/>
                    <a:pt x="12090" y="785"/>
                    <a:pt x="12114" y="765"/>
                  </a:cubicBezTo>
                  <a:cubicBezTo>
                    <a:pt x="12164" y="723"/>
                    <a:pt x="12152" y="642"/>
                    <a:pt x="12090" y="617"/>
                  </a:cubicBezTo>
                  <a:lnTo>
                    <a:pt x="12033" y="595"/>
                  </a:lnTo>
                  <a:lnTo>
                    <a:pt x="11983" y="575"/>
                  </a:lnTo>
                  <a:lnTo>
                    <a:pt x="11927" y="554"/>
                  </a:lnTo>
                  <a:cubicBezTo>
                    <a:pt x="11898" y="544"/>
                    <a:pt x="11866" y="549"/>
                    <a:pt x="11842" y="568"/>
                  </a:cubicBezTo>
                  <a:cubicBezTo>
                    <a:pt x="11790" y="612"/>
                    <a:pt x="11804" y="693"/>
                    <a:pt x="11866" y="717"/>
                  </a:cubicBezTo>
                  <a:lnTo>
                    <a:pt x="11921" y="738"/>
                  </a:lnTo>
                  <a:lnTo>
                    <a:pt x="11970" y="756"/>
                  </a:lnTo>
                  <a:close/>
                  <a:moveTo>
                    <a:pt x="12961" y="1214"/>
                  </a:moveTo>
                  <a:cubicBezTo>
                    <a:pt x="13037" y="1255"/>
                    <a:pt x="13120" y="1168"/>
                    <a:pt x="13076" y="1093"/>
                  </a:cubicBezTo>
                  <a:cubicBezTo>
                    <a:pt x="13068" y="1079"/>
                    <a:pt x="13057" y="1069"/>
                    <a:pt x="13043" y="1061"/>
                  </a:cubicBezTo>
                  <a:lnTo>
                    <a:pt x="13009" y="1043"/>
                  </a:lnTo>
                  <a:lnTo>
                    <a:pt x="12961" y="1018"/>
                  </a:lnTo>
                  <a:lnTo>
                    <a:pt x="12914" y="993"/>
                  </a:lnTo>
                  <a:lnTo>
                    <a:pt x="12887" y="979"/>
                  </a:lnTo>
                  <a:cubicBezTo>
                    <a:pt x="12814" y="942"/>
                    <a:pt x="12734" y="1018"/>
                    <a:pt x="12769" y="1093"/>
                  </a:cubicBezTo>
                  <a:cubicBezTo>
                    <a:pt x="12778" y="1111"/>
                    <a:pt x="12790" y="1125"/>
                    <a:pt x="12809" y="1133"/>
                  </a:cubicBezTo>
                  <a:lnTo>
                    <a:pt x="12881" y="1172"/>
                  </a:lnTo>
                  <a:lnTo>
                    <a:pt x="12927" y="1196"/>
                  </a:lnTo>
                  <a:close/>
                  <a:moveTo>
                    <a:pt x="13835" y="1757"/>
                  </a:moveTo>
                  <a:cubicBezTo>
                    <a:pt x="13865" y="1778"/>
                    <a:pt x="13905" y="1778"/>
                    <a:pt x="13935" y="1757"/>
                  </a:cubicBezTo>
                  <a:cubicBezTo>
                    <a:pt x="13984" y="1722"/>
                    <a:pt x="13984" y="1649"/>
                    <a:pt x="13935" y="1614"/>
                  </a:cubicBezTo>
                  <a:lnTo>
                    <a:pt x="13873" y="1572"/>
                  </a:lnTo>
                  <a:lnTo>
                    <a:pt x="13829" y="1541"/>
                  </a:lnTo>
                  <a:lnTo>
                    <a:pt x="13791" y="1515"/>
                  </a:lnTo>
                  <a:cubicBezTo>
                    <a:pt x="13719" y="1467"/>
                    <a:pt x="13628" y="1543"/>
                    <a:pt x="13663" y="1622"/>
                  </a:cubicBezTo>
                  <a:cubicBezTo>
                    <a:pt x="13670" y="1637"/>
                    <a:pt x="13681" y="1650"/>
                    <a:pt x="13694" y="1659"/>
                  </a:cubicBezTo>
                  <a:lnTo>
                    <a:pt x="13732" y="1684"/>
                  </a:lnTo>
                  <a:lnTo>
                    <a:pt x="13774" y="1714"/>
                  </a:lnTo>
                  <a:close/>
                  <a:moveTo>
                    <a:pt x="14640" y="2399"/>
                  </a:moveTo>
                  <a:cubicBezTo>
                    <a:pt x="14697" y="2451"/>
                    <a:pt x="14788" y="2407"/>
                    <a:pt x="14784" y="2330"/>
                  </a:cubicBezTo>
                  <a:cubicBezTo>
                    <a:pt x="14783" y="2307"/>
                    <a:pt x="14774" y="2287"/>
                    <a:pt x="14756" y="2270"/>
                  </a:cubicBezTo>
                  <a:lnTo>
                    <a:pt x="14709" y="2228"/>
                  </a:lnTo>
                  <a:lnTo>
                    <a:pt x="14668" y="2192"/>
                  </a:lnTo>
                  <a:lnTo>
                    <a:pt x="14624" y="2154"/>
                  </a:lnTo>
                  <a:cubicBezTo>
                    <a:pt x="14560" y="2100"/>
                    <a:pt x="14465" y="2158"/>
                    <a:pt x="14483" y="2241"/>
                  </a:cubicBezTo>
                  <a:cubicBezTo>
                    <a:pt x="14488" y="2259"/>
                    <a:pt x="14497" y="2274"/>
                    <a:pt x="14511" y="2286"/>
                  </a:cubicBezTo>
                  <a:lnTo>
                    <a:pt x="14554" y="2323"/>
                  </a:lnTo>
                  <a:lnTo>
                    <a:pt x="14593" y="2358"/>
                  </a:lnTo>
                  <a:close/>
                  <a:moveTo>
                    <a:pt x="15363" y="3132"/>
                  </a:moveTo>
                  <a:cubicBezTo>
                    <a:pt x="15422" y="3198"/>
                    <a:pt x="15529" y="3146"/>
                    <a:pt x="15514" y="3059"/>
                  </a:cubicBezTo>
                  <a:cubicBezTo>
                    <a:pt x="15510" y="3043"/>
                    <a:pt x="15504" y="3031"/>
                    <a:pt x="15493" y="3018"/>
                  </a:cubicBezTo>
                  <a:lnTo>
                    <a:pt x="15459" y="2977"/>
                  </a:lnTo>
                  <a:lnTo>
                    <a:pt x="15423" y="2938"/>
                  </a:lnTo>
                  <a:lnTo>
                    <a:pt x="15376" y="2888"/>
                  </a:lnTo>
                  <a:cubicBezTo>
                    <a:pt x="15325" y="2831"/>
                    <a:pt x="15230" y="2865"/>
                    <a:pt x="15226" y="2942"/>
                  </a:cubicBezTo>
                  <a:cubicBezTo>
                    <a:pt x="15225" y="2964"/>
                    <a:pt x="15233" y="2988"/>
                    <a:pt x="15249" y="3005"/>
                  </a:cubicBezTo>
                  <a:lnTo>
                    <a:pt x="15294" y="3054"/>
                  </a:lnTo>
                  <a:lnTo>
                    <a:pt x="15328" y="3093"/>
                  </a:lnTo>
                  <a:close/>
                  <a:moveTo>
                    <a:pt x="15996" y="3946"/>
                  </a:moveTo>
                  <a:cubicBezTo>
                    <a:pt x="16046" y="4019"/>
                    <a:pt x="16161" y="3977"/>
                    <a:pt x="16153" y="3888"/>
                  </a:cubicBezTo>
                  <a:cubicBezTo>
                    <a:pt x="16151" y="3872"/>
                    <a:pt x="16147" y="3860"/>
                    <a:pt x="16138" y="3847"/>
                  </a:cubicBezTo>
                  <a:lnTo>
                    <a:pt x="16114" y="3813"/>
                  </a:lnTo>
                  <a:lnTo>
                    <a:pt x="16084" y="3769"/>
                  </a:lnTo>
                  <a:lnTo>
                    <a:pt x="16037" y="3704"/>
                  </a:lnTo>
                  <a:cubicBezTo>
                    <a:pt x="16023" y="3683"/>
                    <a:pt x="16000" y="3671"/>
                    <a:pt x="15975" y="3668"/>
                  </a:cubicBezTo>
                  <a:cubicBezTo>
                    <a:pt x="15901" y="3661"/>
                    <a:pt x="15853" y="3745"/>
                    <a:pt x="15897" y="3805"/>
                  </a:cubicBezTo>
                  <a:lnTo>
                    <a:pt x="15942" y="3869"/>
                  </a:lnTo>
                  <a:lnTo>
                    <a:pt x="15972" y="3912"/>
                  </a:lnTo>
                  <a:close/>
                  <a:moveTo>
                    <a:pt x="16526" y="4828"/>
                  </a:moveTo>
                  <a:cubicBezTo>
                    <a:pt x="16535" y="4844"/>
                    <a:pt x="16548" y="4857"/>
                    <a:pt x="16565" y="4865"/>
                  </a:cubicBezTo>
                  <a:cubicBezTo>
                    <a:pt x="16642" y="4901"/>
                    <a:pt x="16718" y="4822"/>
                    <a:pt x="16680" y="4747"/>
                  </a:cubicBezTo>
                  <a:lnTo>
                    <a:pt x="16643" y="4677"/>
                  </a:lnTo>
                  <a:lnTo>
                    <a:pt x="16617" y="4630"/>
                  </a:lnTo>
                  <a:lnTo>
                    <a:pt x="16597" y="4593"/>
                  </a:lnTo>
                  <a:cubicBezTo>
                    <a:pt x="16588" y="4578"/>
                    <a:pt x="16578" y="4567"/>
                    <a:pt x="16563" y="4559"/>
                  </a:cubicBezTo>
                  <a:cubicBezTo>
                    <a:pt x="16485" y="4518"/>
                    <a:pt x="16404" y="4600"/>
                    <a:pt x="16445" y="4677"/>
                  </a:cubicBezTo>
                  <a:lnTo>
                    <a:pt x="16465" y="4712"/>
                  </a:lnTo>
                  <a:lnTo>
                    <a:pt x="16490" y="4759"/>
                  </a:lnTo>
                  <a:close/>
                  <a:moveTo>
                    <a:pt x="16949" y="5767"/>
                  </a:moveTo>
                  <a:cubicBezTo>
                    <a:pt x="16961" y="5799"/>
                    <a:pt x="16992" y="5821"/>
                    <a:pt x="17026" y="5823"/>
                  </a:cubicBezTo>
                  <a:cubicBezTo>
                    <a:pt x="17089" y="5826"/>
                    <a:pt x="17133" y="5764"/>
                    <a:pt x="17111" y="5705"/>
                  </a:cubicBezTo>
                  <a:lnTo>
                    <a:pt x="17091" y="5653"/>
                  </a:lnTo>
                  <a:lnTo>
                    <a:pt x="17071" y="5603"/>
                  </a:lnTo>
                  <a:lnTo>
                    <a:pt x="17047" y="5542"/>
                  </a:lnTo>
                  <a:cubicBezTo>
                    <a:pt x="17019" y="5471"/>
                    <a:pt x="16917" y="5469"/>
                    <a:pt x="16887" y="5540"/>
                  </a:cubicBezTo>
                  <a:cubicBezTo>
                    <a:pt x="16877" y="5562"/>
                    <a:pt x="16878" y="5585"/>
                    <a:pt x="16887" y="5607"/>
                  </a:cubicBezTo>
                  <a:lnTo>
                    <a:pt x="16911" y="5667"/>
                  </a:lnTo>
                  <a:lnTo>
                    <a:pt x="16930" y="5716"/>
                  </a:lnTo>
                  <a:close/>
                  <a:moveTo>
                    <a:pt x="17256" y="6749"/>
                  </a:moveTo>
                  <a:cubicBezTo>
                    <a:pt x="17265" y="6782"/>
                    <a:pt x="17290" y="6806"/>
                    <a:pt x="17322" y="6813"/>
                  </a:cubicBezTo>
                  <a:cubicBezTo>
                    <a:pt x="17385" y="6827"/>
                    <a:pt x="17441" y="6769"/>
                    <a:pt x="17425" y="6707"/>
                  </a:cubicBezTo>
                  <a:lnTo>
                    <a:pt x="17407" y="6636"/>
                  </a:lnTo>
                  <a:lnTo>
                    <a:pt x="17393" y="6583"/>
                  </a:lnTo>
                  <a:lnTo>
                    <a:pt x="17381" y="6538"/>
                  </a:lnTo>
                  <a:cubicBezTo>
                    <a:pt x="17359" y="6460"/>
                    <a:pt x="17252" y="6451"/>
                    <a:pt x="17219" y="6524"/>
                  </a:cubicBezTo>
                  <a:cubicBezTo>
                    <a:pt x="17210" y="6543"/>
                    <a:pt x="17207" y="6563"/>
                    <a:pt x="17214" y="6583"/>
                  </a:cubicBezTo>
                  <a:lnTo>
                    <a:pt x="17225" y="6627"/>
                  </a:lnTo>
                  <a:lnTo>
                    <a:pt x="17239" y="6679"/>
                  </a:lnTo>
                  <a:close/>
                  <a:moveTo>
                    <a:pt x="17444" y="7762"/>
                  </a:moveTo>
                  <a:cubicBezTo>
                    <a:pt x="17448" y="7789"/>
                    <a:pt x="17464" y="7814"/>
                    <a:pt x="17489" y="7827"/>
                  </a:cubicBezTo>
                  <a:cubicBezTo>
                    <a:pt x="17551" y="7861"/>
                    <a:pt x="17626" y="7811"/>
                    <a:pt x="17617" y="7740"/>
                  </a:cubicBezTo>
                  <a:lnTo>
                    <a:pt x="17606" y="7664"/>
                  </a:lnTo>
                  <a:lnTo>
                    <a:pt x="17599" y="7609"/>
                  </a:lnTo>
                  <a:lnTo>
                    <a:pt x="17593" y="7567"/>
                  </a:lnTo>
                  <a:cubicBezTo>
                    <a:pt x="17589" y="7535"/>
                    <a:pt x="17567" y="7509"/>
                    <a:pt x="17537" y="7498"/>
                  </a:cubicBezTo>
                  <a:cubicBezTo>
                    <a:pt x="17476" y="7475"/>
                    <a:pt x="17412" y="7526"/>
                    <a:pt x="17421" y="7592"/>
                  </a:cubicBezTo>
                  <a:lnTo>
                    <a:pt x="17427" y="7633"/>
                  </a:lnTo>
                  <a:lnTo>
                    <a:pt x="17435" y="7687"/>
                  </a:lnTo>
                  <a:close/>
                  <a:moveTo>
                    <a:pt x="17511" y="8790"/>
                  </a:moveTo>
                  <a:cubicBezTo>
                    <a:pt x="17512" y="8827"/>
                    <a:pt x="17535" y="8859"/>
                    <a:pt x="17571" y="8871"/>
                  </a:cubicBezTo>
                  <a:cubicBezTo>
                    <a:pt x="17628" y="8890"/>
                    <a:pt x="17685" y="8848"/>
                    <a:pt x="17685" y="8788"/>
                  </a:cubicBezTo>
                  <a:lnTo>
                    <a:pt x="17684" y="8732"/>
                  </a:lnTo>
                  <a:lnTo>
                    <a:pt x="17683" y="8675"/>
                  </a:lnTo>
                  <a:lnTo>
                    <a:pt x="17682" y="8613"/>
                  </a:lnTo>
                  <a:cubicBezTo>
                    <a:pt x="17678" y="8520"/>
                    <a:pt x="17552" y="8497"/>
                    <a:pt x="17516" y="8582"/>
                  </a:cubicBezTo>
                  <a:cubicBezTo>
                    <a:pt x="17510" y="8594"/>
                    <a:pt x="17509" y="8606"/>
                    <a:pt x="17509" y="8619"/>
                  </a:cubicBezTo>
                  <a:lnTo>
                    <a:pt x="17510" y="8678"/>
                  </a:lnTo>
                  <a:lnTo>
                    <a:pt x="17511" y="8734"/>
                  </a:lnTo>
                  <a:close/>
                  <a:moveTo>
                    <a:pt x="17458" y="9818"/>
                  </a:moveTo>
                  <a:cubicBezTo>
                    <a:pt x="17448" y="9908"/>
                    <a:pt x="17564" y="9951"/>
                    <a:pt x="17615" y="9877"/>
                  </a:cubicBezTo>
                  <a:cubicBezTo>
                    <a:pt x="17624" y="9865"/>
                    <a:pt x="17628" y="9852"/>
                    <a:pt x="17630" y="9837"/>
                  </a:cubicBezTo>
                  <a:lnTo>
                    <a:pt x="17634" y="9806"/>
                  </a:lnTo>
                  <a:lnTo>
                    <a:pt x="17640" y="9750"/>
                  </a:lnTo>
                  <a:lnTo>
                    <a:pt x="17645" y="9694"/>
                  </a:lnTo>
                  <a:lnTo>
                    <a:pt x="17647" y="9663"/>
                  </a:lnTo>
                  <a:cubicBezTo>
                    <a:pt x="17654" y="9584"/>
                    <a:pt x="17560" y="9537"/>
                    <a:pt x="17502" y="9592"/>
                  </a:cubicBezTo>
                  <a:cubicBezTo>
                    <a:pt x="17486" y="9608"/>
                    <a:pt x="17477" y="9625"/>
                    <a:pt x="17475" y="9647"/>
                  </a:cubicBezTo>
                  <a:lnTo>
                    <a:pt x="17472" y="9678"/>
                  </a:lnTo>
                  <a:lnTo>
                    <a:pt x="17467" y="9733"/>
                  </a:lnTo>
                  <a:lnTo>
                    <a:pt x="17462" y="9788"/>
                  </a:lnTo>
                  <a:close/>
                  <a:moveTo>
                    <a:pt x="17283" y="10833"/>
                  </a:moveTo>
                  <a:cubicBezTo>
                    <a:pt x="17276" y="10864"/>
                    <a:pt x="17286" y="10897"/>
                    <a:pt x="17310" y="10918"/>
                  </a:cubicBezTo>
                  <a:cubicBezTo>
                    <a:pt x="17360" y="10961"/>
                    <a:pt x="17437" y="10936"/>
                    <a:pt x="17452" y="10872"/>
                  </a:cubicBezTo>
                  <a:lnTo>
                    <a:pt x="17459" y="10844"/>
                  </a:lnTo>
                  <a:lnTo>
                    <a:pt x="17471" y="10790"/>
                  </a:lnTo>
                  <a:lnTo>
                    <a:pt x="17482" y="10736"/>
                  </a:lnTo>
                  <a:lnTo>
                    <a:pt x="17490" y="10701"/>
                  </a:lnTo>
                  <a:cubicBezTo>
                    <a:pt x="17508" y="10620"/>
                    <a:pt x="17409" y="10563"/>
                    <a:pt x="17347" y="10619"/>
                  </a:cubicBezTo>
                  <a:cubicBezTo>
                    <a:pt x="17333" y="10631"/>
                    <a:pt x="17324" y="10648"/>
                    <a:pt x="17320" y="10665"/>
                  </a:cubicBezTo>
                  <a:lnTo>
                    <a:pt x="17313" y="10699"/>
                  </a:lnTo>
                  <a:lnTo>
                    <a:pt x="17302" y="10752"/>
                  </a:lnTo>
                  <a:close/>
                  <a:moveTo>
                    <a:pt x="16988" y="11820"/>
                  </a:moveTo>
                  <a:cubicBezTo>
                    <a:pt x="16960" y="11900"/>
                    <a:pt x="17049" y="11968"/>
                    <a:pt x="17119" y="11921"/>
                  </a:cubicBezTo>
                  <a:cubicBezTo>
                    <a:pt x="17134" y="11910"/>
                    <a:pt x="17145" y="11897"/>
                    <a:pt x="17152" y="11879"/>
                  </a:cubicBezTo>
                  <a:lnTo>
                    <a:pt x="17166" y="11836"/>
                  </a:lnTo>
                  <a:lnTo>
                    <a:pt x="17185" y="11786"/>
                  </a:lnTo>
                  <a:lnTo>
                    <a:pt x="17210" y="11714"/>
                  </a:lnTo>
                  <a:cubicBezTo>
                    <a:pt x="17238" y="11628"/>
                    <a:pt x="17134" y="11561"/>
                    <a:pt x="17067" y="11624"/>
                  </a:cubicBezTo>
                  <a:cubicBezTo>
                    <a:pt x="17057" y="11634"/>
                    <a:pt x="17050" y="11644"/>
                    <a:pt x="17046" y="11658"/>
                  </a:cubicBezTo>
                  <a:lnTo>
                    <a:pt x="17021" y="11728"/>
                  </a:lnTo>
                  <a:lnTo>
                    <a:pt x="17004" y="11778"/>
                  </a:lnTo>
                  <a:close/>
                  <a:moveTo>
                    <a:pt x="16578" y="12764"/>
                  </a:moveTo>
                  <a:cubicBezTo>
                    <a:pt x="16541" y="12837"/>
                    <a:pt x="16617" y="12916"/>
                    <a:pt x="16691" y="12882"/>
                  </a:cubicBezTo>
                  <a:cubicBezTo>
                    <a:pt x="16709" y="12874"/>
                    <a:pt x="16724" y="12860"/>
                    <a:pt x="16733" y="12842"/>
                  </a:cubicBezTo>
                  <a:lnTo>
                    <a:pt x="16766" y="12778"/>
                  </a:lnTo>
                  <a:lnTo>
                    <a:pt x="16789" y="12729"/>
                  </a:lnTo>
                  <a:lnTo>
                    <a:pt x="16811" y="12686"/>
                  </a:lnTo>
                  <a:cubicBezTo>
                    <a:pt x="16826" y="12654"/>
                    <a:pt x="16821" y="12616"/>
                    <a:pt x="16796" y="12590"/>
                  </a:cubicBezTo>
                  <a:cubicBezTo>
                    <a:pt x="16755" y="12544"/>
                    <a:pt x="16681" y="12555"/>
                    <a:pt x="16655" y="12611"/>
                  </a:cubicBezTo>
                  <a:lnTo>
                    <a:pt x="16634" y="12653"/>
                  </a:lnTo>
                  <a:lnTo>
                    <a:pt x="16610" y="12700"/>
                  </a:lnTo>
                  <a:close/>
                  <a:moveTo>
                    <a:pt x="16058" y="13653"/>
                  </a:moveTo>
                  <a:cubicBezTo>
                    <a:pt x="16013" y="13721"/>
                    <a:pt x="16078" y="13808"/>
                    <a:pt x="16155" y="13784"/>
                  </a:cubicBezTo>
                  <a:cubicBezTo>
                    <a:pt x="16175" y="13778"/>
                    <a:pt x="16191" y="13767"/>
                    <a:pt x="16202" y="13749"/>
                  </a:cubicBezTo>
                  <a:lnTo>
                    <a:pt x="16234" y="13703"/>
                  </a:lnTo>
                  <a:lnTo>
                    <a:pt x="16263" y="13659"/>
                  </a:lnTo>
                  <a:lnTo>
                    <a:pt x="16299" y="13603"/>
                  </a:lnTo>
                  <a:cubicBezTo>
                    <a:pt x="16344" y="13531"/>
                    <a:pt x="16269" y="13442"/>
                    <a:pt x="16190" y="13477"/>
                  </a:cubicBezTo>
                  <a:cubicBezTo>
                    <a:pt x="16175" y="13484"/>
                    <a:pt x="16161" y="13495"/>
                    <a:pt x="16152" y="13510"/>
                  </a:cubicBezTo>
                  <a:lnTo>
                    <a:pt x="16117" y="13564"/>
                  </a:lnTo>
                  <a:lnTo>
                    <a:pt x="16089" y="13608"/>
                  </a:lnTo>
                  <a:close/>
                  <a:moveTo>
                    <a:pt x="15437" y="14475"/>
                  </a:moveTo>
                  <a:cubicBezTo>
                    <a:pt x="15379" y="14543"/>
                    <a:pt x="15451" y="14643"/>
                    <a:pt x="15535" y="14612"/>
                  </a:cubicBezTo>
                  <a:cubicBezTo>
                    <a:pt x="15548" y="14607"/>
                    <a:pt x="15560" y="14598"/>
                    <a:pt x="15569" y="14587"/>
                  </a:cubicBezTo>
                  <a:lnTo>
                    <a:pt x="15597" y="14554"/>
                  </a:lnTo>
                  <a:lnTo>
                    <a:pt x="15631" y="14513"/>
                  </a:lnTo>
                  <a:lnTo>
                    <a:pt x="15682" y="14453"/>
                  </a:lnTo>
                  <a:cubicBezTo>
                    <a:pt x="15729" y="14394"/>
                    <a:pt x="15684" y="14306"/>
                    <a:pt x="15608" y="14312"/>
                  </a:cubicBezTo>
                  <a:cubicBezTo>
                    <a:pt x="15583" y="14313"/>
                    <a:pt x="15563" y="14324"/>
                    <a:pt x="15548" y="14343"/>
                  </a:cubicBezTo>
                  <a:lnTo>
                    <a:pt x="15498" y="14402"/>
                  </a:lnTo>
                  <a:lnTo>
                    <a:pt x="15465" y="14442"/>
                  </a:lnTo>
                  <a:close/>
                  <a:moveTo>
                    <a:pt x="14723" y="15217"/>
                  </a:moveTo>
                  <a:cubicBezTo>
                    <a:pt x="14657" y="15279"/>
                    <a:pt x="14718" y="15388"/>
                    <a:pt x="14807" y="15364"/>
                  </a:cubicBezTo>
                  <a:cubicBezTo>
                    <a:pt x="14820" y="15359"/>
                    <a:pt x="14831" y="15353"/>
                    <a:pt x="14841" y="15344"/>
                  </a:cubicBezTo>
                  <a:lnTo>
                    <a:pt x="14866" y="15322"/>
                  </a:lnTo>
                  <a:lnTo>
                    <a:pt x="14904" y="15285"/>
                  </a:lnTo>
                  <a:lnTo>
                    <a:pt x="14943" y="15249"/>
                  </a:lnTo>
                  <a:lnTo>
                    <a:pt x="14969" y="15224"/>
                  </a:lnTo>
                  <a:cubicBezTo>
                    <a:pt x="15031" y="15164"/>
                    <a:pt x="14976" y="15059"/>
                    <a:pt x="14891" y="15076"/>
                  </a:cubicBezTo>
                  <a:cubicBezTo>
                    <a:pt x="14874" y="15080"/>
                    <a:pt x="14860" y="15087"/>
                    <a:pt x="14848" y="15099"/>
                  </a:cubicBezTo>
                  <a:lnTo>
                    <a:pt x="14823" y="15124"/>
                  </a:lnTo>
                  <a:lnTo>
                    <a:pt x="14785" y="15159"/>
                  </a:lnTo>
                  <a:lnTo>
                    <a:pt x="14747" y="15194"/>
                  </a:lnTo>
                  <a:close/>
                  <a:moveTo>
                    <a:pt x="13927" y="15870"/>
                  </a:moveTo>
                  <a:cubicBezTo>
                    <a:pt x="13858" y="15921"/>
                    <a:pt x="13896" y="16028"/>
                    <a:pt x="13980" y="16026"/>
                  </a:cubicBezTo>
                  <a:cubicBezTo>
                    <a:pt x="13999" y="16026"/>
                    <a:pt x="14014" y="16021"/>
                    <a:pt x="14029" y="16010"/>
                  </a:cubicBezTo>
                  <a:lnTo>
                    <a:pt x="14089" y="15966"/>
                  </a:lnTo>
                  <a:lnTo>
                    <a:pt x="14132" y="15934"/>
                  </a:lnTo>
                  <a:lnTo>
                    <a:pt x="14170" y="15906"/>
                  </a:lnTo>
                  <a:cubicBezTo>
                    <a:pt x="14232" y="15860"/>
                    <a:pt x="14205" y="15759"/>
                    <a:pt x="14127" y="15751"/>
                  </a:cubicBezTo>
                  <a:cubicBezTo>
                    <a:pt x="14104" y="15748"/>
                    <a:pt x="14083" y="15754"/>
                    <a:pt x="14065" y="15768"/>
                  </a:cubicBezTo>
                  <a:lnTo>
                    <a:pt x="14028" y="15795"/>
                  </a:lnTo>
                  <a:lnTo>
                    <a:pt x="13986" y="15827"/>
                  </a:lnTo>
                  <a:close/>
                  <a:moveTo>
                    <a:pt x="13059" y="16425"/>
                  </a:moveTo>
                  <a:cubicBezTo>
                    <a:pt x="13027" y="16442"/>
                    <a:pt x="13010" y="16477"/>
                    <a:pt x="13016" y="16514"/>
                  </a:cubicBezTo>
                  <a:cubicBezTo>
                    <a:pt x="13024" y="16572"/>
                    <a:pt x="13091" y="16605"/>
                    <a:pt x="13144" y="16576"/>
                  </a:cubicBezTo>
                  <a:lnTo>
                    <a:pt x="13196" y="16546"/>
                  </a:lnTo>
                  <a:lnTo>
                    <a:pt x="13243" y="16520"/>
                  </a:lnTo>
                  <a:lnTo>
                    <a:pt x="13296" y="16488"/>
                  </a:lnTo>
                  <a:cubicBezTo>
                    <a:pt x="13328" y="16469"/>
                    <a:pt x="13345" y="16432"/>
                    <a:pt x="13337" y="16395"/>
                  </a:cubicBezTo>
                  <a:cubicBezTo>
                    <a:pt x="13324" y="16337"/>
                    <a:pt x="13258" y="16309"/>
                    <a:pt x="13208" y="16339"/>
                  </a:cubicBezTo>
                  <a:lnTo>
                    <a:pt x="13156" y="16369"/>
                  </a:lnTo>
                  <a:lnTo>
                    <a:pt x="13111" y="16395"/>
                  </a:lnTo>
                  <a:close/>
                  <a:moveTo>
                    <a:pt x="12131" y="16872"/>
                  </a:moveTo>
                  <a:cubicBezTo>
                    <a:pt x="12051" y="16906"/>
                    <a:pt x="12065" y="17024"/>
                    <a:pt x="12152" y="17038"/>
                  </a:cubicBezTo>
                  <a:cubicBezTo>
                    <a:pt x="12169" y="17039"/>
                    <a:pt x="12183" y="17038"/>
                    <a:pt x="12197" y="17031"/>
                  </a:cubicBezTo>
                  <a:lnTo>
                    <a:pt x="12233" y="17017"/>
                  </a:lnTo>
                  <a:lnTo>
                    <a:pt x="12283" y="16997"/>
                  </a:lnTo>
                  <a:lnTo>
                    <a:pt x="12333" y="16976"/>
                  </a:lnTo>
                  <a:lnTo>
                    <a:pt x="12359" y="16963"/>
                  </a:lnTo>
                  <a:cubicBezTo>
                    <a:pt x="12445" y="16924"/>
                    <a:pt x="12417" y="16797"/>
                    <a:pt x="12323" y="16797"/>
                  </a:cubicBezTo>
                  <a:cubicBezTo>
                    <a:pt x="12311" y="16797"/>
                    <a:pt x="12300" y="16800"/>
                    <a:pt x="12289" y="16804"/>
                  </a:cubicBezTo>
                  <a:lnTo>
                    <a:pt x="12216" y="16837"/>
                  </a:lnTo>
                  <a:lnTo>
                    <a:pt x="12167" y="16857"/>
                  </a:lnTo>
                  <a:close/>
                  <a:moveTo>
                    <a:pt x="11158" y="17205"/>
                  </a:moveTo>
                  <a:cubicBezTo>
                    <a:pt x="11121" y="17215"/>
                    <a:pt x="11095" y="17248"/>
                    <a:pt x="11094" y="17286"/>
                  </a:cubicBezTo>
                  <a:cubicBezTo>
                    <a:pt x="11093" y="17345"/>
                    <a:pt x="11148" y="17388"/>
                    <a:pt x="11204" y="17372"/>
                  </a:cubicBezTo>
                  <a:lnTo>
                    <a:pt x="11261" y="17356"/>
                  </a:lnTo>
                  <a:lnTo>
                    <a:pt x="11314" y="17341"/>
                  </a:lnTo>
                  <a:lnTo>
                    <a:pt x="11372" y="17324"/>
                  </a:lnTo>
                  <a:cubicBezTo>
                    <a:pt x="11409" y="17313"/>
                    <a:pt x="11434" y="17279"/>
                    <a:pt x="11434" y="17241"/>
                  </a:cubicBezTo>
                  <a:cubicBezTo>
                    <a:pt x="11434" y="17182"/>
                    <a:pt x="11378" y="17141"/>
                    <a:pt x="11322" y="17158"/>
                  </a:cubicBezTo>
                  <a:lnTo>
                    <a:pt x="11265" y="17175"/>
                  </a:lnTo>
                  <a:lnTo>
                    <a:pt x="11214" y="17189"/>
                  </a:lnTo>
                  <a:close/>
                  <a:moveTo>
                    <a:pt x="10150" y="17420"/>
                  </a:moveTo>
                  <a:cubicBezTo>
                    <a:pt x="10124" y="17423"/>
                    <a:pt x="10100" y="17440"/>
                    <a:pt x="10087" y="17464"/>
                  </a:cubicBezTo>
                  <a:cubicBezTo>
                    <a:pt x="10053" y="17527"/>
                    <a:pt x="10105" y="17602"/>
                    <a:pt x="10176" y="17591"/>
                  </a:cubicBezTo>
                  <a:lnTo>
                    <a:pt x="10242" y="17581"/>
                  </a:lnTo>
                  <a:lnTo>
                    <a:pt x="10297" y="17572"/>
                  </a:lnTo>
                  <a:lnTo>
                    <a:pt x="10349" y="17563"/>
                  </a:lnTo>
                  <a:cubicBezTo>
                    <a:pt x="10382" y="17558"/>
                    <a:pt x="10409" y="17533"/>
                    <a:pt x="10418" y="17500"/>
                  </a:cubicBezTo>
                  <a:cubicBezTo>
                    <a:pt x="10435" y="17439"/>
                    <a:pt x="10382" y="17382"/>
                    <a:pt x="10319" y="17392"/>
                  </a:cubicBezTo>
                  <a:lnTo>
                    <a:pt x="10268" y="17401"/>
                  </a:lnTo>
                  <a:lnTo>
                    <a:pt x="10215" y="17410"/>
                  </a:lnTo>
                  <a:close/>
                  <a:moveTo>
                    <a:pt x="9124" y="17513"/>
                  </a:moveTo>
                  <a:cubicBezTo>
                    <a:pt x="9085" y="17515"/>
                    <a:pt x="9052" y="17543"/>
                    <a:pt x="9043" y="17582"/>
                  </a:cubicBezTo>
                  <a:cubicBezTo>
                    <a:pt x="9031" y="17637"/>
                    <a:pt x="9074" y="17689"/>
                    <a:pt x="9131" y="17686"/>
                  </a:cubicBezTo>
                  <a:lnTo>
                    <a:pt x="9182" y="17685"/>
                  </a:lnTo>
                  <a:lnTo>
                    <a:pt x="9238" y="17683"/>
                  </a:lnTo>
                  <a:lnTo>
                    <a:pt x="9306" y="17679"/>
                  </a:lnTo>
                  <a:cubicBezTo>
                    <a:pt x="9361" y="17676"/>
                    <a:pt x="9399" y="17623"/>
                    <a:pt x="9384" y="17570"/>
                  </a:cubicBezTo>
                  <a:cubicBezTo>
                    <a:pt x="9374" y="17531"/>
                    <a:pt x="9336" y="17504"/>
                    <a:pt x="9296" y="17506"/>
                  </a:cubicBezTo>
                  <a:lnTo>
                    <a:pt x="9231" y="17509"/>
                  </a:lnTo>
                  <a:lnTo>
                    <a:pt x="9175" y="17512"/>
                  </a:lnTo>
                  <a:close/>
                  <a:moveTo>
                    <a:pt x="8095" y="17486"/>
                  </a:moveTo>
                  <a:cubicBezTo>
                    <a:pt x="8058" y="17484"/>
                    <a:pt x="8023" y="17505"/>
                    <a:pt x="8008" y="17539"/>
                  </a:cubicBezTo>
                  <a:cubicBezTo>
                    <a:pt x="7985" y="17594"/>
                    <a:pt x="8021" y="17654"/>
                    <a:pt x="8081" y="17659"/>
                  </a:cubicBezTo>
                  <a:lnTo>
                    <a:pt x="8159" y="17665"/>
                  </a:lnTo>
                  <a:lnTo>
                    <a:pt x="8216" y="17670"/>
                  </a:lnTo>
                  <a:lnTo>
                    <a:pt x="8255" y="17672"/>
                  </a:lnTo>
                  <a:cubicBezTo>
                    <a:pt x="8343" y="17678"/>
                    <a:pt x="8382" y="17565"/>
                    <a:pt x="8310" y="17514"/>
                  </a:cubicBezTo>
                  <a:cubicBezTo>
                    <a:pt x="8297" y="17506"/>
                    <a:pt x="8282" y="17500"/>
                    <a:pt x="8266" y="17499"/>
                  </a:cubicBezTo>
                  <a:lnTo>
                    <a:pt x="8227" y="17497"/>
                  </a:lnTo>
                  <a:lnTo>
                    <a:pt x="8172" y="17492"/>
                  </a:lnTo>
                  <a:close/>
                  <a:moveTo>
                    <a:pt x="7076" y="17339"/>
                  </a:moveTo>
                  <a:cubicBezTo>
                    <a:pt x="6997" y="17322"/>
                    <a:pt x="6940" y="17415"/>
                    <a:pt x="6991" y="17478"/>
                  </a:cubicBezTo>
                  <a:cubicBezTo>
                    <a:pt x="7003" y="17493"/>
                    <a:pt x="7021" y="17504"/>
                    <a:pt x="7041" y="17508"/>
                  </a:cubicBezTo>
                  <a:lnTo>
                    <a:pt x="7111" y="17523"/>
                  </a:lnTo>
                  <a:lnTo>
                    <a:pt x="7166" y="17533"/>
                  </a:lnTo>
                  <a:lnTo>
                    <a:pt x="7213" y="17542"/>
                  </a:lnTo>
                  <a:cubicBezTo>
                    <a:pt x="7292" y="17557"/>
                    <a:pt x="7347" y="17463"/>
                    <a:pt x="7295" y="17401"/>
                  </a:cubicBezTo>
                  <a:cubicBezTo>
                    <a:pt x="7282" y="17385"/>
                    <a:pt x="7263" y="17375"/>
                    <a:pt x="7244" y="17372"/>
                  </a:cubicBezTo>
                  <a:lnTo>
                    <a:pt x="7198" y="17363"/>
                  </a:lnTo>
                  <a:lnTo>
                    <a:pt x="7145" y="17353"/>
                  </a:lnTo>
                  <a:close/>
                  <a:moveTo>
                    <a:pt x="6081" y="17070"/>
                  </a:moveTo>
                  <a:cubicBezTo>
                    <a:pt x="5999" y="17043"/>
                    <a:pt x="5932" y="17141"/>
                    <a:pt x="5988" y="17209"/>
                  </a:cubicBezTo>
                  <a:cubicBezTo>
                    <a:pt x="5998" y="17221"/>
                    <a:pt x="6011" y="17230"/>
                    <a:pt x="6027" y="17235"/>
                  </a:cubicBezTo>
                  <a:lnTo>
                    <a:pt x="6054" y="17244"/>
                  </a:lnTo>
                  <a:lnTo>
                    <a:pt x="6106" y="17261"/>
                  </a:lnTo>
                  <a:lnTo>
                    <a:pt x="6158" y="17278"/>
                  </a:lnTo>
                  <a:lnTo>
                    <a:pt x="6194" y="17289"/>
                  </a:lnTo>
                  <a:cubicBezTo>
                    <a:pt x="6276" y="17313"/>
                    <a:pt x="6340" y="17217"/>
                    <a:pt x="6285" y="17150"/>
                  </a:cubicBezTo>
                  <a:cubicBezTo>
                    <a:pt x="6274" y="17137"/>
                    <a:pt x="6261" y="17128"/>
                    <a:pt x="6245" y="17123"/>
                  </a:cubicBezTo>
                  <a:lnTo>
                    <a:pt x="6210" y="17112"/>
                  </a:lnTo>
                  <a:lnTo>
                    <a:pt x="6160" y="17096"/>
                  </a:lnTo>
                  <a:lnTo>
                    <a:pt x="6109" y="17079"/>
                  </a:lnTo>
                  <a:close/>
                  <a:moveTo>
                    <a:pt x="5127" y="16685"/>
                  </a:moveTo>
                  <a:cubicBezTo>
                    <a:pt x="5098" y="16671"/>
                    <a:pt x="5064" y="16675"/>
                    <a:pt x="5038" y="16694"/>
                  </a:cubicBezTo>
                  <a:cubicBezTo>
                    <a:pt x="4985" y="16733"/>
                    <a:pt x="4993" y="16813"/>
                    <a:pt x="5053" y="16842"/>
                  </a:cubicBezTo>
                  <a:lnTo>
                    <a:pt x="5102" y="16866"/>
                  </a:lnTo>
                  <a:lnTo>
                    <a:pt x="5150" y="16887"/>
                  </a:lnTo>
                  <a:lnTo>
                    <a:pt x="5211" y="16915"/>
                  </a:lnTo>
                  <a:cubicBezTo>
                    <a:pt x="5239" y="16928"/>
                    <a:pt x="5272" y="16924"/>
                    <a:pt x="5296" y="16907"/>
                  </a:cubicBezTo>
                  <a:cubicBezTo>
                    <a:pt x="5352" y="16868"/>
                    <a:pt x="5344" y="16785"/>
                    <a:pt x="5282" y="16757"/>
                  </a:cubicBezTo>
                  <a:lnTo>
                    <a:pt x="5223" y="16730"/>
                  </a:lnTo>
                  <a:lnTo>
                    <a:pt x="5176" y="16708"/>
                  </a:lnTo>
                  <a:close/>
                  <a:moveTo>
                    <a:pt x="4224" y="16189"/>
                  </a:moveTo>
                  <a:cubicBezTo>
                    <a:pt x="4209" y="16179"/>
                    <a:pt x="4193" y="16175"/>
                    <a:pt x="4176" y="16176"/>
                  </a:cubicBezTo>
                  <a:cubicBezTo>
                    <a:pt x="4089" y="16179"/>
                    <a:pt x="4060" y="16290"/>
                    <a:pt x="4132" y="16336"/>
                  </a:cubicBezTo>
                  <a:lnTo>
                    <a:pt x="4162" y="16355"/>
                  </a:lnTo>
                  <a:lnTo>
                    <a:pt x="4207" y="16383"/>
                  </a:lnTo>
                  <a:lnTo>
                    <a:pt x="4254" y="16411"/>
                  </a:lnTo>
                  <a:lnTo>
                    <a:pt x="4282" y="16428"/>
                  </a:lnTo>
                  <a:cubicBezTo>
                    <a:pt x="4357" y="16473"/>
                    <a:pt x="4443" y="16391"/>
                    <a:pt x="4402" y="16312"/>
                  </a:cubicBezTo>
                  <a:cubicBezTo>
                    <a:pt x="4394" y="16298"/>
                    <a:pt x="4385" y="16288"/>
                    <a:pt x="4371" y="16279"/>
                  </a:cubicBezTo>
                  <a:lnTo>
                    <a:pt x="4344" y="16262"/>
                  </a:lnTo>
                  <a:lnTo>
                    <a:pt x="4299" y="16235"/>
                  </a:lnTo>
                  <a:lnTo>
                    <a:pt x="4255" y="16208"/>
                  </a:lnTo>
                  <a:close/>
                  <a:moveTo>
                    <a:pt x="3387" y="15589"/>
                  </a:moveTo>
                  <a:cubicBezTo>
                    <a:pt x="3314" y="15531"/>
                    <a:pt x="3214" y="15612"/>
                    <a:pt x="3255" y="15696"/>
                  </a:cubicBezTo>
                  <a:cubicBezTo>
                    <a:pt x="3261" y="15708"/>
                    <a:pt x="3268" y="15716"/>
                    <a:pt x="3278" y="15724"/>
                  </a:cubicBezTo>
                  <a:lnTo>
                    <a:pt x="3337" y="15772"/>
                  </a:lnTo>
                  <a:lnTo>
                    <a:pt x="3379" y="15805"/>
                  </a:lnTo>
                  <a:lnTo>
                    <a:pt x="3415" y="15833"/>
                  </a:lnTo>
                  <a:cubicBezTo>
                    <a:pt x="3432" y="15847"/>
                    <a:pt x="3454" y="15853"/>
                    <a:pt x="3475" y="15851"/>
                  </a:cubicBezTo>
                  <a:cubicBezTo>
                    <a:pt x="3554" y="15844"/>
                    <a:pt x="3584" y="15745"/>
                    <a:pt x="3521" y="15696"/>
                  </a:cubicBezTo>
                  <a:lnTo>
                    <a:pt x="3486" y="15668"/>
                  </a:lnTo>
                  <a:lnTo>
                    <a:pt x="3445" y="15636"/>
                  </a:lnTo>
                  <a:close/>
                  <a:moveTo>
                    <a:pt x="2626" y="14895"/>
                  </a:moveTo>
                  <a:cubicBezTo>
                    <a:pt x="2600" y="14869"/>
                    <a:pt x="2561" y="14862"/>
                    <a:pt x="2527" y="14877"/>
                  </a:cubicBezTo>
                  <a:cubicBezTo>
                    <a:pt x="2473" y="14903"/>
                    <a:pt x="2460" y="14973"/>
                    <a:pt x="2502" y="15016"/>
                  </a:cubicBezTo>
                  <a:lnTo>
                    <a:pt x="2548" y="15063"/>
                  </a:lnTo>
                  <a:lnTo>
                    <a:pt x="2585" y="15101"/>
                  </a:lnTo>
                  <a:lnTo>
                    <a:pt x="2626" y="15141"/>
                  </a:lnTo>
                  <a:cubicBezTo>
                    <a:pt x="2649" y="15163"/>
                    <a:pt x="2681" y="15171"/>
                    <a:pt x="2712" y="15162"/>
                  </a:cubicBezTo>
                  <a:cubicBezTo>
                    <a:pt x="2775" y="15143"/>
                    <a:pt x="2794" y="15063"/>
                    <a:pt x="2747" y="15017"/>
                  </a:cubicBezTo>
                  <a:lnTo>
                    <a:pt x="2708" y="14978"/>
                  </a:lnTo>
                  <a:lnTo>
                    <a:pt x="2672" y="14941"/>
                  </a:lnTo>
                  <a:close/>
                  <a:moveTo>
                    <a:pt x="1953" y="14116"/>
                  </a:moveTo>
                  <a:cubicBezTo>
                    <a:pt x="1894" y="14043"/>
                    <a:pt x="1778" y="14098"/>
                    <a:pt x="1799" y="14190"/>
                  </a:cubicBezTo>
                  <a:cubicBezTo>
                    <a:pt x="1803" y="14202"/>
                    <a:pt x="1807" y="14212"/>
                    <a:pt x="1815" y="14222"/>
                  </a:cubicBezTo>
                  <a:lnTo>
                    <a:pt x="1848" y="14265"/>
                  </a:lnTo>
                  <a:lnTo>
                    <a:pt x="1881" y="14307"/>
                  </a:lnTo>
                  <a:lnTo>
                    <a:pt x="1923" y="14361"/>
                  </a:lnTo>
                  <a:cubicBezTo>
                    <a:pt x="1979" y="14429"/>
                    <a:pt x="2090" y="14380"/>
                    <a:pt x="2076" y="14291"/>
                  </a:cubicBezTo>
                  <a:cubicBezTo>
                    <a:pt x="2073" y="14276"/>
                    <a:pt x="2068" y="14264"/>
                    <a:pt x="2059" y="14251"/>
                  </a:cubicBezTo>
                  <a:lnTo>
                    <a:pt x="2018" y="14200"/>
                  </a:lnTo>
                  <a:lnTo>
                    <a:pt x="1985" y="14159"/>
                  </a:lnTo>
                  <a:close/>
                  <a:moveTo>
                    <a:pt x="1376" y="13263"/>
                  </a:moveTo>
                  <a:cubicBezTo>
                    <a:pt x="1366" y="13247"/>
                    <a:pt x="1352" y="13235"/>
                    <a:pt x="1336" y="13228"/>
                  </a:cubicBezTo>
                  <a:cubicBezTo>
                    <a:pt x="1258" y="13195"/>
                    <a:pt x="1184" y="13280"/>
                    <a:pt x="1226" y="13352"/>
                  </a:cubicBezTo>
                  <a:lnTo>
                    <a:pt x="1247" y="13387"/>
                  </a:lnTo>
                  <a:lnTo>
                    <a:pt x="1275" y="13433"/>
                  </a:lnTo>
                  <a:lnTo>
                    <a:pt x="1317" y="13501"/>
                  </a:lnTo>
                  <a:cubicBezTo>
                    <a:pt x="1337" y="13532"/>
                    <a:pt x="1371" y="13548"/>
                    <a:pt x="1406" y="13542"/>
                  </a:cubicBezTo>
                  <a:cubicBezTo>
                    <a:pt x="1467" y="13530"/>
                    <a:pt x="1497" y="13461"/>
                    <a:pt x="1465" y="13410"/>
                  </a:cubicBezTo>
                  <a:lnTo>
                    <a:pt x="1424" y="13342"/>
                  </a:lnTo>
                  <a:lnTo>
                    <a:pt x="1397" y="13298"/>
                  </a:lnTo>
                  <a:close/>
                  <a:moveTo>
                    <a:pt x="904" y="12348"/>
                  </a:moveTo>
                  <a:cubicBezTo>
                    <a:pt x="889" y="12317"/>
                    <a:pt x="860" y="12296"/>
                    <a:pt x="825" y="12296"/>
                  </a:cubicBezTo>
                  <a:cubicBezTo>
                    <a:pt x="763" y="12296"/>
                    <a:pt x="720" y="12361"/>
                    <a:pt x="745" y="12418"/>
                  </a:cubicBezTo>
                  <a:lnTo>
                    <a:pt x="776" y="12487"/>
                  </a:lnTo>
                  <a:lnTo>
                    <a:pt x="799" y="12536"/>
                  </a:lnTo>
                  <a:lnTo>
                    <a:pt x="818" y="12578"/>
                  </a:lnTo>
                  <a:cubicBezTo>
                    <a:pt x="857" y="12660"/>
                    <a:pt x="979" y="12635"/>
                    <a:pt x="983" y="12543"/>
                  </a:cubicBezTo>
                  <a:cubicBezTo>
                    <a:pt x="984" y="12530"/>
                    <a:pt x="980" y="12516"/>
                    <a:pt x="975" y="12504"/>
                  </a:cubicBezTo>
                  <a:lnTo>
                    <a:pt x="956" y="12463"/>
                  </a:lnTo>
                  <a:lnTo>
                    <a:pt x="934" y="12415"/>
                  </a:lnTo>
                  <a:close/>
                  <a:moveTo>
                    <a:pt x="545" y="11382"/>
                  </a:moveTo>
                  <a:cubicBezTo>
                    <a:pt x="515" y="11291"/>
                    <a:pt x="382" y="11307"/>
                    <a:pt x="375" y="11404"/>
                  </a:cubicBezTo>
                  <a:cubicBezTo>
                    <a:pt x="375" y="11415"/>
                    <a:pt x="376" y="11424"/>
                    <a:pt x="380" y="11434"/>
                  </a:cubicBezTo>
                  <a:lnTo>
                    <a:pt x="393" y="11477"/>
                  </a:lnTo>
                  <a:lnTo>
                    <a:pt x="408" y="11528"/>
                  </a:lnTo>
                  <a:lnTo>
                    <a:pt x="432" y="11601"/>
                  </a:lnTo>
                  <a:cubicBezTo>
                    <a:pt x="442" y="11628"/>
                    <a:pt x="464" y="11650"/>
                    <a:pt x="493" y="11657"/>
                  </a:cubicBezTo>
                  <a:cubicBezTo>
                    <a:pt x="559" y="11674"/>
                    <a:pt x="618" y="11611"/>
                    <a:pt x="597" y="11546"/>
                  </a:cubicBezTo>
                  <a:lnTo>
                    <a:pt x="574" y="11476"/>
                  </a:lnTo>
                  <a:lnTo>
                    <a:pt x="558" y="11425"/>
                  </a:lnTo>
                  <a:close/>
                  <a:moveTo>
                    <a:pt x="304" y="10382"/>
                  </a:moveTo>
                  <a:cubicBezTo>
                    <a:pt x="297" y="10344"/>
                    <a:pt x="266" y="10315"/>
                    <a:pt x="228" y="10311"/>
                  </a:cubicBezTo>
                  <a:cubicBezTo>
                    <a:pt x="170" y="10305"/>
                    <a:pt x="122" y="10355"/>
                    <a:pt x="133" y="10413"/>
                  </a:cubicBezTo>
                  <a:lnTo>
                    <a:pt x="143" y="10466"/>
                  </a:lnTo>
                  <a:lnTo>
                    <a:pt x="153" y="10520"/>
                  </a:lnTo>
                  <a:lnTo>
                    <a:pt x="166" y="10585"/>
                  </a:lnTo>
                  <a:cubicBezTo>
                    <a:pt x="184" y="10672"/>
                    <a:pt x="307" y="10679"/>
                    <a:pt x="334" y="10590"/>
                  </a:cubicBezTo>
                  <a:cubicBezTo>
                    <a:pt x="338" y="10577"/>
                    <a:pt x="339" y="10563"/>
                    <a:pt x="335" y="10550"/>
                  </a:cubicBezTo>
                  <a:lnTo>
                    <a:pt x="323" y="10488"/>
                  </a:lnTo>
                  <a:lnTo>
                    <a:pt x="313" y="10435"/>
                  </a:lnTo>
                  <a:close/>
                  <a:moveTo>
                    <a:pt x="183" y="9358"/>
                  </a:moveTo>
                  <a:cubicBezTo>
                    <a:pt x="181" y="9332"/>
                    <a:pt x="168" y="9309"/>
                    <a:pt x="147" y="9294"/>
                  </a:cubicBezTo>
                  <a:cubicBezTo>
                    <a:pt x="88" y="9251"/>
                    <a:pt x="5" y="9296"/>
                    <a:pt x="10" y="9370"/>
                  </a:cubicBezTo>
                  <a:lnTo>
                    <a:pt x="13" y="9414"/>
                  </a:lnTo>
                  <a:lnTo>
                    <a:pt x="16" y="9470"/>
                  </a:lnTo>
                  <a:lnTo>
                    <a:pt x="22" y="9544"/>
                  </a:lnTo>
                  <a:cubicBezTo>
                    <a:pt x="25" y="9582"/>
                    <a:pt x="52" y="9613"/>
                    <a:pt x="90" y="9622"/>
                  </a:cubicBezTo>
                  <a:cubicBezTo>
                    <a:pt x="146" y="9634"/>
                    <a:pt x="200" y="9588"/>
                    <a:pt x="194" y="9530"/>
                  </a:cubicBezTo>
                  <a:lnTo>
                    <a:pt x="189" y="9459"/>
                  </a:lnTo>
                  <a:lnTo>
                    <a:pt x="186" y="9403"/>
                  </a:lnTo>
                  <a:close/>
                  <a:moveTo>
                    <a:pt x="183" y="8329"/>
                  </a:moveTo>
                  <a:cubicBezTo>
                    <a:pt x="188" y="8249"/>
                    <a:pt x="90" y="8206"/>
                    <a:pt x="35" y="8263"/>
                  </a:cubicBezTo>
                  <a:cubicBezTo>
                    <a:pt x="20" y="8278"/>
                    <a:pt x="11" y="8298"/>
                    <a:pt x="10" y="8319"/>
                  </a:cubicBezTo>
                  <a:lnTo>
                    <a:pt x="6" y="8391"/>
                  </a:lnTo>
                  <a:lnTo>
                    <a:pt x="3" y="8448"/>
                  </a:lnTo>
                  <a:lnTo>
                    <a:pt x="1" y="8494"/>
                  </a:lnTo>
                  <a:cubicBezTo>
                    <a:pt x="1" y="8518"/>
                    <a:pt x="10" y="8543"/>
                    <a:pt x="29" y="8560"/>
                  </a:cubicBezTo>
                  <a:cubicBezTo>
                    <a:pt x="83" y="8611"/>
                    <a:pt x="172" y="8575"/>
                    <a:pt x="175" y="8501"/>
                  </a:cubicBezTo>
                  <a:lnTo>
                    <a:pt x="177" y="8455"/>
                  </a:lnTo>
                  <a:lnTo>
                    <a:pt x="180" y="8400"/>
                  </a:lnTo>
                  <a:close/>
                  <a:moveTo>
                    <a:pt x="304" y="7306"/>
                  </a:moveTo>
                  <a:cubicBezTo>
                    <a:pt x="318" y="7223"/>
                    <a:pt x="220" y="7171"/>
                    <a:pt x="160" y="7228"/>
                  </a:cubicBezTo>
                  <a:cubicBezTo>
                    <a:pt x="146" y="7242"/>
                    <a:pt x="137" y="7257"/>
                    <a:pt x="133" y="7276"/>
                  </a:cubicBezTo>
                  <a:lnTo>
                    <a:pt x="123" y="7335"/>
                  </a:lnTo>
                  <a:lnTo>
                    <a:pt x="114" y="7389"/>
                  </a:lnTo>
                  <a:lnTo>
                    <a:pt x="105" y="7449"/>
                  </a:lnTo>
                  <a:cubicBezTo>
                    <a:pt x="95" y="7513"/>
                    <a:pt x="157" y="7566"/>
                    <a:pt x="219" y="7544"/>
                  </a:cubicBezTo>
                  <a:cubicBezTo>
                    <a:pt x="249" y="7533"/>
                    <a:pt x="271" y="7506"/>
                    <a:pt x="276" y="7475"/>
                  </a:cubicBezTo>
                  <a:lnTo>
                    <a:pt x="285" y="7418"/>
                  </a:lnTo>
                  <a:lnTo>
                    <a:pt x="294" y="7364"/>
                  </a:lnTo>
                  <a:close/>
                  <a:moveTo>
                    <a:pt x="546" y="6305"/>
                  </a:moveTo>
                  <a:cubicBezTo>
                    <a:pt x="571" y="6224"/>
                    <a:pt x="476" y="6159"/>
                    <a:pt x="409" y="6212"/>
                  </a:cubicBezTo>
                  <a:cubicBezTo>
                    <a:pt x="395" y="6224"/>
                    <a:pt x="386" y="6238"/>
                    <a:pt x="380" y="6255"/>
                  </a:cubicBezTo>
                  <a:lnTo>
                    <a:pt x="360" y="6320"/>
                  </a:lnTo>
                  <a:lnTo>
                    <a:pt x="346" y="6372"/>
                  </a:lnTo>
                  <a:lnTo>
                    <a:pt x="331" y="6423"/>
                  </a:lnTo>
                  <a:cubicBezTo>
                    <a:pt x="314" y="6481"/>
                    <a:pt x="361" y="6538"/>
                    <a:pt x="422" y="6533"/>
                  </a:cubicBezTo>
                  <a:cubicBezTo>
                    <a:pt x="457" y="6529"/>
                    <a:pt x="488" y="6504"/>
                    <a:pt x="497" y="6470"/>
                  </a:cubicBezTo>
                  <a:lnTo>
                    <a:pt x="511" y="6421"/>
                  </a:lnTo>
                  <a:lnTo>
                    <a:pt x="527" y="6370"/>
                  </a:lnTo>
                  <a:close/>
                  <a:moveTo>
                    <a:pt x="906" y="5340"/>
                  </a:moveTo>
                  <a:cubicBezTo>
                    <a:pt x="940" y="5262"/>
                    <a:pt x="852" y="5186"/>
                    <a:pt x="779" y="5233"/>
                  </a:cubicBezTo>
                  <a:cubicBezTo>
                    <a:pt x="765" y="5242"/>
                    <a:pt x="755" y="5255"/>
                    <a:pt x="747" y="5270"/>
                  </a:cubicBezTo>
                  <a:lnTo>
                    <a:pt x="732" y="5304"/>
                  </a:lnTo>
                  <a:lnTo>
                    <a:pt x="710" y="5353"/>
                  </a:lnTo>
                  <a:lnTo>
                    <a:pt x="690" y="5403"/>
                  </a:lnTo>
                  <a:lnTo>
                    <a:pt x="678" y="5432"/>
                  </a:lnTo>
                  <a:cubicBezTo>
                    <a:pt x="645" y="5514"/>
                    <a:pt x="739" y="5586"/>
                    <a:pt x="810" y="5535"/>
                  </a:cubicBezTo>
                  <a:cubicBezTo>
                    <a:pt x="822" y="5524"/>
                    <a:pt x="832" y="5513"/>
                    <a:pt x="838" y="5498"/>
                  </a:cubicBezTo>
                  <a:lnTo>
                    <a:pt x="870" y="5422"/>
                  </a:lnTo>
                  <a:lnTo>
                    <a:pt x="891" y="5373"/>
                  </a:lnTo>
                  <a:close/>
                  <a:moveTo>
                    <a:pt x="1378" y="4425"/>
                  </a:moveTo>
                  <a:cubicBezTo>
                    <a:pt x="1397" y="4395"/>
                    <a:pt x="1393" y="4355"/>
                    <a:pt x="1371" y="4327"/>
                  </a:cubicBezTo>
                  <a:cubicBezTo>
                    <a:pt x="1333" y="4279"/>
                    <a:pt x="1260" y="4285"/>
                    <a:pt x="1229" y="4337"/>
                  </a:cubicBezTo>
                  <a:lnTo>
                    <a:pt x="1193" y="4397"/>
                  </a:lnTo>
                  <a:lnTo>
                    <a:pt x="1166" y="4443"/>
                  </a:lnTo>
                  <a:lnTo>
                    <a:pt x="1141" y="4488"/>
                  </a:lnTo>
                  <a:cubicBezTo>
                    <a:pt x="1100" y="4560"/>
                    <a:pt x="1175" y="4644"/>
                    <a:pt x="1251" y="4610"/>
                  </a:cubicBezTo>
                  <a:cubicBezTo>
                    <a:pt x="1268" y="4603"/>
                    <a:pt x="1282" y="4590"/>
                    <a:pt x="1292" y="4574"/>
                  </a:cubicBezTo>
                  <a:lnTo>
                    <a:pt x="1317" y="4530"/>
                  </a:lnTo>
                  <a:lnTo>
                    <a:pt x="1343" y="4484"/>
                  </a:lnTo>
                  <a:close/>
                  <a:moveTo>
                    <a:pt x="1956" y="3573"/>
                  </a:moveTo>
                  <a:cubicBezTo>
                    <a:pt x="2006" y="3504"/>
                    <a:pt x="1942" y="3412"/>
                    <a:pt x="1860" y="3438"/>
                  </a:cubicBezTo>
                  <a:cubicBezTo>
                    <a:pt x="1843" y="3443"/>
                    <a:pt x="1829" y="3452"/>
                    <a:pt x="1818" y="3467"/>
                  </a:cubicBezTo>
                  <a:lnTo>
                    <a:pt x="1784" y="3512"/>
                  </a:lnTo>
                  <a:lnTo>
                    <a:pt x="1752" y="3554"/>
                  </a:lnTo>
                  <a:lnTo>
                    <a:pt x="1712" y="3607"/>
                  </a:lnTo>
                  <a:cubicBezTo>
                    <a:pt x="1659" y="3682"/>
                    <a:pt x="1741" y="3778"/>
                    <a:pt x="1825" y="3734"/>
                  </a:cubicBezTo>
                  <a:cubicBezTo>
                    <a:pt x="1836" y="3727"/>
                    <a:pt x="1844" y="3720"/>
                    <a:pt x="1853" y="3710"/>
                  </a:cubicBezTo>
                  <a:lnTo>
                    <a:pt x="1891" y="3658"/>
                  </a:lnTo>
                  <a:lnTo>
                    <a:pt x="1922" y="3616"/>
                  </a:lnTo>
                  <a:close/>
                  <a:moveTo>
                    <a:pt x="2630" y="2794"/>
                  </a:moveTo>
                  <a:cubicBezTo>
                    <a:pt x="2655" y="2768"/>
                    <a:pt x="2661" y="2729"/>
                    <a:pt x="2645" y="2696"/>
                  </a:cubicBezTo>
                  <a:cubicBezTo>
                    <a:pt x="2619" y="2641"/>
                    <a:pt x="2547" y="2630"/>
                    <a:pt x="2505" y="2674"/>
                  </a:cubicBezTo>
                  <a:lnTo>
                    <a:pt x="2474" y="2705"/>
                  </a:lnTo>
                  <a:lnTo>
                    <a:pt x="2437" y="2743"/>
                  </a:lnTo>
                  <a:lnTo>
                    <a:pt x="2384" y="2799"/>
                  </a:lnTo>
                  <a:cubicBezTo>
                    <a:pt x="2323" y="2867"/>
                    <a:pt x="2390" y="2970"/>
                    <a:pt x="2476" y="2941"/>
                  </a:cubicBezTo>
                  <a:cubicBezTo>
                    <a:pt x="2489" y="2936"/>
                    <a:pt x="2500" y="2929"/>
                    <a:pt x="2511" y="2918"/>
                  </a:cubicBezTo>
                  <a:lnTo>
                    <a:pt x="2562" y="2863"/>
                  </a:lnTo>
                  <a:lnTo>
                    <a:pt x="2599" y="2826"/>
                  </a:lnTo>
                  <a:close/>
                  <a:moveTo>
                    <a:pt x="3391" y="2100"/>
                  </a:moveTo>
                  <a:cubicBezTo>
                    <a:pt x="3464" y="2039"/>
                    <a:pt x="3401" y="1921"/>
                    <a:pt x="3307" y="1951"/>
                  </a:cubicBezTo>
                  <a:cubicBezTo>
                    <a:pt x="3298" y="1954"/>
                    <a:pt x="3290" y="1958"/>
                    <a:pt x="3281" y="1965"/>
                  </a:cubicBezTo>
                  <a:lnTo>
                    <a:pt x="3255" y="1987"/>
                  </a:lnTo>
                  <a:lnTo>
                    <a:pt x="3214" y="2020"/>
                  </a:lnTo>
                  <a:lnTo>
                    <a:pt x="3173" y="2055"/>
                  </a:lnTo>
                  <a:lnTo>
                    <a:pt x="3147" y="2077"/>
                  </a:lnTo>
                  <a:cubicBezTo>
                    <a:pt x="3088" y="2126"/>
                    <a:pt x="3118" y="2222"/>
                    <a:pt x="3194" y="2229"/>
                  </a:cubicBezTo>
                  <a:cubicBezTo>
                    <a:pt x="3217" y="2232"/>
                    <a:pt x="3241" y="2224"/>
                    <a:pt x="3258" y="2209"/>
                  </a:cubicBezTo>
                  <a:lnTo>
                    <a:pt x="3284" y="2188"/>
                  </a:lnTo>
                  <a:lnTo>
                    <a:pt x="3324" y="2155"/>
                  </a:lnTo>
                  <a:lnTo>
                    <a:pt x="3364" y="2122"/>
                  </a:lnTo>
                  <a:close/>
                  <a:moveTo>
                    <a:pt x="4228" y="1501"/>
                  </a:moveTo>
                  <a:cubicBezTo>
                    <a:pt x="4255" y="1484"/>
                    <a:pt x="4270" y="1454"/>
                    <a:pt x="4268" y="1422"/>
                  </a:cubicBezTo>
                  <a:cubicBezTo>
                    <a:pt x="4264" y="1356"/>
                    <a:pt x="4191" y="1319"/>
                    <a:pt x="4136" y="1354"/>
                  </a:cubicBezTo>
                  <a:lnTo>
                    <a:pt x="4072" y="1394"/>
                  </a:lnTo>
                  <a:lnTo>
                    <a:pt x="4028" y="1423"/>
                  </a:lnTo>
                  <a:lnTo>
                    <a:pt x="3988" y="1449"/>
                  </a:lnTo>
                  <a:cubicBezTo>
                    <a:pt x="3958" y="1470"/>
                    <a:pt x="3944" y="1505"/>
                    <a:pt x="3952" y="1542"/>
                  </a:cubicBezTo>
                  <a:cubicBezTo>
                    <a:pt x="3966" y="1601"/>
                    <a:pt x="4034" y="1627"/>
                    <a:pt x="4083" y="1594"/>
                  </a:cubicBezTo>
                  <a:lnTo>
                    <a:pt x="4122" y="1569"/>
                  </a:lnTo>
                  <a:lnTo>
                    <a:pt x="4166" y="1540"/>
                  </a:lnTo>
                  <a:close/>
                  <a:moveTo>
                    <a:pt x="5130" y="1005"/>
                  </a:moveTo>
                  <a:cubicBezTo>
                    <a:pt x="5161" y="991"/>
                    <a:pt x="5180" y="960"/>
                    <a:pt x="5180" y="927"/>
                  </a:cubicBezTo>
                  <a:cubicBezTo>
                    <a:pt x="5180" y="864"/>
                    <a:pt x="5114" y="822"/>
                    <a:pt x="5056" y="849"/>
                  </a:cubicBezTo>
                  <a:lnTo>
                    <a:pt x="5005" y="873"/>
                  </a:lnTo>
                  <a:lnTo>
                    <a:pt x="4957" y="897"/>
                  </a:lnTo>
                  <a:lnTo>
                    <a:pt x="4899" y="926"/>
                  </a:lnTo>
                  <a:cubicBezTo>
                    <a:pt x="4819" y="967"/>
                    <a:pt x="4846" y="1088"/>
                    <a:pt x="4936" y="1090"/>
                  </a:cubicBezTo>
                  <a:cubicBezTo>
                    <a:pt x="4950" y="1090"/>
                    <a:pt x="4964" y="1087"/>
                    <a:pt x="4977" y="1080"/>
                  </a:cubicBezTo>
                  <a:lnTo>
                    <a:pt x="5033" y="1052"/>
                  </a:lnTo>
                  <a:lnTo>
                    <a:pt x="5081" y="1029"/>
                  </a:lnTo>
                  <a:close/>
                  <a:moveTo>
                    <a:pt x="6086" y="621"/>
                  </a:moveTo>
                  <a:cubicBezTo>
                    <a:pt x="6172" y="591"/>
                    <a:pt x="6161" y="467"/>
                    <a:pt x="6070" y="452"/>
                  </a:cubicBezTo>
                  <a:cubicBezTo>
                    <a:pt x="6057" y="451"/>
                    <a:pt x="6044" y="452"/>
                    <a:pt x="6030" y="457"/>
                  </a:cubicBezTo>
                  <a:lnTo>
                    <a:pt x="6003" y="465"/>
                  </a:lnTo>
                  <a:lnTo>
                    <a:pt x="5952" y="483"/>
                  </a:lnTo>
                  <a:lnTo>
                    <a:pt x="5900" y="501"/>
                  </a:lnTo>
                  <a:lnTo>
                    <a:pt x="5865" y="513"/>
                  </a:lnTo>
                  <a:cubicBezTo>
                    <a:pt x="5787" y="542"/>
                    <a:pt x="5789" y="652"/>
                    <a:pt x="5869" y="678"/>
                  </a:cubicBezTo>
                  <a:cubicBezTo>
                    <a:pt x="5887" y="684"/>
                    <a:pt x="5906" y="683"/>
                    <a:pt x="5924" y="677"/>
                  </a:cubicBezTo>
                  <a:lnTo>
                    <a:pt x="5958" y="665"/>
                  </a:lnTo>
                  <a:lnTo>
                    <a:pt x="6008" y="647"/>
                  </a:lnTo>
                  <a:lnTo>
                    <a:pt x="6058" y="630"/>
                  </a:lnTo>
                  <a:close/>
                  <a:moveTo>
                    <a:pt x="7081" y="353"/>
                  </a:moveTo>
                  <a:cubicBezTo>
                    <a:pt x="7116" y="346"/>
                    <a:pt x="7143" y="317"/>
                    <a:pt x="7148" y="281"/>
                  </a:cubicBezTo>
                  <a:cubicBezTo>
                    <a:pt x="7158" y="222"/>
                    <a:pt x="7104" y="170"/>
                    <a:pt x="7045" y="183"/>
                  </a:cubicBezTo>
                  <a:lnTo>
                    <a:pt x="7003" y="192"/>
                  </a:lnTo>
                  <a:lnTo>
                    <a:pt x="6950" y="203"/>
                  </a:lnTo>
                  <a:lnTo>
                    <a:pt x="6874" y="220"/>
                  </a:lnTo>
                  <a:cubicBezTo>
                    <a:pt x="6787" y="240"/>
                    <a:pt x="6783" y="362"/>
                    <a:pt x="6870" y="389"/>
                  </a:cubicBezTo>
                  <a:cubicBezTo>
                    <a:pt x="6884" y="392"/>
                    <a:pt x="6898" y="393"/>
                    <a:pt x="6912" y="389"/>
                  </a:cubicBezTo>
                  <a:lnTo>
                    <a:pt x="6987" y="373"/>
                  </a:lnTo>
                  <a:lnTo>
                    <a:pt x="7039" y="362"/>
                  </a:lnTo>
                  <a:close/>
                  <a:moveTo>
                    <a:pt x="8100" y="205"/>
                  </a:moveTo>
                  <a:cubicBezTo>
                    <a:pt x="8135" y="203"/>
                    <a:pt x="8165" y="177"/>
                    <a:pt x="8175" y="144"/>
                  </a:cubicBezTo>
                  <a:cubicBezTo>
                    <a:pt x="8192" y="85"/>
                    <a:pt x="8145" y="28"/>
                    <a:pt x="8084" y="32"/>
                  </a:cubicBezTo>
                  <a:lnTo>
                    <a:pt x="8047" y="36"/>
                  </a:lnTo>
                  <a:lnTo>
                    <a:pt x="7992" y="41"/>
                  </a:lnTo>
                  <a:lnTo>
                    <a:pt x="7910" y="49"/>
                  </a:lnTo>
                  <a:cubicBezTo>
                    <a:pt x="7875" y="52"/>
                    <a:pt x="7847" y="77"/>
                    <a:pt x="7836" y="110"/>
                  </a:cubicBezTo>
                  <a:cubicBezTo>
                    <a:pt x="7819" y="170"/>
                    <a:pt x="7867" y="228"/>
                    <a:pt x="7929" y="222"/>
                  </a:cubicBezTo>
                  <a:lnTo>
                    <a:pt x="8008" y="214"/>
                  </a:lnTo>
                  <a:lnTo>
                    <a:pt x="8062" y="209"/>
                  </a:lnTo>
                  <a:close/>
                  <a:moveTo>
                    <a:pt x="8840" y="1"/>
                  </a:moveTo>
                  <a:cubicBezTo>
                    <a:pt x="8802" y="1"/>
                    <a:pt x="8769" y="25"/>
                    <a:pt x="8757" y="61"/>
                  </a:cubicBezTo>
                  <a:cubicBezTo>
                    <a:pt x="8740" y="117"/>
                    <a:pt x="8781" y="175"/>
                    <a:pt x="8840" y="175"/>
                  </a:cubicBezTo>
                  <a:lnTo>
                    <a:pt x="8896" y="175"/>
                  </a:lnTo>
                  <a:lnTo>
                    <a:pt x="8952" y="175"/>
                  </a:lnTo>
                  <a:lnTo>
                    <a:pt x="9011" y="176"/>
                  </a:lnTo>
                  <a:cubicBezTo>
                    <a:pt x="9097" y="178"/>
                    <a:pt x="9133" y="67"/>
                    <a:pt x="9063" y="18"/>
                  </a:cubicBezTo>
                  <a:cubicBezTo>
                    <a:pt x="9049" y="8"/>
                    <a:pt x="9032" y="3"/>
                    <a:pt x="9015" y="3"/>
                  </a:cubicBezTo>
                  <a:lnTo>
                    <a:pt x="8955" y="2"/>
                  </a:lnTo>
                  <a:lnTo>
                    <a:pt x="8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706364" y="1451308"/>
              <a:ext cx="410421" cy="410401"/>
            </a:xfrm>
            <a:custGeom>
              <a:avLst/>
              <a:gdLst/>
              <a:ahLst/>
              <a:cxnLst/>
              <a:rect l="l" t="t" r="r" b="b"/>
              <a:pathLst>
                <a:path w="2288" h="2288" extrusionOk="0">
                  <a:moveTo>
                    <a:pt x="234" y="1404"/>
                  </a:moveTo>
                  <a:cubicBezTo>
                    <a:pt x="262" y="1490"/>
                    <a:pt x="296" y="1563"/>
                    <a:pt x="341" y="1641"/>
                  </a:cubicBezTo>
                  <a:cubicBezTo>
                    <a:pt x="360" y="1674"/>
                    <a:pt x="385" y="1717"/>
                    <a:pt x="398" y="1752"/>
                  </a:cubicBezTo>
                  <a:cubicBezTo>
                    <a:pt x="403" y="1766"/>
                    <a:pt x="418" y="1795"/>
                    <a:pt x="397" y="1798"/>
                  </a:cubicBezTo>
                  <a:cubicBezTo>
                    <a:pt x="372" y="1801"/>
                    <a:pt x="356" y="1779"/>
                    <a:pt x="338" y="1761"/>
                  </a:cubicBezTo>
                  <a:cubicBezTo>
                    <a:pt x="283" y="1700"/>
                    <a:pt x="235" y="1566"/>
                    <a:pt x="224" y="1484"/>
                  </a:cubicBezTo>
                  <a:cubicBezTo>
                    <a:pt x="223" y="1476"/>
                    <a:pt x="216" y="1398"/>
                    <a:pt x="234" y="1404"/>
                  </a:cubicBezTo>
                  <a:close/>
                  <a:moveTo>
                    <a:pt x="208" y="899"/>
                  </a:moveTo>
                  <a:cubicBezTo>
                    <a:pt x="201" y="990"/>
                    <a:pt x="203" y="1069"/>
                    <a:pt x="214" y="1159"/>
                  </a:cubicBezTo>
                  <a:cubicBezTo>
                    <a:pt x="218" y="1198"/>
                    <a:pt x="225" y="1246"/>
                    <a:pt x="222" y="1284"/>
                  </a:cubicBezTo>
                  <a:cubicBezTo>
                    <a:pt x="221" y="1299"/>
                    <a:pt x="224" y="1332"/>
                    <a:pt x="204" y="1327"/>
                  </a:cubicBezTo>
                  <a:cubicBezTo>
                    <a:pt x="179" y="1319"/>
                    <a:pt x="173" y="1293"/>
                    <a:pt x="165" y="1268"/>
                  </a:cubicBezTo>
                  <a:cubicBezTo>
                    <a:pt x="138" y="1191"/>
                    <a:pt x="146" y="1049"/>
                    <a:pt x="168" y="969"/>
                  </a:cubicBezTo>
                  <a:cubicBezTo>
                    <a:pt x="170" y="962"/>
                    <a:pt x="194" y="888"/>
                    <a:pt x="208" y="899"/>
                  </a:cubicBezTo>
                  <a:close/>
                  <a:moveTo>
                    <a:pt x="2213" y="1431"/>
                  </a:moveTo>
                  <a:cubicBezTo>
                    <a:pt x="2287" y="1157"/>
                    <a:pt x="2256" y="854"/>
                    <a:pt x="2103" y="589"/>
                  </a:cubicBezTo>
                  <a:cubicBezTo>
                    <a:pt x="1950" y="324"/>
                    <a:pt x="1704" y="146"/>
                    <a:pt x="1430" y="73"/>
                  </a:cubicBezTo>
                  <a:cubicBezTo>
                    <a:pt x="1159" y="0"/>
                    <a:pt x="861" y="30"/>
                    <a:pt x="598" y="179"/>
                  </a:cubicBezTo>
                  <a:cubicBezTo>
                    <a:pt x="592" y="182"/>
                    <a:pt x="588" y="185"/>
                    <a:pt x="583" y="187"/>
                  </a:cubicBezTo>
                  <a:cubicBezTo>
                    <a:pt x="322" y="341"/>
                    <a:pt x="146" y="585"/>
                    <a:pt x="73" y="857"/>
                  </a:cubicBezTo>
                  <a:cubicBezTo>
                    <a:pt x="0" y="1128"/>
                    <a:pt x="30" y="1426"/>
                    <a:pt x="179" y="1689"/>
                  </a:cubicBezTo>
                  <a:cubicBezTo>
                    <a:pt x="182" y="1694"/>
                    <a:pt x="186" y="1700"/>
                    <a:pt x="188" y="1706"/>
                  </a:cubicBezTo>
                  <a:cubicBezTo>
                    <a:pt x="342" y="1966"/>
                    <a:pt x="585" y="2141"/>
                    <a:pt x="856" y="2214"/>
                  </a:cubicBezTo>
                  <a:cubicBezTo>
                    <a:pt x="1130" y="2287"/>
                    <a:pt x="1432" y="2256"/>
                    <a:pt x="1698" y="2103"/>
                  </a:cubicBezTo>
                  <a:cubicBezTo>
                    <a:pt x="1962" y="1950"/>
                    <a:pt x="2140" y="1704"/>
                    <a:pt x="2213" y="1431"/>
                  </a:cubicBezTo>
                  <a:close/>
                  <a:moveTo>
                    <a:pt x="1943" y="1482"/>
                  </a:moveTo>
                  <a:cubicBezTo>
                    <a:pt x="2011" y="1349"/>
                    <a:pt x="2058" y="1217"/>
                    <a:pt x="2087" y="1070"/>
                  </a:cubicBezTo>
                  <a:cubicBezTo>
                    <a:pt x="2095" y="1067"/>
                    <a:pt x="2099" y="1077"/>
                    <a:pt x="2100" y="1082"/>
                  </a:cubicBezTo>
                  <a:cubicBezTo>
                    <a:pt x="2105" y="1123"/>
                    <a:pt x="2107" y="1158"/>
                    <a:pt x="2104" y="1199"/>
                  </a:cubicBezTo>
                  <a:cubicBezTo>
                    <a:pt x="2090" y="1349"/>
                    <a:pt x="2018" y="1562"/>
                    <a:pt x="1924" y="1676"/>
                  </a:cubicBezTo>
                  <a:cubicBezTo>
                    <a:pt x="1900" y="1704"/>
                    <a:pt x="1871" y="1749"/>
                    <a:pt x="1831" y="1751"/>
                  </a:cubicBezTo>
                  <a:cubicBezTo>
                    <a:pt x="1800" y="1751"/>
                    <a:pt x="1835" y="1693"/>
                    <a:pt x="1842" y="1676"/>
                  </a:cubicBezTo>
                  <a:cubicBezTo>
                    <a:pt x="1872" y="1612"/>
                    <a:pt x="1910" y="1545"/>
                    <a:pt x="1943" y="14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732553" y="1451308"/>
              <a:ext cx="357683" cy="358204"/>
            </a:xfrm>
            <a:custGeom>
              <a:avLst/>
              <a:gdLst/>
              <a:ahLst/>
              <a:cxnLst/>
              <a:rect l="l" t="t" r="r" b="b"/>
              <a:pathLst>
                <a:path w="1994" h="1997" extrusionOk="0">
                  <a:moveTo>
                    <a:pt x="1797" y="1482"/>
                  </a:moveTo>
                  <a:cubicBezTo>
                    <a:pt x="1865" y="1349"/>
                    <a:pt x="1912" y="1217"/>
                    <a:pt x="1941" y="1070"/>
                  </a:cubicBezTo>
                  <a:cubicBezTo>
                    <a:pt x="1949" y="1067"/>
                    <a:pt x="1953" y="1077"/>
                    <a:pt x="1954" y="1082"/>
                  </a:cubicBezTo>
                  <a:cubicBezTo>
                    <a:pt x="1959" y="1123"/>
                    <a:pt x="1961" y="1158"/>
                    <a:pt x="1958" y="1199"/>
                  </a:cubicBezTo>
                  <a:cubicBezTo>
                    <a:pt x="1954" y="1247"/>
                    <a:pt x="1943" y="1301"/>
                    <a:pt x="1928" y="1356"/>
                  </a:cubicBezTo>
                  <a:cubicBezTo>
                    <a:pt x="1971" y="1246"/>
                    <a:pt x="1994" y="1125"/>
                    <a:pt x="1994" y="999"/>
                  </a:cubicBezTo>
                  <a:cubicBezTo>
                    <a:pt x="1994" y="703"/>
                    <a:pt x="1865" y="438"/>
                    <a:pt x="1660" y="255"/>
                  </a:cubicBezTo>
                  <a:cubicBezTo>
                    <a:pt x="1547" y="171"/>
                    <a:pt x="1419" y="110"/>
                    <a:pt x="1284" y="73"/>
                  </a:cubicBezTo>
                  <a:cubicBezTo>
                    <a:pt x="1013" y="0"/>
                    <a:pt x="715" y="30"/>
                    <a:pt x="452" y="179"/>
                  </a:cubicBezTo>
                  <a:cubicBezTo>
                    <a:pt x="446" y="182"/>
                    <a:pt x="442" y="185"/>
                    <a:pt x="437" y="187"/>
                  </a:cubicBezTo>
                  <a:cubicBezTo>
                    <a:pt x="400" y="209"/>
                    <a:pt x="365" y="233"/>
                    <a:pt x="332" y="257"/>
                  </a:cubicBezTo>
                  <a:cubicBezTo>
                    <a:pt x="129" y="440"/>
                    <a:pt x="0" y="705"/>
                    <a:pt x="0" y="999"/>
                  </a:cubicBezTo>
                  <a:cubicBezTo>
                    <a:pt x="0" y="1027"/>
                    <a:pt x="2" y="1054"/>
                    <a:pt x="4" y="1082"/>
                  </a:cubicBezTo>
                  <a:cubicBezTo>
                    <a:pt x="7" y="1040"/>
                    <a:pt x="13" y="1000"/>
                    <a:pt x="22" y="969"/>
                  </a:cubicBezTo>
                  <a:cubicBezTo>
                    <a:pt x="24" y="962"/>
                    <a:pt x="48" y="888"/>
                    <a:pt x="62" y="899"/>
                  </a:cubicBezTo>
                  <a:cubicBezTo>
                    <a:pt x="55" y="990"/>
                    <a:pt x="57" y="1069"/>
                    <a:pt x="68" y="1159"/>
                  </a:cubicBezTo>
                  <a:cubicBezTo>
                    <a:pt x="72" y="1198"/>
                    <a:pt x="79" y="1246"/>
                    <a:pt x="77" y="1284"/>
                  </a:cubicBezTo>
                  <a:cubicBezTo>
                    <a:pt x="75" y="1299"/>
                    <a:pt x="78" y="1332"/>
                    <a:pt x="58" y="1327"/>
                  </a:cubicBezTo>
                  <a:lnTo>
                    <a:pt x="55" y="1326"/>
                  </a:lnTo>
                  <a:cubicBezTo>
                    <a:pt x="64" y="1352"/>
                    <a:pt x="75" y="1378"/>
                    <a:pt x="86" y="1404"/>
                  </a:cubicBezTo>
                  <a:cubicBezTo>
                    <a:pt x="87" y="1404"/>
                    <a:pt x="87" y="1404"/>
                    <a:pt x="88" y="1404"/>
                  </a:cubicBezTo>
                  <a:lnTo>
                    <a:pt x="92" y="1418"/>
                  </a:lnTo>
                  <a:cubicBezTo>
                    <a:pt x="250" y="1759"/>
                    <a:pt x="596" y="1996"/>
                    <a:pt x="997" y="1996"/>
                  </a:cubicBezTo>
                  <a:cubicBezTo>
                    <a:pt x="1258" y="1996"/>
                    <a:pt x="1495" y="1896"/>
                    <a:pt x="1673" y="1732"/>
                  </a:cubicBezTo>
                  <a:cubicBezTo>
                    <a:pt x="1677" y="1714"/>
                    <a:pt x="1692" y="1687"/>
                    <a:pt x="1696" y="1676"/>
                  </a:cubicBezTo>
                  <a:cubicBezTo>
                    <a:pt x="1726" y="1612"/>
                    <a:pt x="1764" y="1545"/>
                    <a:pt x="1797" y="14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915332" y="1153375"/>
              <a:ext cx="2837250" cy="2837288"/>
            </a:xfrm>
            <a:custGeom>
              <a:avLst/>
              <a:gdLst/>
              <a:ahLst/>
              <a:cxnLst/>
              <a:rect l="l" t="t" r="r" b="b"/>
              <a:pathLst>
                <a:path w="15817" h="15818" extrusionOk="0">
                  <a:moveTo>
                    <a:pt x="9104" y="266"/>
                  </a:moveTo>
                  <a:cubicBezTo>
                    <a:pt x="9179" y="278"/>
                    <a:pt x="9230" y="197"/>
                    <a:pt x="9190" y="134"/>
                  </a:cubicBezTo>
                  <a:cubicBezTo>
                    <a:pt x="9175" y="113"/>
                    <a:pt x="9156" y="99"/>
                    <a:pt x="9131" y="95"/>
                  </a:cubicBezTo>
                  <a:cubicBezTo>
                    <a:pt x="9015" y="77"/>
                    <a:pt x="8898" y="62"/>
                    <a:pt x="8782" y="49"/>
                  </a:cubicBezTo>
                  <a:cubicBezTo>
                    <a:pt x="8695" y="40"/>
                    <a:pt x="8651" y="152"/>
                    <a:pt x="8722" y="205"/>
                  </a:cubicBezTo>
                  <a:cubicBezTo>
                    <a:pt x="8734" y="214"/>
                    <a:pt x="8749" y="220"/>
                    <a:pt x="8764" y="222"/>
                  </a:cubicBezTo>
                  <a:cubicBezTo>
                    <a:pt x="8877" y="234"/>
                    <a:pt x="8992" y="249"/>
                    <a:pt x="9104" y="266"/>
                  </a:cubicBezTo>
                  <a:close/>
                  <a:moveTo>
                    <a:pt x="9943" y="445"/>
                  </a:moveTo>
                  <a:cubicBezTo>
                    <a:pt x="10016" y="464"/>
                    <a:pt x="10076" y="389"/>
                    <a:pt x="10042" y="322"/>
                  </a:cubicBezTo>
                  <a:cubicBezTo>
                    <a:pt x="10031" y="299"/>
                    <a:pt x="10012" y="285"/>
                    <a:pt x="9987" y="278"/>
                  </a:cubicBezTo>
                  <a:cubicBezTo>
                    <a:pt x="9875" y="247"/>
                    <a:pt x="9762" y="219"/>
                    <a:pt x="9647" y="193"/>
                  </a:cubicBezTo>
                  <a:cubicBezTo>
                    <a:pt x="9555" y="174"/>
                    <a:pt x="9502" y="292"/>
                    <a:pt x="9578" y="348"/>
                  </a:cubicBezTo>
                  <a:cubicBezTo>
                    <a:pt x="9588" y="355"/>
                    <a:pt x="9598" y="360"/>
                    <a:pt x="9609" y="362"/>
                  </a:cubicBezTo>
                  <a:cubicBezTo>
                    <a:pt x="9722" y="388"/>
                    <a:pt x="9832" y="415"/>
                    <a:pt x="9943" y="445"/>
                  </a:cubicBezTo>
                  <a:close/>
                  <a:moveTo>
                    <a:pt x="10755" y="716"/>
                  </a:moveTo>
                  <a:cubicBezTo>
                    <a:pt x="10831" y="746"/>
                    <a:pt x="10903" y="664"/>
                    <a:pt x="10863" y="593"/>
                  </a:cubicBezTo>
                  <a:cubicBezTo>
                    <a:pt x="10853" y="574"/>
                    <a:pt x="10838" y="562"/>
                    <a:pt x="10819" y="554"/>
                  </a:cubicBezTo>
                  <a:cubicBezTo>
                    <a:pt x="10711" y="512"/>
                    <a:pt x="10601" y="471"/>
                    <a:pt x="10490" y="432"/>
                  </a:cubicBezTo>
                  <a:cubicBezTo>
                    <a:pt x="10412" y="405"/>
                    <a:pt x="10344" y="494"/>
                    <a:pt x="10391" y="562"/>
                  </a:cubicBezTo>
                  <a:cubicBezTo>
                    <a:pt x="10401" y="579"/>
                    <a:pt x="10416" y="590"/>
                    <a:pt x="10434" y="596"/>
                  </a:cubicBezTo>
                  <a:cubicBezTo>
                    <a:pt x="10542" y="634"/>
                    <a:pt x="10650" y="674"/>
                    <a:pt x="10755" y="716"/>
                  </a:cubicBezTo>
                  <a:close/>
                  <a:moveTo>
                    <a:pt x="11533" y="1076"/>
                  </a:moveTo>
                  <a:cubicBezTo>
                    <a:pt x="11557" y="1088"/>
                    <a:pt x="11585" y="1089"/>
                    <a:pt x="11609" y="1078"/>
                  </a:cubicBezTo>
                  <a:cubicBezTo>
                    <a:pt x="11676" y="1049"/>
                    <a:pt x="11679" y="956"/>
                    <a:pt x="11615" y="922"/>
                  </a:cubicBezTo>
                  <a:cubicBezTo>
                    <a:pt x="11512" y="867"/>
                    <a:pt x="11407" y="815"/>
                    <a:pt x="11301" y="764"/>
                  </a:cubicBezTo>
                  <a:cubicBezTo>
                    <a:pt x="11227" y="729"/>
                    <a:pt x="11150" y="808"/>
                    <a:pt x="11187" y="882"/>
                  </a:cubicBezTo>
                  <a:cubicBezTo>
                    <a:pt x="11196" y="899"/>
                    <a:pt x="11210" y="913"/>
                    <a:pt x="11228" y="921"/>
                  </a:cubicBezTo>
                  <a:cubicBezTo>
                    <a:pt x="11331" y="970"/>
                    <a:pt x="11433" y="1021"/>
                    <a:pt x="11533" y="1076"/>
                  </a:cubicBezTo>
                  <a:close/>
                  <a:moveTo>
                    <a:pt x="12267" y="1519"/>
                  </a:moveTo>
                  <a:cubicBezTo>
                    <a:pt x="12299" y="1540"/>
                    <a:pt x="12340" y="1539"/>
                    <a:pt x="12370" y="1515"/>
                  </a:cubicBezTo>
                  <a:cubicBezTo>
                    <a:pt x="12415" y="1478"/>
                    <a:pt x="12413" y="1408"/>
                    <a:pt x="12365" y="1376"/>
                  </a:cubicBezTo>
                  <a:cubicBezTo>
                    <a:pt x="12268" y="1310"/>
                    <a:pt x="12170" y="1246"/>
                    <a:pt x="12070" y="1184"/>
                  </a:cubicBezTo>
                  <a:cubicBezTo>
                    <a:pt x="12050" y="1172"/>
                    <a:pt x="12027" y="1168"/>
                    <a:pt x="12003" y="1174"/>
                  </a:cubicBezTo>
                  <a:cubicBezTo>
                    <a:pt x="11929" y="1195"/>
                    <a:pt x="11915" y="1291"/>
                    <a:pt x="11980" y="1332"/>
                  </a:cubicBezTo>
                  <a:cubicBezTo>
                    <a:pt x="12077" y="1392"/>
                    <a:pt x="12173" y="1455"/>
                    <a:pt x="12267" y="1519"/>
                  </a:cubicBezTo>
                  <a:close/>
                  <a:moveTo>
                    <a:pt x="12947" y="2041"/>
                  </a:moveTo>
                  <a:cubicBezTo>
                    <a:pt x="13017" y="2100"/>
                    <a:pt x="13118" y="2026"/>
                    <a:pt x="13083" y="1942"/>
                  </a:cubicBezTo>
                  <a:cubicBezTo>
                    <a:pt x="13078" y="1929"/>
                    <a:pt x="13070" y="1918"/>
                    <a:pt x="13060" y="1909"/>
                  </a:cubicBezTo>
                  <a:cubicBezTo>
                    <a:pt x="12971" y="1834"/>
                    <a:pt x="12881" y="1758"/>
                    <a:pt x="12789" y="1687"/>
                  </a:cubicBezTo>
                  <a:cubicBezTo>
                    <a:pt x="12768" y="1670"/>
                    <a:pt x="12743" y="1665"/>
                    <a:pt x="12717" y="1670"/>
                  </a:cubicBezTo>
                  <a:cubicBezTo>
                    <a:pt x="12645" y="1687"/>
                    <a:pt x="12624" y="1778"/>
                    <a:pt x="12683" y="1824"/>
                  </a:cubicBezTo>
                  <a:cubicBezTo>
                    <a:pt x="12772" y="1894"/>
                    <a:pt x="12861" y="1967"/>
                    <a:pt x="12947" y="2041"/>
                  </a:cubicBezTo>
                  <a:close/>
                  <a:moveTo>
                    <a:pt x="13565" y="2635"/>
                  </a:moveTo>
                  <a:cubicBezTo>
                    <a:pt x="13591" y="2661"/>
                    <a:pt x="13628" y="2669"/>
                    <a:pt x="13661" y="2656"/>
                  </a:cubicBezTo>
                  <a:cubicBezTo>
                    <a:pt x="13717" y="2633"/>
                    <a:pt x="13734" y="2561"/>
                    <a:pt x="13692" y="2516"/>
                  </a:cubicBezTo>
                  <a:cubicBezTo>
                    <a:pt x="13612" y="2431"/>
                    <a:pt x="13530" y="2348"/>
                    <a:pt x="13447" y="2266"/>
                  </a:cubicBezTo>
                  <a:cubicBezTo>
                    <a:pt x="13383" y="2203"/>
                    <a:pt x="13277" y="2267"/>
                    <a:pt x="13304" y="2354"/>
                  </a:cubicBezTo>
                  <a:cubicBezTo>
                    <a:pt x="13309" y="2367"/>
                    <a:pt x="13316" y="2379"/>
                    <a:pt x="13326" y="2389"/>
                  </a:cubicBezTo>
                  <a:cubicBezTo>
                    <a:pt x="13407" y="2470"/>
                    <a:pt x="13488" y="2551"/>
                    <a:pt x="13565" y="2635"/>
                  </a:cubicBezTo>
                  <a:close/>
                  <a:moveTo>
                    <a:pt x="14114" y="3293"/>
                  </a:moveTo>
                  <a:cubicBezTo>
                    <a:pt x="14134" y="3318"/>
                    <a:pt x="14164" y="3331"/>
                    <a:pt x="14196" y="3327"/>
                  </a:cubicBezTo>
                  <a:cubicBezTo>
                    <a:pt x="14261" y="3319"/>
                    <a:pt x="14293" y="3242"/>
                    <a:pt x="14253" y="3189"/>
                  </a:cubicBezTo>
                  <a:cubicBezTo>
                    <a:pt x="14184" y="3095"/>
                    <a:pt x="14112" y="3004"/>
                    <a:pt x="14038" y="2913"/>
                  </a:cubicBezTo>
                  <a:cubicBezTo>
                    <a:pt x="13977" y="2841"/>
                    <a:pt x="13862" y="2900"/>
                    <a:pt x="13887" y="2992"/>
                  </a:cubicBezTo>
                  <a:cubicBezTo>
                    <a:pt x="13891" y="3004"/>
                    <a:pt x="13896" y="3013"/>
                    <a:pt x="13904" y="3023"/>
                  </a:cubicBezTo>
                  <a:cubicBezTo>
                    <a:pt x="13976" y="3111"/>
                    <a:pt x="14046" y="3202"/>
                    <a:pt x="14114" y="3293"/>
                  </a:cubicBezTo>
                  <a:close/>
                  <a:moveTo>
                    <a:pt x="14588" y="4008"/>
                  </a:moveTo>
                  <a:cubicBezTo>
                    <a:pt x="14634" y="4085"/>
                    <a:pt x="14754" y="4050"/>
                    <a:pt x="14749" y="3959"/>
                  </a:cubicBezTo>
                  <a:cubicBezTo>
                    <a:pt x="14748" y="3945"/>
                    <a:pt x="14745" y="3933"/>
                    <a:pt x="14738" y="3920"/>
                  </a:cubicBezTo>
                  <a:cubicBezTo>
                    <a:pt x="14678" y="3819"/>
                    <a:pt x="14617" y="3719"/>
                    <a:pt x="14554" y="3621"/>
                  </a:cubicBezTo>
                  <a:cubicBezTo>
                    <a:pt x="14504" y="3545"/>
                    <a:pt x="14385" y="3587"/>
                    <a:pt x="14395" y="3679"/>
                  </a:cubicBezTo>
                  <a:cubicBezTo>
                    <a:pt x="14396" y="3693"/>
                    <a:pt x="14401" y="3705"/>
                    <a:pt x="14408" y="3716"/>
                  </a:cubicBezTo>
                  <a:cubicBezTo>
                    <a:pt x="14470" y="3812"/>
                    <a:pt x="14530" y="3909"/>
                    <a:pt x="14588" y="4008"/>
                  </a:cubicBezTo>
                  <a:close/>
                  <a:moveTo>
                    <a:pt x="14979" y="4771"/>
                  </a:moveTo>
                  <a:cubicBezTo>
                    <a:pt x="14994" y="4802"/>
                    <a:pt x="15024" y="4822"/>
                    <a:pt x="15058" y="4822"/>
                  </a:cubicBezTo>
                  <a:cubicBezTo>
                    <a:pt x="15121" y="4822"/>
                    <a:pt x="15163" y="4757"/>
                    <a:pt x="15138" y="4700"/>
                  </a:cubicBezTo>
                  <a:cubicBezTo>
                    <a:pt x="15091" y="4593"/>
                    <a:pt x="15040" y="4487"/>
                    <a:pt x="14988" y="4382"/>
                  </a:cubicBezTo>
                  <a:cubicBezTo>
                    <a:pt x="14947" y="4301"/>
                    <a:pt x="14823" y="4330"/>
                    <a:pt x="14823" y="4423"/>
                  </a:cubicBezTo>
                  <a:cubicBezTo>
                    <a:pt x="14824" y="4435"/>
                    <a:pt x="14827" y="4449"/>
                    <a:pt x="14833" y="4461"/>
                  </a:cubicBezTo>
                  <a:cubicBezTo>
                    <a:pt x="14884" y="4563"/>
                    <a:pt x="14933" y="4666"/>
                    <a:pt x="14979" y="4771"/>
                  </a:cubicBezTo>
                  <a:close/>
                  <a:moveTo>
                    <a:pt x="15283" y="5572"/>
                  </a:moveTo>
                  <a:cubicBezTo>
                    <a:pt x="15312" y="5659"/>
                    <a:pt x="15437" y="5649"/>
                    <a:pt x="15451" y="5557"/>
                  </a:cubicBezTo>
                  <a:cubicBezTo>
                    <a:pt x="15453" y="5545"/>
                    <a:pt x="15452" y="5532"/>
                    <a:pt x="15449" y="5519"/>
                  </a:cubicBezTo>
                  <a:cubicBezTo>
                    <a:pt x="15414" y="5408"/>
                    <a:pt x="15375" y="5297"/>
                    <a:pt x="15335" y="5187"/>
                  </a:cubicBezTo>
                  <a:cubicBezTo>
                    <a:pt x="15303" y="5103"/>
                    <a:pt x="15180" y="5116"/>
                    <a:pt x="15167" y="5207"/>
                  </a:cubicBezTo>
                  <a:cubicBezTo>
                    <a:pt x="15166" y="5221"/>
                    <a:pt x="15167" y="5234"/>
                    <a:pt x="15173" y="5247"/>
                  </a:cubicBezTo>
                  <a:cubicBezTo>
                    <a:pt x="15211" y="5355"/>
                    <a:pt x="15249" y="5463"/>
                    <a:pt x="15283" y="5572"/>
                  </a:cubicBezTo>
                  <a:close/>
                  <a:moveTo>
                    <a:pt x="15496" y="6403"/>
                  </a:moveTo>
                  <a:cubicBezTo>
                    <a:pt x="15511" y="6478"/>
                    <a:pt x="15608" y="6498"/>
                    <a:pt x="15652" y="6434"/>
                  </a:cubicBezTo>
                  <a:cubicBezTo>
                    <a:pt x="15666" y="6415"/>
                    <a:pt x="15670" y="6392"/>
                    <a:pt x="15666" y="6369"/>
                  </a:cubicBezTo>
                  <a:cubicBezTo>
                    <a:pt x="15643" y="6253"/>
                    <a:pt x="15618" y="6140"/>
                    <a:pt x="15590" y="6026"/>
                  </a:cubicBezTo>
                  <a:cubicBezTo>
                    <a:pt x="15567" y="5935"/>
                    <a:pt x="15439" y="5939"/>
                    <a:pt x="15421" y="6031"/>
                  </a:cubicBezTo>
                  <a:cubicBezTo>
                    <a:pt x="15419" y="6044"/>
                    <a:pt x="15419" y="6055"/>
                    <a:pt x="15422" y="6067"/>
                  </a:cubicBezTo>
                  <a:cubicBezTo>
                    <a:pt x="15449" y="6178"/>
                    <a:pt x="15474" y="6290"/>
                    <a:pt x="15496" y="6403"/>
                  </a:cubicBezTo>
                  <a:close/>
                  <a:moveTo>
                    <a:pt x="15614" y="7251"/>
                  </a:moveTo>
                  <a:cubicBezTo>
                    <a:pt x="15618" y="7289"/>
                    <a:pt x="15645" y="7320"/>
                    <a:pt x="15682" y="7328"/>
                  </a:cubicBezTo>
                  <a:cubicBezTo>
                    <a:pt x="15739" y="7341"/>
                    <a:pt x="15793" y="7295"/>
                    <a:pt x="15787" y="7236"/>
                  </a:cubicBezTo>
                  <a:cubicBezTo>
                    <a:pt x="15779" y="7120"/>
                    <a:pt x="15766" y="7003"/>
                    <a:pt x="15751" y="6888"/>
                  </a:cubicBezTo>
                  <a:cubicBezTo>
                    <a:pt x="15748" y="6865"/>
                    <a:pt x="15736" y="6844"/>
                    <a:pt x="15718" y="6830"/>
                  </a:cubicBezTo>
                  <a:cubicBezTo>
                    <a:pt x="15656" y="6783"/>
                    <a:pt x="15569" y="6833"/>
                    <a:pt x="15579" y="6910"/>
                  </a:cubicBezTo>
                  <a:cubicBezTo>
                    <a:pt x="15594" y="7023"/>
                    <a:pt x="15606" y="7137"/>
                    <a:pt x="15614" y="7251"/>
                  </a:cubicBezTo>
                  <a:close/>
                  <a:moveTo>
                    <a:pt x="15640" y="8109"/>
                  </a:moveTo>
                  <a:cubicBezTo>
                    <a:pt x="15638" y="8193"/>
                    <a:pt x="15749" y="8230"/>
                    <a:pt x="15798" y="8160"/>
                  </a:cubicBezTo>
                  <a:cubicBezTo>
                    <a:pt x="15807" y="8145"/>
                    <a:pt x="15813" y="8130"/>
                    <a:pt x="15814" y="8112"/>
                  </a:cubicBezTo>
                  <a:lnTo>
                    <a:pt x="15814" y="8062"/>
                  </a:lnTo>
                  <a:lnTo>
                    <a:pt x="15815" y="8011"/>
                  </a:lnTo>
                  <a:lnTo>
                    <a:pt x="15816" y="7960"/>
                  </a:lnTo>
                  <a:cubicBezTo>
                    <a:pt x="15816" y="7894"/>
                    <a:pt x="15816" y="7828"/>
                    <a:pt x="15814" y="7761"/>
                  </a:cubicBezTo>
                  <a:cubicBezTo>
                    <a:pt x="15814" y="7726"/>
                    <a:pt x="15792" y="7695"/>
                    <a:pt x="15758" y="7682"/>
                  </a:cubicBezTo>
                  <a:cubicBezTo>
                    <a:pt x="15701" y="7661"/>
                    <a:pt x="15640" y="7704"/>
                    <a:pt x="15642" y="7765"/>
                  </a:cubicBezTo>
                  <a:cubicBezTo>
                    <a:pt x="15642" y="7829"/>
                    <a:pt x="15642" y="7895"/>
                    <a:pt x="15642" y="7959"/>
                  </a:cubicBezTo>
                  <a:lnTo>
                    <a:pt x="15642" y="8009"/>
                  </a:lnTo>
                  <a:lnTo>
                    <a:pt x="15641" y="8059"/>
                  </a:lnTo>
                  <a:close/>
                  <a:moveTo>
                    <a:pt x="15572" y="8963"/>
                  </a:moveTo>
                  <a:cubicBezTo>
                    <a:pt x="15562" y="9039"/>
                    <a:pt x="15648" y="9089"/>
                    <a:pt x="15710" y="9044"/>
                  </a:cubicBezTo>
                  <a:cubicBezTo>
                    <a:pt x="15729" y="9028"/>
                    <a:pt x="15739" y="9010"/>
                    <a:pt x="15744" y="8985"/>
                  </a:cubicBezTo>
                  <a:lnTo>
                    <a:pt x="15752" y="8916"/>
                  </a:lnTo>
                  <a:lnTo>
                    <a:pt x="15759" y="8867"/>
                  </a:lnTo>
                  <a:lnTo>
                    <a:pt x="15765" y="8817"/>
                  </a:lnTo>
                  <a:lnTo>
                    <a:pt x="15770" y="8767"/>
                  </a:lnTo>
                  <a:lnTo>
                    <a:pt x="15775" y="8717"/>
                  </a:lnTo>
                  <a:lnTo>
                    <a:pt x="15783" y="8637"/>
                  </a:lnTo>
                  <a:cubicBezTo>
                    <a:pt x="15790" y="8553"/>
                    <a:pt x="15685" y="8510"/>
                    <a:pt x="15630" y="8574"/>
                  </a:cubicBezTo>
                  <a:cubicBezTo>
                    <a:pt x="15619" y="8587"/>
                    <a:pt x="15612" y="8604"/>
                    <a:pt x="15610" y="8622"/>
                  </a:cubicBezTo>
                  <a:lnTo>
                    <a:pt x="15607" y="8651"/>
                  </a:lnTo>
                  <a:lnTo>
                    <a:pt x="15602" y="8700"/>
                  </a:lnTo>
                  <a:lnTo>
                    <a:pt x="15598" y="8749"/>
                  </a:lnTo>
                  <a:lnTo>
                    <a:pt x="15592" y="8798"/>
                  </a:lnTo>
                  <a:lnTo>
                    <a:pt x="15587" y="8846"/>
                  </a:lnTo>
                  <a:lnTo>
                    <a:pt x="15580" y="8895"/>
                  </a:lnTo>
                  <a:close/>
                  <a:moveTo>
                    <a:pt x="15408" y="9804"/>
                  </a:moveTo>
                  <a:cubicBezTo>
                    <a:pt x="15389" y="9881"/>
                    <a:pt x="15477" y="9942"/>
                    <a:pt x="15542" y="9897"/>
                  </a:cubicBezTo>
                  <a:cubicBezTo>
                    <a:pt x="15559" y="9885"/>
                    <a:pt x="15572" y="9866"/>
                    <a:pt x="15577" y="9846"/>
                  </a:cubicBezTo>
                  <a:lnTo>
                    <a:pt x="15591" y="9790"/>
                  </a:lnTo>
                  <a:lnTo>
                    <a:pt x="15602" y="9742"/>
                  </a:lnTo>
                  <a:lnTo>
                    <a:pt x="15614" y="9695"/>
                  </a:lnTo>
                  <a:lnTo>
                    <a:pt x="15624" y="9647"/>
                  </a:lnTo>
                  <a:lnTo>
                    <a:pt x="15635" y="9599"/>
                  </a:lnTo>
                  <a:lnTo>
                    <a:pt x="15645" y="9551"/>
                  </a:lnTo>
                  <a:lnTo>
                    <a:pt x="15655" y="9505"/>
                  </a:lnTo>
                  <a:cubicBezTo>
                    <a:pt x="15670" y="9432"/>
                    <a:pt x="15591" y="9375"/>
                    <a:pt x="15526" y="9412"/>
                  </a:cubicBezTo>
                  <a:cubicBezTo>
                    <a:pt x="15504" y="9425"/>
                    <a:pt x="15490" y="9446"/>
                    <a:pt x="15485" y="9470"/>
                  </a:cubicBezTo>
                  <a:lnTo>
                    <a:pt x="15476" y="9515"/>
                  </a:lnTo>
                  <a:lnTo>
                    <a:pt x="15465" y="9563"/>
                  </a:lnTo>
                  <a:lnTo>
                    <a:pt x="15455" y="9609"/>
                  </a:lnTo>
                  <a:lnTo>
                    <a:pt x="15444" y="9656"/>
                  </a:lnTo>
                  <a:lnTo>
                    <a:pt x="15434" y="9703"/>
                  </a:lnTo>
                  <a:lnTo>
                    <a:pt x="15422" y="9749"/>
                  </a:lnTo>
                  <a:close/>
                  <a:moveTo>
                    <a:pt x="15153" y="10622"/>
                  </a:moveTo>
                  <a:cubicBezTo>
                    <a:pt x="15141" y="10654"/>
                    <a:pt x="15149" y="10690"/>
                    <a:pt x="15173" y="10713"/>
                  </a:cubicBezTo>
                  <a:cubicBezTo>
                    <a:pt x="15218" y="10759"/>
                    <a:pt x="15293" y="10743"/>
                    <a:pt x="15316" y="10683"/>
                  </a:cubicBezTo>
                  <a:lnTo>
                    <a:pt x="15336" y="10629"/>
                  </a:lnTo>
                  <a:lnTo>
                    <a:pt x="15353" y="10583"/>
                  </a:lnTo>
                  <a:lnTo>
                    <a:pt x="15369" y="10537"/>
                  </a:lnTo>
                  <a:lnTo>
                    <a:pt x="15385" y="10492"/>
                  </a:lnTo>
                  <a:lnTo>
                    <a:pt x="15401" y="10445"/>
                  </a:lnTo>
                  <a:lnTo>
                    <a:pt x="15415" y="10400"/>
                  </a:lnTo>
                  <a:lnTo>
                    <a:pt x="15432" y="10352"/>
                  </a:lnTo>
                  <a:cubicBezTo>
                    <a:pt x="15456" y="10277"/>
                    <a:pt x="15373" y="10210"/>
                    <a:pt x="15305" y="10251"/>
                  </a:cubicBezTo>
                  <a:cubicBezTo>
                    <a:pt x="15287" y="10261"/>
                    <a:pt x="15273" y="10278"/>
                    <a:pt x="15266" y="10299"/>
                  </a:cubicBezTo>
                  <a:lnTo>
                    <a:pt x="15251" y="10345"/>
                  </a:lnTo>
                  <a:lnTo>
                    <a:pt x="15236" y="10390"/>
                  </a:lnTo>
                  <a:lnTo>
                    <a:pt x="15221" y="10435"/>
                  </a:lnTo>
                  <a:lnTo>
                    <a:pt x="15205" y="10479"/>
                  </a:lnTo>
                  <a:lnTo>
                    <a:pt x="15189" y="10524"/>
                  </a:lnTo>
                  <a:lnTo>
                    <a:pt x="15174" y="10568"/>
                  </a:lnTo>
                  <a:close/>
                  <a:moveTo>
                    <a:pt x="14809" y="11407"/>
                  </a:moveTo>
                  <a:cubicBezTo>
                    <a:pt x="14772" y="11478"/>
                    <a:pt x="14845" y="11558"/>
                    <a:pt x="14919" y="11526"/>
                  </a:cubicBezTo>
                  <a:cubicBezTo>
                    <a:pt x="14939" y="11518"/>
                    <a:pt x="14954" y="11503"/>
                    <a:pt x="14963" y="11485"/>
                  </a:cubicBezTo>
                  <a:lnTo>
                    <a:pt x="14994" y="11424"/>
                  </a:lnTo>
                  <a:lnTo>
                    <a:pt x="15015" y="11381"/>
                  </a:lnTo>
                  <a:lnTo>
                    <a:pt x="15036" y="11338"/>
                  </a:lnTo>
                  <a:lnTo>
                    <a:pt x="15057" y="11295"/>
                  </a:lnTo>
                  <a:lnTo>
                    <a:pt x="15078" y="11251"/>
                  </a:lnTo>
                  <a:lnTo>
                    <a:pt x="15098" y="11207"/>
                  </a:lnTo>
                  <a:lnTo>
                    <a:pt x="15115" y="11169"/>
                  </a:lnTo>
                  <a:cubicBezTo>
                    <a:pt x="15148" y="11097"/>
                    <a:pt x="15072" y="11022"/>
                    <a:pt x="14999" y="11055"/>
                  </a:cubicBezTo>
                  <a:cubicBezTo>
                    <a:pt x="14980" y="11064"/>
                    <a:pt x="14966" y="11078"/>
                    <a:pt x="14957" y="11097"/>
                  </a:cubicBezTo>
                  <a:lnTo>
                    <a:pt x="14940" y="11135"/>
                  </a:lnTo>
                  <a:lnTo>
                    <a:pt x="14920" y="11178"/>
                  </a:lnTo>
                  <a:lnTo>
                    <a:pt x="14900" y="11220"/>
                  </a:lnTo>
                  <a:lnTo>
                    <a:pt x="14880" y="11263"/>
                  </a:lnTo>
                  <a:lnTo>
                    <a:pt x="14859" y="11304"/>
                  </a:lnTo>
                  <a:lnTo>
                    <a:pt x="14838" y="11346"/>
                  </a:lnTo>
                  <a:close/>
                  <a:moveTo>
                    <a:pt x="14378" y="12149"/>
                  </a:moveTo>
                  <a:cubicBezTo>
                    <a:pt x="14327" y="12229"/>
                    <a:pt x="14422" y="12322"/>
                    <a:pt x="14501" y="12267"/>
                  </a:cubicBezTo>
                  <a:cubicBezTo>
                    <a:pt x="14510" y="12260"/>
                    <a:pt x="14517" y="12253"/>
                    <a:pt x="14524" y="12243"/>
                  </a:cubicBezTo>
                  <a:lnTo>
                    <a:pt x="14544" y="12212"/>
                  </a:lnTo>
                  <a:lnTo>
                    <a:pt x="14570" y="12171"/>
                  </a:lnTo>
                  <a:lnTo>
                    <a:pt x="14596" y="12131"/>
                  </a:lnTo>
                  <a:lnTo>
                    <a:pt x="14621" y="12091"/>
                  </a:lnTo>
                  <a:lnTo>
                    <a:pt x="14646" y="12051"/>
                  </a:lnTo>
                  <a:lnTo>
                    <a:pt x="14671" y="12010"/>
                  </a:lnTo>
                  <a:lnTo>
                    <a:pt x="14709" y="11946"/>
                  </a:lnTo>
                  <a:cubicBezTo>
                    <a:pt x="14727" y="11916"/>
                    <a:pt x="14725" y="11875"/>
                    <a:pt x="14703" y="11848"/>
                  </a:cubicBezTo>
                  <a:cubicBezTo>
                    <a:pt x="14665" y="11800"/>
                    <a:pt x="14591" y="11806"/>
                    <a:pt x="14560" y="11858"/>
                  </a:cubicBezTo>
                  <a:lnTo>
                    <a:pt x="14523" y="11920"/>
                  </a:lnTo>
                  <a:lnTo>
                    <a:pt x="14499" y="11959"/>
                  </a:lnTo>
                  <a:lnTo>
                    <a:pt x="14474" y="11999"/>
                  </a:lnTo>
                  <a:lnTo>
                    <a:pt x="14449" y="12039"/>
                  </a:lnTo>
                  <a:lnTo>
                    <a:pt x="14424" y="12078"/>
                  </a:lnTo>
                  <a:lnTo>
                    <a:pt x="14399" y="12117"/>
                  </a:lnTo>
                  <a:close/>
                  <a:moveTo>
                    <a:pt x="13869" y="12839"/>
                  </a:moveTo>
                  <a:cubicBezTo>
                    <a:pt x="13852" y="12859"/>
                    <a:pt x="13846" y="12884"/>
                    <a:pt x="13851" y="12910"/>
                  </a:cubicBezTo>
                  <a:cubicBezTo>
                    <a:pt x="13866" y="12982"/>
                    <a:pt x="13956" y="13005"/>
                    <a:pt x="14003" y="12949"/>
                  </a:cubicBezTo>
                  <a:lnTo>
                    <a:pt x="14040" y="12903"/>
                  </a:lnTo>
                  <a:lnTo>
                    <a:pt x="14070" y="12866"/>
                  </a:lnTo>
                  <a:lnTo>
                    <a:pt x="14100" y="12829"/>
                  </a:lnTo>
                  <a:lnTo>
                    <a:pt x="14129" y="12791"/>
                  </a:lnTo>
                  <a:lnTo>
                    <a:pt x="14158" y="12754"/>
                  </a:lnTo>
                  <a:lnTo>
                    <a:pt x="14188" y="12716"/>
                  </a:lnTo>
                  <a:lnTo>
                    <a:pt x="14220" y="12673"/>
                  </a:lnTo>
                  <a:cubicBezTo>
                    <a:pt x="14272" y="12605"/>
                    <a:pt x="14203" y="12511"/>
                    <a:pt x="14122" y="12540"/>
                  </a:cubicBezTo>
                  <a:cubicBezTo>
                    <a:pt x="14106" y="12546"/>
                    <a:pt x="14092" y="12555"/>
                    <a:pt x="14081" y="12570"/>
                  </a:cubicBezTo>
                  <a:lnTo>
                    <a:pt x="14050" y="12611"/>
                  </a:lnTo>
                  <a:lnTo>
                    <a:pt x="14021" y="12648"/>
                  </a:lnTo>
                  <a:lnTo>
                    <a:pt x="13993" y="12685"/>
                  </a:lnTo>
                  <a:lnTo>
                    <a:pt x="13964" y="12721"/>
                  </a:lnTo>
                  <a:lnTo>
                    <a:pt x="13935" y="12757"/>
                  </a:lnTo>
                  <a:lnTo>
                    <a:pt x="13906" y="12793"/>
                  </a:lnTo>
                  <a:close/>
                  <a:moveTo>
                    <a:pt x="13287" y="13467"/>
                  </a:moveTo>
                  <a:cubicBezTo>
                    <a:pt x="13260" y="13493"/>
                    <a:pt x="13253" y="13533"/>
                    <a:pt x="13268" y="13567"/>
                  </a:cubicBezTo>
                  <a:cubicBezTo>
                    <a:pt x="13295" y="13621"/>
                    <a:pt x="13365" y="13633"/>
                    <a:pt x="13407" y="13592"/>
                  </a:cubicBezTo>
                  <a:lnTo>
                    <a:pt x="13433" y="13568"/>
                  </a:lnTo>
                  <a:lnTo>
                    <a:pt x="13466" y="13534"/>
                  </a:lnTo>
                  <a:lnTo>
                    <a:pt x="13500" y="13501"/>
                  </a:lnTo>
                  <a:lnTo>
                    <a:pt x="13533" y="13467"/>
                  </a:lnTo>
                  <a:lnTo>
                    <a:pt x="13566" y="13433"/>
                  </a:lnTo>
                  <a:lnTo>
                    <a:pt x="13599" y="13400"/>
                  </a:lnTo>
                  <a:lnTo>
                    <a:pt x="13632" y="13365"/>
                  </a:lnTo>
                  <a:lnTo>
                    <a:pt x="13654" y="13342"/>
                  </a:lnTo>
                  <a:cubicBezTo>
                    <a:pt x="13680" y="13314"/>
                    <a:pt x="13685" y="13272"/>
                    <a:pt x="13667" y="13240"/>
                  </a:cubicBezTo>
                  <a:cubicBezTo>
                    <a:pt x="13637" y="13190"/>
                    <a:pt x="13568" y="13181"/>
                    <a:pt x="13528" y="13224"/>
                  </a:cubicBezTo>
                  <a:lnTo>
                    <a:pt x="13474" y="13279"/>
                  </a:lnTo>
                  <a:lnTo>
                    <a:pt x="13442" y="13313"/>
                  </a:lnTo>
                  <a:lnTo>
                    <a:pt x="13410" y="13346"/>
                  </a:lnTo>
                  <a:lnTo>
                    <a:pt x="13378" y="13378"/>
                  </a:lnTo>
                  <a:lnTo>
                    <a:pt x="13344" y="13411"/>
                  </a:lnTo>
                  <a:lnTo>
                    <a:pt x="13311" y="13444"/>
                  </a:lnTo>
                  <a:close/>
                  <a:moveTo>
                    <a:pt x="12639" y="14029"/>
                  </a:moveTo>
                  <a:cubicBezTo>
                    <a:pt x="12609" y="14052"/>
                    <a:pt x="12598" y="14091"/>
                    <a:pt x="12610" y="14126"/>
                  </a:cubicBezTo>
                  <a:cubicBezTo>
                    <a:pt x="12629" y="14181"/>
                    <a:pt x="12699" y="14202"/>
                    <a:pt x="12745" y="14166"/>
                  </a:cubicBezTo>
                  <a:lnTo>
                    <a:pt x="12790" y="14131"/>
                  </a:lnTo>
                  <a:lnTo>
                    <a:pt x="12827" y="14101"/>
                  </a:lnTo>
                  <a:lnTo>
                    <a:pt x="12864" y="14071"/>
                  </a:lnTo>
                  <a:lnTo>
                    <a:pt x="12902" y="14042"/>
                  </a:lnTo>
                  <a:lnTo>
                    <a:pt x="12938" y="14011"/>
                  </a:lnTo>
                  <a:lnTo>
                    <a:pt x="12975" y="13981"/>
                  </a:lnTo>
                  <a:lnTo>
                    <a:pt x="13018" y="13945"/>
                  </a:lnTo>
                  <a:cubicBezTo>
                    <a:pt x="13076" y="13894"/>
                    <a:pt x="13046" y="13799"/>
                    <a:pt x="12969" y="13793"/>
                  </a:cubicBezTo>
                  <a:cubicBezTo>
                    <a:pt x="12944" y="13791"/>
                    <a:pt x="12923" y="13797"/>
                    <a:pt x="12905" y="13813"/>
                  </a:cubicBezTo>
                  <a:lnTo>
                    <a:pt x="12863" y="13848"/>
                  </a:lnTo>
                  <a:lnTo>
                    <a:pt x="12827" y="13878"/>
                  </a:lnTo>
                  <a:lnTo>
                    <a:pt x="12792" y="13907"/>
                  </a:lnTo>
                  <a:lnTo>
                    <a:pt x="12756" y="13936"/>
                  </a:lnTo>
                  <a:lnTo>
                    <a:pt x="12719" y="13966"/>
                  </a:lnTo>
                  <a:lnTo>
                    <a:pt x="12683" y="13995"/>
                  </a:lnTo>
                  <a:close/>
                  <a:moveTo>
                    <a:pt x="11932" y="14516"/>
                  </a:moveTo>
                  <a:cubicBezTo>
                    <a:pt x="11883" y="14547"/>
                    <a:pt x="11877" y="14617"/>
                    <a:pt x="11923" y="14656"/>
                  </a:cubicBezTo>
                  <a:cubicBezTo>
                    <a:pt x="11952" y="14680"/>
                    <a:pt x="11992" y="14683"/>
                    <a:pt x="12024" y="14663"/>
                  </a:cubicBezTo>
                  <a:lnTo>
                    <a:pt x="12049" y="14648"/>
                  </a:lnTo>
                  <a:lnTo>
                    <a:pt x="12090" y="14622"/>
                  </a:lnTo>
                  <a:lnTo>
                    <a:pt x="12130" y="14597"/>
                  </a:lnTo>
                  <a:lnTo>
                    <a:pt x="12170" y="14572"/>
                  </a:lnTo>
                  <a:lnTo>
                    <a:pt x="12210" y="14545"/>
                  </a:lnTo>
                  <a:lnTo>
                    <a:pt x="12250" y="14519"/>
                  </a:lnTo>
                  <a:lnTo>
                    <a:pt x="12290" y="14493"/>
                  </a:lnTo>
                  <a:lnTo>
                    <a:pt x="12318" y="14474"/>
                  </a:lnTo>
                  <a:cubicBezTo>
                    <a:pt x="12390" y="14426"/>
                    <a:pt x="12354" y="14313"/>
                    <a:pt x="12268" y="14315"/>
                  </a:cubicBezTo>
                  <a:cubicBezTo>
                    <a:pt x="12251" y="14316"/>
                    <a:pt x="12235" y="14321"/>
                    <a:pt x="12221" y="14330"/>
                  </a:cubicBezTo>
                  <a:lnTo>
                    <a:pt x="12155" y="14374"/>
                  </a:lnTo>
                  <a:lnTo>
                    <a:pt x="12116" y="14401"/>
                  </a:lnTo>
                  <a:lnTo>
                    <a:pt x="12077" y="14425"/>
                  </a:lnTo>
                  <a:lnTo>
                    <a:pt x="12037" y="14450"/>
                  </a:lnTo>
                  <a:lnTo>
                    <a:pt x="11998" y="14475"/>
                  </a:lnTo>
                  <a:close/>
                  <a:moveTo>
                    <a:pt x="11177" y="14921"/>
                  </a:moveTo>
                  <a:cubicBezTo>
                    <a:pt x="11098" y="14958"/>
                    <a:pt x="11120" y="15078"/>
                    <a:pt x="11207" y="15086"/>
                  </a:cubicBezTo>
                  <a:cubicBezTo>
                    <a:pt x="11223" y="15087"/>
                    <a:pt x="11237" y="15084"/>
                    <a:pt x="11251" y="15077"/>
                  </a:cubicBezTo>
                  <a:lnTo>
                    <a:pt x="11293" y="15058"/>
                  </a:lnTo>
                  <a:lnTo>
                    <a:pt x="11336" y="15037"/>
                  </a:lnTo>
                  <a:lnTo>
                    <a:pt x="11380" y="15016"/>
                  </a:lnTo>
                  <a:lnTo>
                    <a:pt x="11423" y="14995"/>
                  </a:lnTo>
                  <a:lnTo>
                    <a:pt x="11465" y="14974"/>
                  </a:lnTo>
                  <a:lnTo>
                    <a:pt x="11508" y="14952"/>
                  </a:lnTo>
                  <a:lnTo>
                    <a:pt x="11566" y="14922"/>
                  </a:lnTo>
                  <a:cubicBezTo>
                    <a:pt x="11582" y="14913"/>
                    <a:pt x="11595" y="14901"/>
                    <a:pt x="11603" y="14883"/>
                  </a:cubicBezTo>
                  <a:cubicBezTo>
                    <a:pt x="11639" y="14807"/>
                    <a:pt x="11560" y="14731"/>
                    <a:pt x="11485" y="14769"/>
                  </a:cubicBezTo>
                  <a:lnTo>
                    <a:pt x="11429" y="14798"/>
                  </a:lnTo>
                  <a:lnTo>
                    <a:pt x="11388" y="14819"/>
                  </a:lnTo>
                  <a:lnTo>
                    <a:pt x="11346" y="14840"/>
                  </a:lnTo>
                  <a:lnTo>
                    <a:pt x="11303" y="14861"/>
                  </a:lnTo>
                  <a:lnTo>
                    <a:pt x="11261" y="14881"/>
                  </a:lnTo>
                  <a:lnTo>
                    <a:pt x="11219" y="14902"/>
                  </a:lnTo>
                  <a:close/>
                  <a:moveTo>
                    <a:pt x="10382" y="15240"/>
                  </a:moveTo>
                  <a:cubicBezTo>
                    <a:pt x="10296" y="15269"/>
                    <a:pt x="10307" y="15393"/>
                    <a:pt x="10398" y="15407"/>
                  </a:cubicBezTo>
                  <a:cubicBezTo>
                    <a:pt x="10412" y="15410"/>
                    <a:pt x="10425" y="15408"/>
                    <a:pt x="10438" y="15404"/>
                  </a:cubicBezTo>
                  <a:lnTo>
                    <a:pt x="10490" y="15386"/>
                  </a:lnTo>
                  <a:lnTo>
                    <a:pt x="10535" y="15370"/>
                  </a:lnTo>
                  <a:lnTo>
                    <a:pt x="10582" y="15354"/>
                  </a:lnTo>
                  <a:lnTo>
                    <a:pt x="10627" y="15337"/>
                  </a:lnTo>
                  <a:lnTo>
                    <a:pt x="10673" y="15321"/>
                  </a:lnTo>
                  <a:lnTo>
                    <a:pt x="10718" y="15303"/>
                  </a:lnTo>
                  <a:lnTo>
                    <a:pt x="10768" y="15284"/>
                  </a:lnTo>
                  <a:cubicBezTo>
                    <a:pt x="10798" y="15272"/>
                    <a:pt x="10819" y="15245"/>
                    <a:pt x="10823" y="15213"/>
                  </a:cubicBezTo>
                  <a:cubicBezTo>
                    <a:pt x="10830" y="15149"/>
                    <a:pt x="10764" y="15099"/>
                    <a:pt x="10704" y="15123"/>
                  </a:cubicBezTo>
                  <a:lnTo>
                    <a:pt x="10656" y="15142"/>
                  </a:lnTo>
                  <a:lnTo>
                    <a:pt x="10611" y="15158"/>
                  </a:lnTo>
                  <a:lnTo>
                    <a:pt x="10567" y="15174"/>
                  </a:lnTo>
                  <a:lnTo>
                    <a:pt x="10523" y="15191"/>
                  </a:lnTo>
                  <a:lnTo>
                    <a:pt x="10478" y="15206"/>
                  </a:lnTo>
                  <a:lnTo>
                    <a:pt x="10433" y="15222"/>
                  </a:lnTo>
                  <a:close/>
                  <a:moveTo>
                    <a:pt x="9556" y="15468"/>
                  </a:moveTo>
                  <a:cubicBezTo>
                    <a:pt x="9476" y="15485"/>
                    <a:pt x="9462" y="15593"/>
                    <a:pt x="9535" y="15630"/>
                  </a:cubicBezTo>
                  <a:cubicBezTo>
                    <a:pt x="9553" y="15639"/>
                    <a:pt x="9573" y="15641"/>
                    <a:pt x="9593" y="15637"/>
                  </a:cubicBezTo>
                  <a:lnTo>
                    <a:pt x="9646" y="15626"/>
                  </a:lnTo>
                  <a:lnTo>
                    <a:pt x="9694" y="15615"/>
                  </a:lnTo>
                  <a:lnTo>
                    <a:pt x="9742" y="15604"/>
                  </a:lnTo>
                  <a:lnTo>
                    <a:pt x="9789" y="15592"/>
                  </a:lnTo>
                  <a:lnTo>
                    <a:pt x="9837" y="15580"/>
                  </a:lnTo>
                  <a:lnTo>
                    <a:pt x="9884" y="15568"/>
                  </a:lnTo>
                  <a:lnTo>
                    <a:pt x="9935" y="15555"/>
                  </a:lnTo>
                  <a:cubicBezTo>
                    <a:pt x="9972" y="15544"/>
                    <a:pt x="9998" y="15510"/>
                    <a:pt x="9998" y="15471"/>
                  </a:cubicBezTo>
                  <a:cubicBezTo>
                    <a:pt x="9998" y="15414"/>
                    <a:pt x="9943" y="15372"/>
                    <a:pt x="9889" y="15388"/>
                  </a:cubicBezTo>
                  <a:lnTo>
                    <a:pt x="9841" y="15400"/>
                  </a:lnTo>
                  <a:lnTo>
                    <a:pt x="9794" y="15413"/>
                  </a:lnTo>
                  <a:lnTo>
                    <a:pt x="9748" y="15424"/>
                  </a:lnTo>
                  <a:lnTo>
                    <a:pt x="9702" y="15435"/>
                  </a:lnTo>
                  <a:lnTo>
                    <a:pt x="9654" y="15446"/>
                  </a:lnTo>
                  <a:lnTo>
                    <a:pt x="9608" y="15456"/>
                  </a:lnTo>
                  <a:close/>
                  <a:moveTo>
                    <a:pt x="8709" y="15603"/>
                  </a:moveTo>
                  <a:cubicBezTo>
                    <a:pt x="8672" y="15606"/>
                    <a:pt x="8643" y="15633"/>
                    <a:pt x="8634" y="15669"/>
                  </a:cubicBezTo>
                  <a:cubicBezTo>
                    <a:pt x="8621" y="15728"/>
                    <a:pt x="8669" y="15782"/>
                    <a:pt x="8728" y="15775"/>
                  </a:cubicBezTo>
                  <a:lnTo>
                    <a:pt x="8767" y="15771"/>
                  </a:lnTo>
                  <a:lnTo>
                    <a:pt x="8815" y="15766"/>
                  </a:lnTo>
                  <a:lnTo>
                    <a:pt x="8865" y="15760"/>
                  </a:lnTo>
                  <a:lnTo>
                    <a:pt x="8915" y="15754"/>
                  </a:lnTo>
                  <a:lnTo>
                    <a:pt x="8965" y="15747"/>
                  </a:lnTo>
                  <a:lnTo>
                    <a:pt x="9014" y="15741"/>
                  </a:lnTo>
                  <a:lnTo>
                    <a:pt x="9076" y="15731"/>
                  </a:lnTo>
                  <a:cubicBezTo>
                    <a:pt x="9103" y="15728"/>
                    <a:pt x="9125" y="15711"/>
                    <a:pt x="9138" y="15688"/>
                  </a:cubicBezTo>
                  <a:cubicBezTo>
                    <a:pt x="9173" y="15625"/>
                    <a:pt x="9121" y="15550"/>
                    <a:pt x="9049" y="15560"/>
                  </a:cubicBezTo>
                  <a:lnTo>
                    <a:pt x="8990" y="15569"/>
                  </a:lnTo>
                  <a:lnTo>
                    <a:pt x="8941" y="15576"/>
                  </a:lnTo>
                  <a:lnTo>
                    <a:pt x="8893" y="15582"/>
                  </a:lnTo>
                  <a:lnTo>
                    <a:pt x="8844" y="15588"/>
                  </a:lnTo>
                  <a:lnTo>
                    <a:pt x="8796" y="15593"/>
                  </a:lnTo>
                  <a:lnTo>
                    <a:pt x="8747" y="15598"/>
                  </a:lnTo>
                  <a:close/>
                  <a:moveTo>
                    <a:pt x="7853" y="15644"/>
                  </a:moveTo>
                  <a:cubicBezTo>
                    <a:pt x="7771" y="15644"/>
                    <a:pt x="7734" y="15747"/>
                    <a:pt x="7799" y="15798"/>
                  </a:cubicBezTo>
                  <a:cubicBezTo>
                    <a:pt x="7815" y="15811"/>
                    <a:pt x="7832" y="15817"/>
                    <a:pt x="7852" y="15817"/>
                  </a:cubicBezTo>
                  <a:lnTo>
                    <a:pt x="7908" y="15818"/>
                  </a:lnTo>
                  <a:lnTo>
                    <a:pt x="7959" y="15817"/>
                  </a:lnTo>
                  <a:lnTo>
                    <a:pt x="8010" y="15817"/>
                  </a:lnTo>
                  <a:lnTo>
                    <a:pt x="8061" y="15816"/>
                  </a:lnTo>
                  <a:lnTo>
                    <a:pt x="8112" y="15815"/>
                  </a:lnTo>
                  <a:lnTo>
                    <a:pt x="8162" y="15813"/>
                  </a:lnTo>
                  <a:lnTo>
                    <a:pt x="8202" y="15812"/>
                  </a:lnTo>
                  <a:cubicBezTo>
                    <a:pt x="8243" y="15810"/>
                    <a:pt x="8276" y="15783"/>
                    <a:pt x="8285" y="15743"/>
                  </a:cubicBezTo>
                  <a:cubicBezTo>
                    <a:pt x="8297" y="15688"/>
                    <a:pt x="8252" y="15636"/>
                    <a:pt x="8196" y="15639"/>
                  </a:cubicBezTo>
                  <a:lnTo>
                    <a:pt x="8157" y="15640"/>
                  </a:lnTo>
                  <a:lnTo>
                    <a:pt x="8107" y="15641"/>
                  </a:lnTo>
                  <a:lnTo>
                    <a:pt x="8058" y="15642"/>
                  </a:lnTo>
                  <a:lnTo>
                    <a:pt x="8008" y="15643"/>
                  </a:lnTo>
                  <a:lnTo>
                    <a:pt x="7958" y="15644"/>
                  </a:lnTo>
                  <a:lnTo>
                    <a:pt x="7908" y="15644"/>
                  </a:lnTo>
                  <a:close/>
                  <a:moveTo>
                    <a:pt x="6998" y="15591"/>
                  </a:moveTo>
                  <a:cubicBezTo>
                    <a:pt x="6913" y="15582"/>
                    <a:pt x="6867" y="15686"/>
                    <a:pt x="6930" y="15743"/>
                  </a:cubicBezTo>
                  <a:cubicBezTo>
                    <a:pt x="6944" y="15754"/>
                    <a:pt x="6960" y="15761"/>
                    <a:pt x="6977" y="15764"/>
                  </a:cubicBezTo>
                  <a:lnTo>
                    <a:pt x="7050" y="15771"/>
                  </a:lnTo>
                  <a:lnTo>
                    <a:pt x="7100" y="15777"/>
                  </a:lnTo>
                  <a:lnTo>
                    <a:pt x="7149" y="15781"/>
                  </a:lnTo>
                  <a:lnTo>
                    <a:pt x="7199" y="15786"/>
                  </a:lnTo>
                  <a:lnTo>
                    <a:pt x="7249" y="15791"/>
                  </a:lnTo>
                  <a:lnTo>
                    <a:pt x="7327" y="15797"/>
                  </a:lnTo>
                  <a:cubicBezTo>
                    <a:pt x="7414" y="15802"/>
                    <a:pt x="7454" y="15690"/>
                    <a:pt x="7383" y="15640"/>
                  </a:cubicBezTo>
                  <a:cubicBezTo>
                    <a:pt x="7369" y="15630"/>
                    <a:pt x="7356" y="15625"/>
                    <a:pt x="7339" y="15623"/>
                  </a:cubicBezTo>
                  <a:lnTo>
                    <a:pt x="7264" y="15618"/>
                  </a:lnTo>
                  <a:lnTo>
                    <a:pt x="7215" y="15613"/>
                  </a:lnTo>
                  <a:lnTo>
                    <a:pt x="7166" y="15609"/>
                  </a:lnTo>
                  <a:lnTo>
                    <a:pt x="7117" y="15604"/>
                  </a:lnTo>
                  <a:lnTo>
                    <a:pt x="7068" y="15598"/>
                  </a:lnTo>
                  <a:close/>
                  <a:moveTo>
                    <a:pt x="6153" y="15444"/>
                  </a:moveTo>
                  <a:cubicBezTo>
                    <a:pt x="6122" y="15437"/>
                    <a:pt x="6089" y="15447"/>
                    <a:pt x="6069" y="15471"/>
                  </a:cubicBezTo>
                  <a:cubicBezTo>
                    <a:pt x="6026" y="15521"/>
                    <a:pt x="6050" y="15598"/>
                    <a:pt x="6114" y="15612"/>
                  </a:cubicBezTo>
                  <a:lnTo>
                    <a:pt x="6170" y="15626"/>
                  </a:lnTo>
                  <a:lnTo>
                    <a:pt x="6218" y="15636"/>
                  </a:lnTo>
                  <a:lnTo>
                    <a:pt x="6266" y="15647"/>
                  </a:lnTo>
                  <a:lnTo>
                    <a:pt x="6314" y="15657"/>
                  </a:lnTo>
                  <a:lnTo>
                    <a:pt x="6363" y="15667"/>
                  </a:lnTo>
                  <a:lnTo>
                    <a:pt x="6411" y="15676"/>
                  </a:lnTo>
                  <a:lnTo>
                    <a:pt x="6457" y="15685"/>
                  </a:lnTo>
                  <a:cubicBezTo>
                    <a:pt x="6537" y="15700"/>
                    <a:pt x="6592" y="15606"/>
                    <a:pt x="6540" y="15543"/>
                  </a:cubicBezTo>
                  <a:cubicBezTo>
                    <a:pt x="6526" y="15528"/>
                    <a:pt x="6509" y="15518"/>
                    <a:pt x="6488" y="15514"/>
                  </a:cubicBezTo>
                  <a:lnTo>
                    <a:pt x="6444" y="15505"/>
                  </a:lnTo>
                  <a:lnTo>
                    <a:pt x="6396" y="15496"/>
                  </a:lnTo>
                  <a:lnTo>
                    <a:pt x="6349" y="15487"/>
                  </a:lnTo>
                  <a:lnTo>
                    <a:pt x="6302" y="15477"/>
                  </a:lnTo>
                  <a:lnTo>
                    <a:pt x="6255" y="15467"/>
                  </a:lnTo>
                  <a:lnTo>
                    <a:pt x="6208" y="15456"/>
                  </a:lnTo>
                  <a:close/>
                  <a:moveTo>
                    <a:pt x="5330" y="15204"/>
                  </a:moveTo>
                  <a:cubicBezTo>
                    <a:pt x="5294" y="15192"/>
                    <a:pt x="5256" y="15203"/>
                    <a:pt x="5232" y="15233"/>
                  </a:cubicBezTo>
                  <a:cubicBezTo>
                    <a:pt x="5197" y="15280"/>
                    <a:pt x="5217" y="15348"/>
                    <a:pt x="5272" y="15367"/>
                  </a:cubicBezTo>
                  <a:lnTo>
                    <a:pt x="5325" y="15386"/>
                  </a:lnTo>
                  <a:lnTo>
                    <a:pt x="5372" y="15402"/>
                  </a:lnTo>
                  <a:lnTo>
                    <a:pt x="5417" y="15417"/>
                  </a:lnTo>
                  <a:lnTo>
                    <a:pt x="5463" y="15433"/>
                  </a:lnTo>
                  <a:lnTo>
                    <a:pt x="5510" y="15447"/>
                  </a:lnTo>
                  <a:lnTo>
                    <a:pt x="5556" y="15461"/>
                  </a:lnTo>
                  <a:lnTo>
                    <a:pt x="5606" y="15477"/>
                  </a:lnTo>
                  <a:cubicBezTo>
                    <a:pt x="5689" y="15502"/>
                    <a:pt x="5752" y="15403"/>
                    <a:pt x="5697" y="15337"/>
                  </a:cubicBezTo>
                  <a:cubicBezTo>
                    <a:pt x="5686" y="15324"/>
                    <a:pt x="5672" y="15316"/>
                    <a:pt x="5656" y="15311"/>
                  </a:cubicBezTo>
                  <a:lnTo>
                    <a:pt x="5608" y="15296"/>
                  </a:lnTo>
                  <a:lnTo>
                    <a:pt x="5562" y="15282"/>
                  </a:lnTo>
                  <a:lnTo>
                    <a:pt x="5518" y="15268"/>
                  </a:lnTo>
                  <a:lnTo>
                    <a:pt x="5472" y="15253"/>
                  </a:lnTo>
                  <a:lnTo>
                    <a:pt x="5427" y="15237"/>
                  </a:lnTo>
                  <a:lnTo>
                    <a:pt x="5382" y="15222"/>
                  </a:lnTo>
                  <a:close/>
                  <a:moveTo>
                    <a:pt x="4539" y="14874"/>
                  </a:moveTo>
                  <a:cubicBezTo>
                    <a:pt x="4507" y="14858"/>
                    <a:pt x="4469" y="14863"/>
                    <a:pt x="4443" y="14888"/>
                  </a:cubicBezTo>
                  <a:cubicBezTo>
                    <a:pt x="4397" y="14929"/>
                    <a:pt x="4409" y="15004"/>
                    <a:pt x="4464" y="15030"/>
                  </a:cubicBezTo>
                  <a:lnTo>
                    <a:pt x="4522" y="15058"/>
                  </a:lnTo>
                  <a:lnTo>
                    <a:pt x="4566" y="15079"/>
                  </a:lnTo>
                  <a:lnTo>
                    <a:pt x="4610" y="15099"/>
                  </a:lnTo>
                  <a:lnTo>
                    <a:pt x="4653" y="15118"/>
                  </a:lnTo>
                  <a:lnTo>
                    <a:pt x="4697" y="15138"/>
                  </a:lnTo>
                  <a:lnTo>
                    <a:pt x="4741" y="15158"/>
                  </a:lnTo>
                  <a:lnTo>
                    <a:pt x="4782" y="15176"/>
                  </a:lnTo>
                  <a:cubicBezTo>
                    <a:pt x="4867" y="15212"/>
                    <a:pt x="4942" y="15110"/>
                    <a:pt x="4883" y="15039"/>
                  </a:cubicBezTo>
                  <a:cubicBezTo>
                    <a:pt x="4873" y="15029"/>
                    <a:pt x="4864" y="15021"/>
                    <a:pt x="4851" y="15016"/>
                  </a:cubicBezTo>
                  <a:lnTo>
                    <a:pt x="4810" y="14999"/>
                  </a:lnTo>
                  <a:lnTo>
                    <a:pt x="4768" y="14979"/>
                  </a:lnTo>
                  <a:lnTo>
                    <a:pt x="4725" y="14960"/>
                  </a:lnTo>
                  <a:lnTo>
                    <a:pt x="4682" y="14941"/>
                  </a:lnTo>
                  <a:lnTo>
                    <a:pt x="4639" y="14922"/>
                  </a:lnTo>
                  <a:lnTo>
                    <a:pt x="4597" y="14902"/>
                  </a:lnTo>
                  <a:close/>
                  <a:moveTo>
                    <a:pt x="3790" y="14457"/>
                  </a:moveTo>
                  <a:cubicBezTo>
                    <a:pt x="3759" y="14438"/>
                    <a:pt x="3721" y="14441"/>
                    <a:pt x="3692" y="14462"/>
                  </a:cubicBezTo>
                  <a:cubicBezTo>
                    <a:pt x="3643" y="14498"/>
                    <a:pt x="3646" y="14572"/>
                    <a:pt x="3698" y="14605"/>
                  </a:cubicBezTo>
                  <a:lnTo>
                    <a:pt x="3767" y="14648"/>
                  </a:lnTo>
                  <a:lnTo>
                    <a:pt x="3807" y="14672"/>
                  </a:lnTo>
                  <a:lnTo>
                    <a:pt x="3848" y="14697"/>
                  </a:lnTo>
                  <a:lnTo>
                    <a:pt x="3889" y="14721"/>
                  </a:lnTo>
                  <a:lnTo>
                    <a:pt x="3930" y="14745"/>
                  </a:lnTo>
                  <a:lnTo>
                    <a:pt x="3998" y="14785"/>
                  </a:lnTo>
                  <a:cubicBezTo>
                    <a:pt x="4070" y="14826"/>
                    <a:pt x="4154" y="14752"/>
                    <a:pt x="4121" y="14676"/>
                  </a:cubicBezTo>
                  <a:cubicBezTo>
                    <a:pt x="4114" y="14658"/>
                    <a:pt x="4100" y="14643"/>
                    <a:pt x="4084" y="14634"/>
                  </a:cubicBezTo>
                  <a:lnTo>
                    <a:pt x="4058" y="14619"/>
                  </a:lnTo>
                  <a:lnTo>
                    <a:pt x="4018" y="14595"/>
                  </a:lnTo>
                  <a:lnTo>
                    <a:pt x="3977" y="14572"/>
                  </a:lnTo>
                  <a:lnTo>
                    <a:pt x="3937" y="14548"/>
                  </a:lnTo>
                  <a:lnTo>
                    <a:pt x="3897" y="14525"/>
                  </a:lnTo>
                  <a:lnTo>
                    <a:pt x="3858" y="14500"/>
                  </a:lnTo>
                  <a:lnTo>
                    <a:pt x="3818" y="14475"/>
                  </a:lnTo>
                  <a:close/>
                  <a:moveTo>
                    <a:pt x="3091" y="13961"/>
                  </a:moveTo>
                  <a:cubicBezTo>
                    <a:pt x="3021" y="13905"/>
                    <a:pt x="2923" y="13980"/>
                    <a:pt x="2957" y="14063"/>
                  </a:cubicBezTo>
                  <a:cubicBezTo>
                    <a:pt x="2963" y="14077"/>
                    <a:pt x="2972" y="14088"/>
                    <a:pt x="2983" y="14097"/>
                  </a:cubicBezTo>
                  <a:lnTo>
                    <a:pt x="3026" y="14131"/>
                  </a:lnTo>
                  <a:lnTo>
                    <a:pt x="3063" y="14160"/>
                  </a:lnTo>
                  <a:lnTo>
                    <a:pt x="3101" y="14188"/>
                  </a:lnTo>
                  <a:lnTo>
                    <a:pt x="3138" y="14217"/>
                  </a:lnTo>
                  <a:lnTo>
                    <a:pt x="3177" y="14246"/>
                  </a:lnTo>
                  <a:lnTo>
                    <a:pt x="3214" y="14275"/>
                  </a:lnTo>
                  <a:lnTo>
                    <a:pt x="3262" y="14310"/>
                  </a:lnTo>
                  <a:cubicBezTo>
                    <a:pt x="3289" y="14329"/>
                    <a:pt x="3325" y="14332"/>
                    <a:pt x="3355" y="14315"/>
                  </a:cubicBezTo>
                  <a:cubicBezTo>
                    <a:pt x="3411" y="14284"/>
                    <a:pt x="3415" y="14206"/>
                    <a:pt x="3364" y="14169"/>
                  </a:cubicBezTo>
                  <a:lnTo>
                    <a:pt x="3317" y="14135"/>
                  </a:lnTo>
                  <a:lnTo>
                    <a:pt x="3281" y="14107"/>
                  </a:lnTo>
                  <a:lnTo>
                    <a:pt x="3243" y="14079"/>
                  </a:lnTo>
                  <a:lnTo>
                    <a:pt x="3206" y="14051"/>
                  </a:lnTo>
                  <a:lnTo>
                    <a:pt x="3169" y="14022"/>
                  </a:lnTo>
                  <a:lnTo>
                    <a:pt x="3133" y="13995"/>
                  </a:lnTo>
                  <a:close/>
                  <a:moveTo>
                    <a:pt x="2451" y="13390"/>
                  </a:moveTo>
                  <a:cubicBezTo>
                    <a:pt x="2422" y="13362"/>
                    <a:pt x="2378" y="13357"/>
                    <a:pt x="2344" y="13379"/>
                  </a:cubicBezTo>
                  <a:cubicBezTo>
                    <a:pt x="2297" y="13410"/>
                    <a:pt x="2290" y="13474"/>
                    <a:pt x="2329" y="13514"/>
                  </a:cubicBezTo>
                  <a:lnTo>
                    <a:pt x="2384" y="13568"/>
                  </a:lnTo>
                  <a:lnTo>
                    <a:pt x="2417" y="13601"/>
                  </a:lnTo>
                  <a:lnTo>
                    <a:pt x="2452" y="13634"/>
                  </a:lnTo>
                  <a:lnTo>
                    <a:pt x="2486" y="13666"/>
                  </a:lnTo>
                  <a:lnTo>
                    <a:pt x="2521" y="13699"/>
                  </a:lnTo>
                  <a:lnTo>
                    <a:pt x="2556" y="13731"/>
                  </a:lnTo>
                  <a:lnTo>
                    <a:pt x="2583" y="13755"/>
                  </a:lnTo>
                  <a:cubicBezTo>
                    <a:pt x="2610" y="13781"/>
                    <a:pt x="2649" y="13785"/>
                    <a:pt x="2682" y="13768"/>
                  </a:cubicBezTo>
                  <a:cubicBezTo>
                    <a:pt x="2735" y="13740"/>
                    <a:pt x="2744" y="13668"/>
                    <a:pt x="2699" y="13627"/>
                  </a:cubicBezTo>
                  <a:lnTo>
                    <a:pt x="2673" y="13603"/>
                  </a:lnTo>
                  <a:lnTo>
                    <a:pt x="2639" y="13572"/>
                  </a:lnTo>
                  <a:lnTo>
                    <a:pt x="2605" y="13540"/>
                  </a:lnTo>
                  <a:lnTo>
                    <a:pt x="2572" y="13508"/>
                  </a:lnTo>
                  <a:lnTo>
                    <a:pt x="2538" y="13476"/>
                  </a:lnTo>
                  <a:lnTo>
                    <a:pt x="2504" y="13444"/>
                  </a:lnTo>
                  <a:close/>
                  <a:moveTo>
                    <a:pt x="1877" y="12754"/>
                  </a:moveTo>
                  <a:cubicBezTo>
                    <a:pt x="1847" y="12715"/>
                    <a:pt x="1792" y="12710"/>
                    <a:pt x="1754" y="12742"/>
                  </a:cubicBezTo>
                  <a:cubicBezTo>
                    <a:pt x="1718" y="12773"/>
                    <a:pt x="1713" y="12825"/>
                    <a:pt x="1743" y="12862"/>
                  </a:cubicBezTo>
                  <a:lnTo>
                    <a:pt x="1775" y="12903"/>
                  </a:lnTo>
                  <a:lnTo>
                    <a:pt x="1806" y="12940"/>
                  </a:lnTo>
                  <a:lnTo>
                    <a:pt x="1836" y="12976"/>
                  </a:lnTo>
                  <a:lnTo>
                    <a:pt x="1866" y="13012"/>
                  </a:lnTo>
                  <a:lnTo>
                    <a:pt x="1898" y="13049"/>
                  </a:lnTo>
                  <a:lnTo>
                    <a:pt x="1928" y="13085"/>
                  </a:lnTo>
                  <a:lnTo>
                    <a:pt x="1968" y="13131"/>
                  </a:lnTo>
                  <a:cubicBezTo>
                    <a:pt x="2000" y="13165"/>
                    <a:pt x="2052" y="13169"/>
                    <a:pt x="2088" y="13141"/>
                  </a:cubicBezTo>
                  <a:cubicBezTo>
                    <a:pt x="2126" y="13109"/>
                    <a:pt x="2132" y="13052"/>
                    <a:pt x="2098" y="13016"/>
                  </a:cubicBezTo>
                  <a:lnTo>
                    <a:pt x="2059" y="12971"/>
                  </a:lnTo>
                  <a:lnTo>
                    <a:pt x="2029" y="12935"/>
                  </a:lnTo>
                  <a:lnTo>
                    <a:pt x="1999" y="12901"/>
                  </a:lnTo>
                  <a:lnTo>
                    <a:pt x="1969" y="12865"/>
                  </a:lnTo>
                  <a:lnTo>
                    <a:pt x="1939" y="12829"/>
                  </a:lnTo>
                  <a:lnTo>
                    <a:pt x="1910" y="12793"/>
                  </a:lnTo>
                  <a:close/>
                  <a:moveTo>
                    <a:pt x="1378" y="12056"/>
                  </a:moveTo>
                  <a:cubicBezTo>
                    <a:pt x="1360" y="12027"/>
                    <a:pt x="1326" y="12013"/>
                    <a:pt x="1292" y="12018"/>
                  </a:cubicBezTo>
                  <a:cubicBezTo>
                    <a:pt x="1230" y="12027"/>
                    <a:pt x="1198" y="12097"/>
                    <a:pt x="1232" y="12150"/>
                  </a:cubicBezTo>
                  <a:lnTo>
                    <a:pt x="1272" y="12212"/>
                  </a:lnTo>
                  <a:lnTo>
                    <a:pt x="1298" y="12252"/>
                  </a:lnTo>
                  <a:lnTo>
                    <a:pt x="1324" y="12291"/>
                  </a:lnTo>
                  <a:lnTo>
                    <a:pt x="1350" y="12330"/>
                  </a:lnTo>
                  <a:lnTo>
                    <a:pt x="1377" y="12370"/>
                  </a:lnTo>
                  <a:lnTo>
                    <a:pt x="1404" y="12409"/>
                  </a:lnTo>
                  <a:lnTo>
                    <a:pt x="1427" y="12441"/>
                  </a:lnTo>
                  <a:cubicBezTo>
                    <a:pt x="1472" y="12507"/>
                    <a:pt x="1575" y="12481"/>
                    <a:pt x="1584" y="12401"/>
                  </a:cubicBezTo>
                  <a:cubicBezTo>
                    <a:pt x="1586" y="12379"/>
                    <a:pt x="1581" y="12360"/>
                    <a:pt x="1568" y="12342"/>
                  </a:cubicBezTo>
                  <a:lnTo>
                    <a:pt x="1547" y="12310"/>
                  </a:lnTo>
                  <a:lnTo>
                    <a:pt x="1520" y="12272"/>
                  </a:lnTo>
                  <a:lnTo>
                    <a:pt x="1494" y="12233"/>
                  </a:lnTo>
                  <a:lnTo>
                    <a:pt x="1468" y="12195"/>
                  </a:lnTo>
                  <a:lnTo>
                    <a:pt x="1443" y="12156"/>
                  </a:lnTo>
                  <a:lnTo>
                    <a:pt x="1417" y="12117"/>
                  </a:lnTo>
                  <a:close/>
                  <a:moveTo>
                    <a:pt x="958" y="11309"/>
                  </a:moveTo>
                  <a:cubicBezTo>
                    <a:pt x="916" y="11227"/>
                    <a:pt x="794" y="11256"/>
                    <a:pt x="794" y="11349"/>
                  </a:cubicBezTo>
                  <a:cubicBezTo>
                    <a:pt x="795" y="11362"/>
                    <a:pt x="797" y="11373"/>
                    <a:pt x="804" y="11386"/>
                  </a:cubicBezTo>
                  <a:lnTo>
                    <a:pt x="822" y="11424"/>
                  </a:lnTo>
                  <a:lnTo>
                    <a:pt x="844" y="11467"/>
                  </a:lnTo>
                  <a:lnTo>
                    <a:pt x="865" y="11510"/>
                  </a:lnTo>
                  <a:lnTo>
                    <a:pt x="887" y="11552"/>
                  </a:lnTo>
                  <a:lnTo>
                    <a:pt x="909" y="11594"/>
                  </a:lnTo>
                  <a:lnTo>
                    <a:pt x="932" y="11636"/>
                  </a:lnTo>
                  <a:lnTo>
                    <a:pt x="964" y="11697"/>
                  </a:lnTo>
                  <a:cubicBezTo>
                    <a:pt x="1012" y="11780"/>
                    <a:pt x="1137" y="11740"/>
                    <a:pt x="1127" y="11644"/>
                  </a:cubicBezTo>
                  <a:cubicBezTo>
                    <a:pt x="1125" y="11633"/>
                    <a:pt x="1121" y="11624"/>
                    <a:pt x="1116" y="11614"/>
                  </a:cubicBezTo>
                  <a:lnTo>
                    <a:pt x="1085" y="11555"/>
                  </a:lnTo>
                  <a:lnTo>
                    <a:pt x="1063" y="11513"/>
                  </a:lnTo>
                  <a:lnTo>
                    <a:pt x="1041" y="11472"/>
                  </a:lnTo>
                  <a:lnTo>
                    <a:pt x="1019" y="11430"/>
                  </a:lnTo>
                  <a:lnTo>
                    <a:pt x="998" y="11388"/>
                  </a:lnTo>
                  <a:lnTo>
                    <a:pt x="977" y="11346"/>
                  </a:lnTo>
                  <a:close/>
                  <a:moveTo>
                    <a:pt x="625" y="10519"/>
                  </a:moveTo>
                  <a:cubicBezTo>
                    <a:pt x="596" y="10442"/>
                    <a:pt x="487" y="10443"/>
                    <a:pt x="460" y="10524"/>
                  </a:cubicBezTo>
                  <a:cubicBezTo>
                    <a:pt x="455" y="10542"/>
                    <a:pt x="455" y="10560"/>
                    <a:pt x="461" y="10579"/>
                  </a:cubicBezTo>
                  <a:lnTo>
                    <a:pt x="480" y="10629"/>
                  </a:lnTo>
                  <a:lnTo>
                    <a:pt x="496" y="10674"/>
                  </a:lnTo>
                  <a:lnTo>
                    <a:pt x="514" y="10719"/>
                  </a:lnTo>
                  <a:lnTo>
                    <a:pt x="531" y="10764"/>
                  </a:lnTo>
                  <a:lnTo>
                    <a:pt x="549" y="10808"/>
                  </a:lnTo>
                  <a:lnTo>
                    <a:pt x="566" y="10854"/>
                  </a:lnTo>
                  <a:lnTo>
                    <a:pt x="588" y="10906"/>
                  </a:lnTo>
                  <a:cubicBezTo>
                    <a:pt x="621" y="10987"/>
                    <a:pt x="740" y="10973"/>
                    <a:pt x="754" y="10885"/>
                  </a:cubicBezTo>
                  <a:cubicBezTo>
                    <a:pt x="756" y="10869"/>
                    <a:pt x="754" y="10855"/>
                    <a:pt x="748" y="10840"/>
                  </a:cubicBezTo>
                  <a:lnTo>
                    <a:pt x="727" y="10789"/>
                  </a:lnTo>
                  <a:lnTo>
                    <a:pt x="710" y="10746"/>
                  </a:lnTo>
                  <a:lnTo>
                    <a:pt x="693" y="10701"/>
                  </a:lnTo>
                  <a:lnTo>
                    <a:pt x="675" y="10657"/>
                  </a:lnTo>
                  <a:lnTo>
                    <a:pt x="659" y="10613"/>
                  </a:lnTo>
                  <a:lnTo>
                    <a:pt x="643" y="10568"/>
                  </a:lnTo>
                  <a:close/>
                  <a:moveTo>
                    <a:pt x="381" y="9698"/>
                  </a:moveTo>
                  <a:cubicBezTo>
                    <a:pt x="362" y="9617"/>
                    <a:pt x="248" y="9607"/>
                    <a:pt x="216" y="9686"/>
                  </a:cubicBezTo>
                  <a:cubicBezTo>
                    <a:pt x="210" y="9702"/>
                    <a:pt x="208" y="9721"/>
                    <a:pt x="212" y="9738"/>
                  </a:cubicBezTo>
                  <a:lnTo>
                    <a:pt x="225" y="9790"/>
                  </a:lnTo>
                  <a:lnTo>
                    <a:pt x="237" y="9838"/>
                  </a:lnTo>
                  <a:lnTo>
                    <a:pt x="249" y="9886"/>
                  </a:lnTo>
                  <a:lnTo>
                    <a:pt x="261" y="9933"/>
                  </a:lnTo>
                  <a:lnTo>
                    <a:pt x="274" y="9980"/>
                  </a:lnTo>
                  <a:lnTo>
                    <a:pt x="287" y="10027"/>
                  </a:lnTo>
                  <a:lnTo>
                    <a:pt x="301" y="10078"/>
                  </a:lnTo>
                  <a:cubicBezTo>
                    <a:pt x="307" y="10098"/>
                    <a:pt x="318" y="10113"/>
                    <a:pt x="334" y="10125"/>
                  </a:cubicBezTo>
                  <a:cubicBezTo>
                    <a:pt x="402" y="10171"/>
                    <a:pt x="489" y="10109"/>
                    <a:pt x="467" y="10030"/>
                  </a:cubicBezTo>
                  <a:lnTo>
                    <a:pt x="453" y="9981"/>
                  </a:lnTo>
                  <a:lnTo>
                    <a:pt x="441" y="9934"/>
                  </a:lnTo>
                  <a:lnTo>
                    <a:pt x="429" y="9888"/>
                  </a:lnTo>
                  <a:lnTo>
                    <a:pt x="417" y="9842"/>
                  </a:lnTo>
                  <a:lnTo>
                    <a:pt x="405" y="9796"/>
                  </a:lnTo>
                  <a:lnTo>
                    <a:pt x="393" y="9749"/>
                  </a:lnTo>
                  <a:close/>
                  <a:moveTo>
                    <a:pt x="231" y="8854"/>
                  </a:moveTo>
                  <a:cubicBezTo>
                    <a:pt x="220" y="8771"/>
                    <a:pt x="109" y="8750"/>
                    <a:pt x="69" y="8822"/>
                  </a:cubicBezTo>
                  <a:cubicBezTo>
                    <a:pt x="60" y="8838"/>
                    <a:pt x="56" y="8858"/>
                    <a:pt x="58" y="8875"/>
                  </a:cubicBezTo>
                  <a:lnTo>
                    <a:pt x="63" y="8916"/>
                  </a:lnTo>
                  <a:lnTo>
                    <a:pt x="70" y="8965"/>
                  </a:lnTo>
                  <a:lnTo>
                    <a:pt x="76" y="9015"/>
                  </a:lnTo>
                  <a:lnTo>
                    <a:pt x="83" y="9064"/>
                  </a:lnTo>
                  <a:lnTo>
                    <a:pt x="91" y="9114"/>
                  </a:lnTo>
                  <a:lnTo>
                    <a:pt x="99" y="9163"/>
                  </a:lnTo>
                  <a:lnTo>
                    <a:pt x="109" y="9223"/>
                  </a:lnTo>
                  <a:cubicBezTo>
                    <a:pt x="114" y="9256"/>
                    <a:pt x="139" y="9283"/>
                    <a:pt x="171" y="9292"/>
                  </a:cubicBezTo>
                  <a:cubicBezTo>
                    <a:pt x="233" y="9308"/>
                    <a:pt x="290" y="9256"/>
                    <a:pt x="280" y="9193"/>
                  </a:cubicBezTo>
                  <a:lnTo>
                    <a:pt x="270" y="9136"/>
                  </a:lnTo>
                  <a:lnTo>
                    <a:pt x="262" y="9088"/>
                  </a:lnTo>
                  <a:lnTo>
                    <a:pt x="255" y="9039"/>
                  </a:lnTo>
                  <a:lnTo>
                    <a:pt x="248" y="8991"/>
                  </a:lnTo>
                  <a:lnTo>
                    <a:pt x="241" y="8943"/>
                  </a:lnTo>
                  <a:lnTo>
                    <a:pt x="235" y="8895"/>
                  </a:lnTo>
                  <a:close/>
                  <a:moveTo>
                    <a:pt x="174" y="7999"/>
                  </a:moveTo>
                  <a:cubicBezTo>
                    <a:pt x="172" y="7912"/>
                    <a:pt x="60" y="7881"/>
                    <a:pt x="12" y="7955"/>
                  </a:cubicBezTo>
                  <a:cubicBezTo>
                    <a:pt x="5" y="7970"/>
                    <a:pt x="0" y="7984"/>
                    <a:pt x="0" y="8001"/>
                  </a:cubicBezTo>
                  <a:lnTo>
                    <a:pt x="1" y="8062"/>
                  </a:lnTo>
                  <a:lnTo>
                    <a:pt x="2" y="8113"/>
                  </a:lnTo>
                  <a:lnTo>
                    <a:pt x="4" y="8164"/>
                  </a:lnTo>
                  <a:lnTo>
                    <a:pt x="5" y="8215"/>
                  </a:lnTo>
                  <a:lnTo>
                    <a:pt x="7" y="8265"/>
                  </a:lnTo>
                  <a:lnTo>
                    <a:pt x="10" y="8316"/>
                  </a:lnTo>
                  <a:lnTo>
                    <a:pt x="12" y="8351"/>
                  </a:lnTo>
                  <a:cubicBezTo>
                    <a:pt x="15" y="8406"/>
                    <a:pt x="67" y="8445"/>
                    <a:pt x="122" y="8430"/>
                  </a:cubicBezTo>
                  <a:cubicBezTo>
                    <a:pt x="161" y="8420"/>
                    <a:pt x="188" y="8382"/>
                    <a:pt x="185" y="8342"/>
                  </a:cubicBezTo>
                  <a:lnTo>
                    <a:pt x="184" y="8307"/>
                  </a:lnTo>
                  <a:lnTo>
                    <a:pt x="181" y="8258"/>
                  </a:lnTo>
                  <a:lnTo>
                    <a:pt x="179" y="8208"/>
                  </a:lnTo>
                  <a:lnTo>
                    <a:pt x="177" y="8159"/>
                  </a:lnTo>
                  <a:lnTo>
                    <a:pt x="176" y="8109"/>
                  </a:lnTo>
                  <a:lnTo>
                    <a:pt x="175" y="8059"/>
                  </a:lnTo>
                  <a:close/>
                  <a:moveTo>
                    <a:pt x="211" y="7142"/>
                  </a:moveTo>
                  <a:cubicBezTo>
                    <a:pt x="219" y="7054"/>
                    <a:pt x="108" y="7012"/>
                    <a:pt x="54" y="7083"/>
                  </a:cubicBezTo>
                  <a:cubicBezTo>
                    <a:pt x="45" y="7096"/>
                    <a:pt x="40" y="7109"/>
                    <a:pt x="38" y="7126"/>
                  </a:cubicBezTo>
                  <a:lnTo>
                    <a:pt x="31" y="7201"/>
                  </a:lnTo>
                  <a:lnTo>
                    <a:pt x="26" y="7250"/>
                  </a:lnTo>
                  <a:lnTo>
                    <a:pt x="23" y="7301"/>
                  </a:lnTo>
                  <a:lnTo>
                    <a:pt x="19" y="7351"/>
                  </a:lnTo>
                  <a:lnTo>
                    <a:pt x="16" y="7401"/>
                  </a:lnTo>
                  <a:lnTo>
                    <a:pt x="12" y="7476"/>
                  </a:lnTo>
                  <a:cubicBezTo>
                    <a:pt x="8" y="7562"/>
                    <a:pt x="119" y="7601"/>
                    <a:pt x="170" y="7529"/>
                  </a:cubicBezTo>
                  <a:cubicBezTo>
                    <a:pt x="179" y="7515"/>
                    <a:pt x="184" y="7501"/>
                    <a:pt x="184" y="7484"/>
                  </a:cubicBezTo>
                  <a:lnTo>
                    <a:pt x="189" y="7412"/>
                  </a:lnTo>
                  <a:lnTo>
                    <a:pt x="192" y="7363"/>
                  </a:lnTo>
                  <a:lnTo>
                    <a:pt x="196" y="7314"/>
                  </a:lnTo>
                  <a:lnTo>
                    <a:pt x="199" y="7265"/>
                  </a:lnTo>
                  <a:lnTo>
                    <a:pt x="204" y="7216"/>
                  </a:lnTo>
                  <a:close/>
                  <a:moveTo>
                    <a:pt x="342" y="6295"/>
                  </a:moveTo>
                  <a:cubicBezTo>
                    <a:pt x="359" y="6213"/>
                    <a:pt x="260" y="6156"/>
                    <a:pt x="198" y="6213"/>
                  </a:cubicBezTo>
                  <a:cubicBezTo>
                    <a:pt x="185" y="6225"/>
                    <a:pt x="176" y="6242"/>
                    <a:pt x="172" y="6259"/>
                  </a:cubicBezTo>
                  <a:lnTo>
                    <a:pt x="160" y="6315"/>
                  </a:lnTo>
                  <a:lnTo>
                    <a:pt x="150" y="6364"/>
                  </a:lnTo>
                  <a:lnTo>
                    <a:pt x="142" y="6412"/>
                  </a:lnTo>
                  <a:lnTo>
                    <a:pt x="132" y="6461"/>
                  </a:lnTo>
                  <a:lnTo>
                    <a:pt x="123" y="6509"/>
                  </a:lnTo>
                  <a:lnTo>
                    <a:pt x="115" y="6558"/>
                  </a:lnTo>
                  <a:lnTo>
                    <a:pt x="107" y="6603"/>
                  </a:lnTo>
                  <a:cubicBezTo>
                    <a:pt x="101" y="6641"/>
                    <a:pt x="119" y="6678"/>
                    <a:pt x="153" y="6695"/>
                  </a:cubicBezTo>
                  <a:cubicBezTo>
                    <a:pt x="205" y="6722"/>
                    <a:pt x="268" y="6691"/>
                    <a:pt x="278" y="6632"/>
                  </a:cubicBezTo>
                  <a:lnTo>
                    <a:pt x="286" y="6588"/>
                  </a:lnTo>
                  <a:lnTo>
                    <a:pt x="294" y="6540"/>
                  </a:lnTo>
                  <a:lnTo>
                    <a:pt x="302" y="6493"/>
                  </a:lnTo>
                  <a:lnTo>
                    <a:pt x="312" y="6445"/>
                  </a:lnTo>
                  <a:lnTo>
                    <a:pt x="321" y="6397"/>
                  </a:lnTo>
                  <a:lnTo>
                    <a:pt x="330" y="6350"/>
                  </a:lnTo>
                  <a:close/>
                  <a:moveTo>
                    <a:pt x="566" y="5468"/>
                  </a:moveTo>
                  <a:cubicBezTo>
                    <a:pt x="593" y="5385"/>
                    <a:pt x="495" y="5318"/>
                    <a:pt x="428" y="5374"/>
                  </a:cubicBezTo>
                  <a:cubicBezTo>
                    <a:pt x="416" y="5385"/>
                    <a:pt x="407" y="5398"/>
                    <a:pt x="402" y="5413"/>
                  </a:cubicBezTo>
                  <a:lnTo>
                    <a:pt x="384" y="5465"/>
                  </a:lnTo>
                  <a:lnTo>
                    <a:pt x="370" y="5511"/>
                  </a:lnTo>
                  <a:lnTo>
                    <a:pt x="356" y="5557"/>
                  </a:lnTo>
                  <a:lnTo>
                    <a:pt x="341" y="5604"/>
                  </a:lnTo>
                  <a:lnTo>
                    <a:pt x="327" y="5651"/>
                  </a:lnTo>
                  <a:lnTo>
                    <a:pt x="314" y="5697"/>
                  </a:lnTo>
                  <a:lnTo>
                    <a:pt x="299" y="5749"/>
                  </a:lnTo>
                  <a:cubicBezTo>
                    <a:pt x="275" y="5833"/>
                    <a:pt x="377" y="5895"/>
                    <a:pt x="441" y="5835"/>
                  </a:cubicBezTo>
                  <a:cubicBezTo>
                    <a:pt x="453" y="5825"/>
                    <a:pt x="461" y="5811"/>
                    <a:pt x="466" y="5795"/>
                  </a:cubicBezTo>
                  <a:lnTo>
                    <a:pt x="480" y="5746"/>
                  </a:lnTo>
                  <a:lnTo>
                    <a:pt x="494" y="5700"/>
                  </a:lnTo>
                  <a:lnTo>
                    <a:pt x="507" y="5654"/>
                  </a:lnTo>
                  <a:lnTo>
                    <a:pt x="521" y="5609"/>
                  </a:lnTo>
                  <a:lnTo>
                    <a:pt x="535" y="5564"/>
                  </a:lnTo>
                  <a:lnTo>
                    <a:pt x="549" y="5518"/>
                  </a:lnTo>
                  <a:close/>
                  <a:moveTo>
                    <a:pt x="882" y="4671"/>
                  </a:moveTo>
                  <a:cubicBezTo>
                    <a:pt x="895" y="4642"/>
                    <a:pt x="892" y="4608"/>
                    <a:pt x="873" y="4583"/>
                  </a:cubicBezTo>
                  <a:cubicBezTo>
                    <a:pt x="833" y="4530"/>
                    <a:pt x="751" y="4538"/>
                    <a:pt x="724" y="4599"/>
                  </a:cubicBezTo>
                  <a:lnTo>
                    <a:pt x="699" y="4655"/>
                  </a:lnTo>
                  <a:lnTo>
                    <a:pt x="679" y="4698"/>
                  </a:lnTo>
                  <a:lnTo>
                    <a:pt x="659" y="4743"/>
                  </a:lnTo>
                  <a:lnTo>
                    <a:pt x="640" y="4786"/>
                  </a:lnTo>
                  <a:lnTo>
                    <a:pt x="621" y="4831"/>
                  </a:lnTo>
                  <a:lnTo>
                    <a:pt x="603" y="4876"/>
                  </a:lnTo>
                  <a:lnTo>
                    <a:pt x="584" y="4920"/>
                  </a:lnTo>
                  <a:cubicBezTo>
                    <a:pt x="570" y="4955"/>
                    <a:pt x="579" y="4993"/>
                    <a:pt x="608" y="5018"/>
                  </a:cubicBezTo>
                  <a:cubicBezTo>
                    <a:pt x="652" y="5057"/>
                    <a:pt x="723" y="5040"/>
                    <a:pt x="745" y="4986"/>
                  </a:cubicBezTo>
                  <a:lnTo>
                    <a:pt x="762" y="4942"/>
                  </a:lnTo>
                  <a:lnTo>
                    <a:pt x="781" y="4898"/>
                  </a:lnTo>
                  <a:lnTo>
                    <a:pt x="799" y="4855"/>
                  </a:lnTo>
                  <a:lnTo>
                    <a:pt x="818" y="4812"/>
                  </a:lnTo>
                  <a:lnTo>
                    <a:pt x="838" y="4769"/>
                  </a:lnTo>
                  <a:lnTo>
                    <a:pt x="857" y="4726"/>
                  </a:lnTo>
                  <a:close/>
                  <a:moveTo>
                    <a:pt x="1284" y="3913"/>
                  </a:moveTo>
                  <a:cubicBezTo>
                    <a:pt x="1328" y="3838"/>
                    <a:pt x="1247" y="3752"/>
                    <a:pt x="1169" y="3793"/>
                  </a:cubicBezTo>
                  <a:cubicBezTo>
                    <a:pt x="1155" y="3801"/>
                    <a:pt x="1143" y="3810"/>
                    <a:pt x="1135" y="3824"/>
                  </a:cubicBezTo>
                  <a:lnTo>
                    <a:pt x="1120" y="3850"/>
                  </a:lnTo>
                  <a:lnTo>
                    <a:pt x="1096" y="3891"/>
                  </a:lnTo>
                  <a:lnTo>
                    <a:pt x="1072" y="3932"/>
                  </a:lnTo>
                  <a:lnTo>
                    <a:pt x="1047" y="3973"/>
                  </a:lnTo>
                  <a:lnTo>
                    <a:pt x="1024" y="4015"/>
                  </a:lnTo>
                  <a:lnTo>
                    <a:pt x="1001" y="4056"/>
                  </a:lnTo>
                  <a:lnTo>
                    <a:pt x="977" y="4098"/>
                  </a:lnTo>
                  <a:lnTo>
                    <a:pt x="961" y="4128"/>
                  </a:lnTo>
                  <a:cubicBezTo>
                    <a:pt x="934" y="4179"/>
                    <a:pt x="961" y="4241"/>
                    <a:pt x="1017" y="4254"/>
                  </a:cubicBezTo>
                  <a:cubicBezTo>
                    <a:pt x="1054" y="4263"/>
                    <a:pt x="1094" y="4245"/>
                    <a:pt x="1113" y="4211"/>
                  </a:cubicBezTo>
                  <a:lnTo>
                    <a:pt x="1129" y="4181"/>
                  </a:lnTo>
                  <a:lnTo>
                    <a:pt x="1152" y="4140"/>
                  </a:lnTo>
                  <a:lnTo>
                    <a:pt x="1175" y="4100"/>
                  </a:lnTo>
                  <a:lnTo>
                    <a:pt x="1198" y="4059"/>
                  </a:lnTo>
                  <a:lnTo>
                    <a:pt x="1222" y="4019"/>
                  </a:lnTo>
                  <a:lnTo>
                    <a:pt x="1245" y="3979"/>
                  </a:lnTo>
                  <a:lnTo>
                    <a:pt x="1269" y="3939"/>
                  </a:lnTo>
                  <a:close/>
                  <a:moveTo>
                    <a:pt x="1767" y="3206"/>
                  </a:moveTo>
                  <a:cubicBezTo>
                    <a:pt x="1818" y="3138"/>
                    <a:pt x="1754" y="3045"/>
                    <a:pt x="1671" y="3071"/>
                  </a:cubicBezTo>
                  <a:cubicBezTo>
                    <a:pt x="1654" y="3076"/>
                    <a:pt x="1641" y="3086"/>
                    <a:pt x="1630" y="3100"/>
                  </a:cubicBezTo>
                  <a:lnTo>
                    <a:pt x="1600" y="3140"/>
                  </a:lnTo>
                  <a:lnTo>
                    <a:pt x="1571" y="3177"/>
                  </a:lnTo>
                  <a:lnTo>
                    <a:pt x="1542" y="3216"/>
                  </a:lnTo>
                  <a:lnTo>
                    <a:pt x="1514" y="3254"/>
                  </a:lnTo>
                  <a:lnTo>
                    <a:pt x="1486" y="3293"/>
                  </a:lnTo>
                  <a:lnTo>
                    <a:pt x="1459" y="3331"/>
                  </a:lnTo>
                  <a:lnTo>
                    <a:pt x="1422" y="3383"/>
                  </a:lnTo>
                  <a:cubicBezTo>
                    <a:pt x="1370" y="3460"/>
                    <a:pt x="1455" y="3553"/>
                    <a:pt x="1536" y="3508"/>
                  </a:cubicBezTo>
                  <a:cubicBezTo>
                    <a:pt x="1547" y="3502"/>
                    <a:pt x="1557" y="3493"/>
                    <a:pt x="1565" y="3482"/>
                  </a:cubicBezTo>
                  <a:lnTo>
                    <a:pt x="1600" y="3431"/>
                  </a:lnTo>
                  <a:lnTo>
                    <a:pt x="1627" y="3394"/>
                  </a:lnTo>
                  <a:lnTo>
                    <a:pt x="1655" y="3356"/>
                  </a:lnTo>
                  <a:lnTo>
                    <a:pt x="1682" y="3319"/>
                  </a:lnTo>
                  <a:lnTo>
                    <a:pt x="1710" y="3281"/>
                  </a:lnTo>
                  <a:lnTo>
                    <a:pt x="1738" y="3244"/>
                  </a:lnTo>
                  <a:close/>
                  <a:moveTo>
                    <a:pt x="2325" y="2556"/>
                  </a:moveTo>
                  <a:cubicBezTo>
                    <a:pt x="2384" y="2494"/>
                    <a:pt x="2329" y="2393"/>
                    <a:pt x="2245" y="2411"/>
                  </a:cubicBezTo>
                  <a:cubicBezTo>
                    <a:pt x="2227" y="2415"/>
                    <a:pt x="2213" y="2423"/>
                    <a:pt x="2201" y="2436"/>
                  </a:cubicBezTo>
                  <a:lnTo>
                    <a:pt x="2151" y="2487"/>
                  </a:lnTo>
                  <a:lnTo>
                    <a:pt x="2118" y="2522"/>
                  </a:lnTo>
                  <a:lnTo>
                    <a:pt x="2086" y="2556"/>
                  </a:lnTo>
                  <a:lnTo>
                    <a:pt x="2054" y="2592"/>
                  </a:lnTo>
                  <a:lnTo>
                    <a:pt x="2022" y="2627"/>
                  </a:lnTo>
                  <a:lnTo>
                    <a:pt x="1991" y="2662"/>
                  </a:lnTo>
                  <a:lnTo>
                    <a:pt x="1963" y="2694"/>
                  </a:lnTo>
                  <a:cubicBezTo>
                    <a:pt x="1905" y="2762"/>
                    <a:pt x="1974" y="2863"/>
                    <a:pt x="2058" y="2832"/>
                  </a:cubicBezTo>
                  <a:cubicBezTo>
                    <a:pt x="2072" y="2827"/>
                    <a:pt x="2084" y="2819"/>
                    <a:pt x="2093" y="2808"/>
                  </a:cubicBezTo>
                  <a:lnTo>
                    <a:pt x="2120" y="2777"/>
                  </a:lnTo>
                  <a:lnTo>
                    <a:pt x="2152" y="2743"/>
                  </a:lnTo>
                  <a:lnTo>
                    <a:pt x="2182" y="2708"/>
                  </a:lnTo>
                  <a:lnTo>
                    <a:pt x="2214" y="2674"/>
                  </a:lnTo>
                  <a:lnTo>
                    <a:pt x="2245" y="2640"/>
                  </a:lnTo>
                  <a:lnTo>
                    <a:pt x="2277" y="2606"/>
                  </a:lnTo>
                  <a:close/>
                  <a:moveTo>
                    <a:pt x="2952" y="1970"/>
                  </a:moveTo>
                  <a:cubicBezTo>
                    <a:pt x="3013" y="1919"/>
                    <a:pt x="2978" y="1819"/>
                    <a:pt x="2899" y="1817"/>
                  </a:cubicBezTo>
                  <a:cubicBezTo>
                    <a:pt x="2878" y="1816"/>
                    <a:pt x="2856" y="1824"/>
                    <a:pt x="2841" y="1838"/>
                  </a:cubicBezTo>
                  <a:lnTo>
                    <a:pt x="2805" y="1868"/>
                  </a:lnTo>
                  <a:lnTo>
                    <a:pt x="2769" y="1898"/>
                  </a:lnTo>
                  <a:lnTo>
                    <a:pt x="2732" y="1930"/>
                  </a:lnTo>
                  <a:lnTo>
                    <a:pt x="2696" y="1961"/>
                  </a:lnTo>
                  <a:lnTo>
                    <a:pt x="2662" y="1992"/>
                  </a:lnTo>
                  <a:lnTo>
                    <a:pt x="2626" y="2024"/>
                  </a:lnTo>
                  <a:lnTo>
                    <a:pt x="2577" y="2068"/>
                  </a:lnTo>
                  <a:cubicBezTo>
                    <a:pt x="2517" y="2123"/>
                    <a:pt x="2559" y="2222"/>
                    <a:pt x="2640" y="2219"/>
                  </a:cubicBezTo>
                  <a:cubicBezTo>
                    <a:pt x="2661" y="2218"/>
                    <a:pt x="2678" y="2210"/>
                    <a:pt x="2694" y="2196"/>
                  </a:cubicBezTo>
                  <a:lnTo>
                    <a:pt x="2742" y="2153"/>
                  </a:lnTo>
                  <a:lnTo>
                    <a:pt x="2776" y="2122"/>
                  </a:lnTo>
                  <a:lnTo>
                    <a:pt x="2811" y="2091"/>
                  </a:lnTo>
                  <a:lnTo>
                    <a:pt x="2846" y="2061"/>
                  </a:lnTo>
                  <a:lnTo>
                    <a:pt x="2882" y="2030"/>
                  </a:lnTo>
                  <a:lnTo>
                    <a:pt x="2917" y="2000"/>
                  </a:lnTo>
                  <a:close/>
                  <a:moveTo>
                    <a:pt x="3639" y="1458"/>
                  </a:moveTo>
                  <a:cubicBezTo>
                    <a:pt x="3714" y="1407"/>
                    <a:pt x="3673" y="1291"/>
                    <a:pt x="3583" y="1299"/>
                  </a:cubicBezTo>
                  <a:cubicBezTo>
                    <a:pt x="3569" y="1301"/>
                    <a:pt x="3556" y="1305"/>
                    <a:pt x="3543" y="1314"/>
                  </a:cubicBezTo>
                  <a:lnTo>
                    <a:pt x="3487" y="1352"/>
                  </a:lnTo>
                  <a:lnTo>
                    <a:pt x="3447" y="1379"/>
                  </a:lnTo>
                  <a:lnTo>
                    <a:pt x="3408" y="1406"/>
                  </a:lnTo>
                  <a:lnTo>
                    <a:pt x="3369" y="1433"/>
                  </a:lnTo>
                  <a:lnTo>
                    <a:pt x="3330" y="1460"/>
                  </a:lnTo>
                  <a:lnTo>
                    <a:pt x="3291" y="1488"/>
                  </a:lnTo>
                  <a:lnTo>
                    <a:pt x="3255" y="1514"/>
                  </a:lnTo>
                  <a:cubicBezTo>
                    <a:pt x="3187" y="1565"/>
                    <a:pt x="3224" y="1672"/>
                    <a:pt x="3309" y="1670"/>
                  </a:cubicBezTo>
                  <a:cubicBezTo>
                    <a:pt x="3328" y="1669"/>
                    <a:pt x="3343" y="1664"/>
                    <a:pt x="3357" y="1654"/>
                  </a:cubicBezTo>
                  <a:lnTo>
                    <a:pt x="3392" y="1628"/>
                  </a:lnTo>
                  <a:lnTo>
                    <a:pt x="3431" y="1601"/>
                  </a:lnTo>
                  <a:lnTo>
                    <a:pt x="3468" y="1575"/>
                  </a:lnTo>
                  <a:lnTo>
                    <a:pt x="3507" y="1548"/>
                  </a:lnTo>
                  <a:lnTo>
                    <a:pt x="3545" y="1522"/>
                  </a:lnTo>
                  <a:lnTo>
                    <a:pt x="3584" y="1496"/>
                  </a:lnTo>
                  <a:close/>
                  <a:moveTo>
                    <a:pt x="4379" y="1024"/>
                  </a:moveTo>
                  <a:cubicBezTo>
                    <a:pt x="4454" y="984"/>
                    <a:pt x="4434" y="873"/>
                    <a:pt x="4350" y="862"/>
                  </a:cubicBezTo>
                  <a:cubicBezTo>
                    <a:pt x="4332" y="859"/>
                    <a:pt x="4315" y="863"/>
                    <a:pt x="4300" y="870"/>
                  </a:cubicBezTo>
                  <a:lnTo>
                    <a:pt x="4265" y="888"/>
                  </a:lnTo>
                  <a:lnTo>
                    <a:pt x="4223" y="911"/>
                  </a:lnTo>
                  <a:lnTo>
                    <a:pt x="4181" y="933"/>
                  </a:lnTo>
                  <a:lnTo>
                    <a:pt x="4138" y="956"/>
                  </a:lnTo>
                  <a:lnTo>
                    <a:pt x="4096" y="979"/>
                  </a:lnTo>
                  <a:lnTo>
                    <a:pt x="4054" y="1001"/>
                  </a:lnTo>
                  <a:lnTo>
                    <a:pt x="3991" y="1037"/>
                  </a:lnTo>
                  <a:cubicBezTo>
                    <a:pt x="3961" y="1055"/>
                    <a:pt x="3943" y="1090"/>
                    <a:pt x="3949" y="1124"/>
                  </a:cubicBezTo>
                  <a:cubicBezTo>
                    <a:pt x="3956" y="1186"/>
                    <a:pt x="4024" y="1219"/>
                    <a:pt x="4078" y="1188"/>
                  </a:cubicBezTo>
                  <a:lnTo>
                    <a:pt x="4139" y="1153"/>
                  </a:lnTo>
                  <a:lnTo>
                    <a:pt x="4180" y="1131"/>
                  </a:lnTo>
                  <a:lnTo>
                    <a:pt x="4221" y="1108"/>
                  </a:lnTo>
                  <a:lnTo>
                    <a:pt x="4262" y="1086"/>
                  </a:lnTo>
                  <a:lnTo>
                    <a:pt x="4304" y="1063"/>
                  </a:lnTo>
                  <a:lnTo>
                    <a:pt x="4345" y="1042"/>
                  </a:lnTo>
                  <a:close/>
                  <a:moveTo>
                    <a:pt x="5162" y="676"/>
                  </a:moveTo>
                  <a:cubicBezTo>
                    <a:pt x="5242" y="646"/>
                    <a:pt x="5234" y="530"/>
                    <a:pt x="5151" y="511"/>
                  </a:cubicBezTo>
                  <a:cubicBezTo>
                    <a:pt x="5133" y="506"/>
                    <a:pt x="5117" y="508"/>
                    <a:pt x="5100" y="514"/>
                  </a:cubicBezTo>
                  <a:lnTo>
                    <a:pt x="5053" y="532"/>
                  </a:lnTo>
                  <a:lnTo>
                    <a:pt x="5009" y="550"/>
                  </a:lnTo>
                  <a:lnTo>
                    <a:pt x="4963" y="567"/>
                  </a:lnTo>
                  <a:lnTo>
                    <a:pt x="4919" y="586"/>
                  </a:lnTo>
                  <a:lnTo>
                    <a:pt x="4874" y="604"/>
                  </a:lnTo>
                  <a:lnTo>
                    <a:pt x="4830" y="622"/>
                  </a:lnTo>
                  <a:lnTo>
                    <a:pt x="4775" y="646"/>
                  </a:lnTo>
                  <a:cubicBezTo>
                    <a:pt x="4689" y="685"/>
                    <a:pt x="4717" y="812"/>
                    <a:pt x="4811" y="812"/>
                  </a:cubicBezTo>
                  <a:cubicBezTo>
                    <a:pt x="4823" y="812"/>
                    <a:pt x="4833" y="809"/>
                    <a:pt x="4844" y="805"/>
                  </a:cubicBezTo>
                  <a:lnTo>
                    <a:pt x="4897" y="782"/>
                  </a:lnTo>
                  <a:lnTo>
                    <a:pt x="4940" y="764"/>
                  </a:lnTo>
                  <a:lnTo>
                    <a:pt x="4984" y="746"/>
                  </a:lnTo>
                  <a:lnTo>
                    <a:pt x="5028" y="728"/>
                  </a:lnTo>
                  <a:lnTo>
                    <a:pt x="5071" y="711"/>
                  </a:lnTo>
                  <a:lnTo>
                    <a:pt x="5116" y="694"/>
                  </a:lnTo>
                  <a:close/>
                  <a:moveTo>
                    <a:pt x="5979" y="417"/>
                  </a:moveTo>
                  <a:cubicBezTo>
                    <a:pt x="6013" y="409"/>
                    <a:pt x="6039" y="380"/>
                    <a:pt x="6043" y="345"/>
                  </a:cubicBezTo>
                  <a:cubicBezTo>
                    <a:pt x="6051" y="284"/>
                    <a:pt x="5996" y="234"/>
                    <a:pt x="5936" y="249"/>
                  </a:cubicBezTo>
                  <a:lnTo>
                    <a:pt x="5884" y="263"/>
                  </a:lnTo>
                  <a:lnTo>
                    <a:pt x="5837" y="275"/>
                  </a:lnTo>
                  <a:lnTo>
                    <a:pt x="5790" y="288"/>
                  </a:lnTo>
                  <a:lnTo>
                    <a:pt x="5743" y="301"/>
                  </a:lnTo>
                  <a:lnTo>
                    <a:pt x="5697" y="314"/>
                  </a:lnTo>
                  <a:lnTo>
                    <a:pt x="5649" y="328"/>
                  </a:lnTo>
                  <a:lnTo>
                    <a:pt x="5598" y="344"/>
                  </a:lnTo>
                  <a:cubicBezTo>
                    <a:pt x="5506" y="374"/>
                    <a:pt x="5522" y="507"/>
                    <a:pt x="5619" y="513"/>
                  </a:cubicBezTo>
                  <a:cubicBezTo>
                    <a:pt x="5629" y="514"/>
                    <a:pt x="5639" y="512"/>
                    <a:pt x="5649" y="510"/>
                  </a:cubicBezTo>
                  <a:lnTo>
                    <a:pt x="5699" y="494"/>
                  </a:lnTo>
                  <a:lnTo>
                    <a:pt x="5745" y="481"/>
                  </a:lnTo>
                  <a:lnTo>
                    <a:pt x="5790" y="468"/>
                  </a:lnTo>
                  <a:lnTo>
                    <a:pt x="5836" y="455"/>
                  </a:lnTo>
                  <a:lnTo>
                    <a:pt x="5883" y="443"/>
                  </a:lnTo>
                  <a:lnTo>
                    <a:pt x="5929" y="430"/>
                  </a:lnTo>
                  <a:close/>
                  <a:moveTo>
                    <a:pt x="6820" y="251"/>
                  </a:moveTo>
                  <a:cubicBezTo>
                    <a:pt x="6852" y="246"/>
                    <a:pt x="6878" y="224"/>
                    <a:pt x="6889" y="195"/>
                  </a:cubicBezTo>
                  <a:cubicBezTo>
                    <a:pt x="6912" y="134"/>
                    <a:pt x="6860" y="69"/>
                    <a:pt x="6795" y="79"/>
                  </a:cubicBezTo>
                  <a:lnTo>
                    <a:pt x="6753" y="85"/>
                  </a:lnTo>
                  <a:lnTo>
                    <a:pt x="6703" y="92"/>
                  </a:lnTo>
                  <a:lnTo>
                    <a:pt x="6654" y="99"/>
                  </a:lnTo>
                  <a:lnTo>
                    <a:pt x="6605" y="108"/>
                  </a:lnTo>
                  <a:lnTo>
                    <a:pt x="6557" y="116"/>
                  </a:lnTo>
                  <a:lnTo>
                    <a:pt x="6508" y="125"/>
                  </a:lnTo>
                  <a:lnTo>
                    <a:pt x="6449" y="135"/>
                  </a:lnTo>
                  <a:cubicBezTo>
                    <a:pt x="6413" y="142"/>
                    <a:pt x="6385" y="171"/>
                    <a:pt x="6379" y="207"/>
                  </a:cubicBezTo>
                  <a:cubicBezTo>
                    <a:pt x="6371" y="266"/>
                    <a:pt x="6423" y="317"/>
                    <a:pt x="6482" y="306"/>
                  </a:cubicBezTo>
                  <a:lnTo>
                    <a:pt x="6538" y="295"/>
                  </a:lnTo>
                  <a:lnTo>
                    <a:pt x="6586" y="287"/>
                  </a:lnTo>
                  <a:lnTo>
                    <a:pt x="6634" y="279"/>
                  </a:lnTo>
                  <a:lnTo>
                    <a:pt x="6682" y="271"/>
                  </a:lnTo>
                  <a:lnTo>
                    <a:pt x="6729" y="264"/>
                  </a:lnTo>
                  <a:lnTo>
                    <a:pt x="6778" y="257"/>
                  </a:lnTo>
                  <a:close/>
                  <a:moveTo>
                    <a:pt x="7674" y="178"/>
                  </a:moveTo>
                  <a:cubicBezTo>
                    <a:pt x="7767" y="175"/>
                    <a:pt x="7790" y="48"/>
                    <a:pt x="7705" y="11"/>
                  </a:cubicBezTo>
                  <a:cubicBezTo>
                    <a:pt x="7693" y="6"/>
                    <a:pt x="7682" y="4"/>
                    <a:pt x="7669" y="4"/>
                  </a:cubicBezTo>
                  <a:lnTo>
                    <a:pt x="7603" y="7"/>
                  </a:lnTo>
                  <a:lnTo>
                    <a:pt x="7551" y="9"/>
                  </a:lnTo>
                  <a:lnTo>
                    <a:pt x="7501" y="11"/>
                  </a:lnTo>
                  <a:lnTo>
                    <a:pt x="7451" y="14"/>
                  </a:lnTo>
                  <a:lnTo>
                    <a:pt x="7400" y="17"/>
                  </a:lnTo>
                  <a:lnTo>
                    <a:pt x="7349" y="21"/>
                  </a:lnTo>
                  <a:lnTo>
                    <a:pt x="7318" y="23"/>
                  </a:lnTo>
                  <a:cubicBezTo>
                    <a:pt x="7286" y="25"/>
                    <a:pt x="7258" y="45"/>
                    <a:pt x="7246" y="75"/>
                  </a:cubicBezTo>
                  <a:cubicBezTo>
                    <a:pt x="7220" y="134"/>
                    <a:pt x="7267" y="201"/>
                    <a:pt x="7332" y="196"/>
                  </a:cubicBezTo>
                  <a:lnTo>
                    <a:pt x="7411" y="190"/>
                  </a:lnTo>
                  <a:lnTo>
                    <a:pt x="7460" y="188"/>
                  </a:lnTo>
                  <a:lnTo>
                    <a:pt x="7510" y="184"/>
                  </a:lnTo>
                  <a:lnTo>
                    <a:pt x="7559" y="182"/>
                  </a:lnTo>
                  <a:lnTo>
                    <a:pt x="7609" y="181"/>
                  </a:lnTo>
                  <a:close/>
                  <a:moveTo>
                    <a:pt x="7908" y="1"/>
                  </a:moveTo>
                  <a:cubicBezTo>
                    <a:pt x="7870" y="1"/>
                    <a:pt x="7837" y="25"/>
                    <a:pt x="7825" y="62"/>
                  </a:cubicBezTo>
                  <a:cubicBezTo>
                    <a:pt x="7808" y="118"/>
                    <a:pt x="7849" y="175"/>
                    <a:pt x="7908" y="175"/>
                  </a:cubicBezTo>
                  <a:cubicBezTo>
                    <a:pt x="7991" y="175"/>
                    <a:pt x="8073" y="176"/>
                    <a:pt x="8157" y="179"/>
                  </a:cubicBezTo>
                  <a:cubicBezTo>
                    <a:pt x="8188" y="180"/>
                    <a:pt x="8220" y="181"/>
                    <a:pt x="8251" y="182"/>
                  </a:cubicBezTo>
                  <a:cubicBezTo>
                    <a:pt x="8327" y="185"/>
                    <a:pt x="8370" y="95"/>
                    <a:pt x="8319" y="37"/>
                  </a:cubicBezTo>
                  <a:cubicBezTo>
                    <a:pt x="8303" y="20"/>
                    <a:pt x="8282" y="10"/>
                    <a:pt x="8258" y="9"/>
                  </a:cubicBezTo>
                  <a:cubicBezTo>
                    <a:pt x="8226" y="7"/>
                    <a:pt x="8195" y="6"/>
                    <a:pt x="8162" y="5"/>
                  </a:cubicBezTo>
                  <a:cubicBezTo>
                    <a:pt x="8106" y="3"/>
                    <a:pt x="8050" y="3"/>
                    <a:pt x="7993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1185106" y="1408618"/>
              <a:ext cx="2297316" cy="2297202"/>
            </a:xfrm>
            <a:custGeom>
              <a:avLst/>
              <a:gdLst/>
              <a:ahLst/>
              <a:cxnLst/>
              <a:rect l="l" t="t" r="r" b="b"/>
              <a:pathLst>
                <a:path w="12807" h="12807" extrusionOk="0">
                  <a:moveTo>
                    <a:pt x="6404" y="0"/>
                  </a:moveTo>
                  <a:cubicBezTo>
                    <a:pt x="2867" y="0"/>
                    <a:pt x="1" y="2867"/>
                    <a:pt x="1" y="6403"/>
                  </a:cubicBezTo>
                  <a:cubicBezTo>
                    <a:pt x="1" y="9939"/>
                    <a:pt x="2867" y="12806"/>
                    <a:pt x="6404" y="12806"/>
                  </a:cubicBezTo>
                  <a:cubicBezTo>
                    <a:pt x="9940" y="12806"/>
                    <a:pt x="12807" y="9939"/>
                    <a:pt x="12807" y="6403"/>
                  </a:cubicBezTo>
                  <a:cubicBezTo>
                    <a:pt x="12807" y="2867"/>
                    <a:pt x="9940" y="0"/>
                    <a:pt x="6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1306002" y="1449514"/>
              <a:ext cx="2055513" cy="2055411"/>
            </a:xfrm>
            <a:custGeom>
              <a:avLst/>
              <a:gdLst/>
              <a:ahLst/>
              <a:cxnLst/>
              <a:rect l="l" t="t" r="r" b="b"/>
              <a:pathLst>
                <a:path w="11459" h="11459" extrusionOk="0">
                  <a:moveTo>
                    <a:pt x="5730" y="0"/>
                  </a:moveTo>
                  <a:cubicBezTo>
                    <a:pt x="2566" y="0"/>
                    <a:pt x="1" y="2565"/>
                    <a:pt x="1" y="5729"/>
                  </a:cubicBezTo>
                  <a:cubicBezTo>
                    <a:pt x="1" y="8893"/>
                    <a:pt x="2566" y="11458"/>
                    <a:pt x="5730" y="11458"/>
                  </a:cubicBezTo>
                  <a:cubicBezTo>
                    <a:pt x="8894" y="11458"/>
                    <a:pt x="11459" y="8893"/>
                    <a:pt x="11459" y="5729"/>
                  </a:cubicBezTo>
                  <a:cubicBezTo>
                    <a:pt x="11459" y="2565"/>
                    <a:pt x="8894" y="0"/>
                    <a:pt x="5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1377033" y="1400725"/>
              <a:ext cx="1913623" cy="2312808"/>
            </a:xfrm>
            <a:custGeom>
              <a:avLst/>
              <a:gdLst/>
              <a:ahLst/>
              <a:cxnLst/>
              <a:rect l="l" t="t" r="r" b="b"/>
              <a:pathLst>
                <a:path w="10668" h="12894" extrusionOk="0">
                  <a:moveTo>
                    <a:pt x="1560" y="1892"/>
                  </a:moveTo>
                  <a:cubicBezTo>
                    <a:pt x="2525" y="723"/>
                    <a:pt x="3859" y="0"/>
                    <a:pt x="5334" y="0"/>
                  </a:cubicBezTo>
                  <a:cubicBezTo>
                    <a:pt x="6808" y="0"/>
                    <a:pt x="8142" y="723"/>
                    <a:pt x="9108" y="1892"/>
                  </a:cubicBezTo>
                  <a:cubicBezTo>
                    <a:pt x="10071" y="3058"/>
                    <a:pt x="10667" y="4668"/>
                    <a:pt x="10667" y="6447"/>
                  </a:cubicBezTo>
                  <a:cubicBezTo>
                    <a:pt x="10667" y="8225"/>
                    <a:pt x="10071" y="9835"/>
                    <a:pt x="9108" y="11002"/>
                  </a:cubicBezTo>
                  <a:cubicBezTo>
                    <a:pt x="8142" y="12170"/>
                    <a:pt x="6808" y="12893"/>
                    <a:pt x="5334" y="12893"/>
                  </a:cubicBezTo>
                  <a:cubicBezTo>
                    <a:pt x="3859" y="12893"/>
                    <a:pt x="2525" y="12170"/>
                    <a:pt x="1560" y="11002"/>
                  </a:cubicBezTo>
                  <a:cubicBezTo>
                    <a:pt x="597" y="9835"/>
                    <a:pt x="0" y="8225"/>
                    <a:pt x="0" y="6447"/>
                  </a:cubicBezTo>
                  <a:cubicBezTo>
                    <a:pt x="0" y="4668"/>
                    <a:pt x="597" y="3058"/>
                    <a:pt x="1560" y="1892"/>
                  </a:cubicBezTo>
                  <a:close/>
                  <a:moveTo>
                    <a:pt x="5334" y="87"/>
                  </a:moveTo>
                  <a:cubicBezTo>
                    <a:pt x="3887" y="87"/>
                    <a:pt x="2575" y="798"/>
                    <a:pt x="1626" y="1947"/>
                  </a:cubicBezTo>
                  <a:cubicBezTo>
                    <a:pt x="675" y="3098"/>
                    <a:pt x="87" y="4689"/>
                    <a:pt x="87" y="6447"/>
                  </a:cubicBezTo>
                  <a:cubicBezTo>
                    <a:pt x="87" y="8205"/>
                    <a:pt x="675" y="9796"/>
                    <a:pt x="1626" y="10947"/>
                  </a:cubicBezTo>
                  <a:cubicBezTo>
                    <a:pt x="2575" y="12096"/>
                    <a:pt x="3887" y="12807"/>
                    <a:pt x="5334" y="12807"/>
                  </a:cubicBezTo>
                  <a:cubicBezTo>
                    <a:pt x="6781" y="12807"/>
                    <a:pt x="8092" y="12096"/>
                    <a:pt x="9042" y="10947"/>
                  </a:cubicBezTo>
                  <a:cubicBezTo>
                    <a:pt x="9993" y="9796"/>
                    <a:pt x="10582" y="8205"/>
                    <a:pt x="10582" y="6447"/>
                  </a:cubicBezTo>
                  <a:cubicBezTo>
                    <a:pt x="10582" y="4689"/>
                    <a:pt x="9993" y="3098"/>
                    <a:pt x="9042" y="1947"/>
                  </a:cubicBezTo>
                  <a:cubicBezTo>
                    <a:pt x="8092" y="798"/>
                    <a:pt x="6781" y="87"/>
                    <a:pt x="5334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1593175" y="1400725"/>
              <a:ext cx="1481318" cy="2312808"/>
            </a:xfrm>
            <a:custGeom>
              <a:avLst/>
              <a:gdLst/>
              <a:ahLst/>
              <a:cxnLst/>
              <a:rect l="l" t="t" r="r" b="b"/>
              <a:pathLst>
                <a:path w="8258" h="12894" extrusionOk="0">
                  <a:moveTo>
                    <a:pt x="1203" y="1896"/>
                  </a:moveTo>
                  <a:cubicBezTo>
                    <a:pt x="1951" y="725"/>
                    <a:pt x="2985" y="0"/>
                    <a:pt x="4129" y="0"/>
                  </a:cubicBezTo>
                  <a:cubicBezTo>
                    <a:pt x="5273" y="0"/>
                    <a:pt x="6307" y="725"/>
                    <a:pt x="7054" y="1896"/>
                  </a:cubicBezTo>
                  <a:cubicBezTo>
                    <a:pt x="7798" y="3062"/>
                    <a:pt x="8257" y="4671"/>
                    <a:pt x="8257" y="6447"/>
                  </a:cubicBezTo>
                  <a:cubicBezTo>
                    <a:pt x="8257" y="8224"/>
                    <a:pt x="7798" y="9832"/>
                    <a:pt x="7054" y="10998"/>
                  </a:cubicBezTo>
                  <a:cubicBezTo>
                    <a:pt x="6307" y="12169"/>
                    <a:pt x="5273" y="12893"/>
                    <a:pt x="4129" y="12893"/>
                  </a:cubicBezTo>
                  <a:cubicBezTo>
                    <a:pt x="2985" y="12893"/>
                    <a:pt x="1951" y="12169"/>
                    <a:pt x="1203" y="10998"/>
                  </a:cubicBezTo>
                  <a:cubicBezTo>
                    <a:pt x="459" y="9832"/>
                    <a:pt x="0" y="8224"/>
                    <a:pt x="0" y="6447"/>
                  </a:cubicBezTo>
                  <a:cubicBezTo>
                    <a:pt x="0" y="4671"/>
                    <a:pt x="459" y="3062"/>
                    <a:pt x="1203" y="1896"/>
                  </a:cubicBezTo>
                  <a:close/>
                  <a:moveTo>
                    <a:pt x="4129" y="87"/>
                  </a:moveTo>
                  <a:cubicBezTo>
                    <a:pt x="3016" y="87"/>
                    <a:pt x="2008" y="796"/>
                    <a:pt x="1276" y="1942"/>
                  </a:cubicBezTo>
                  <a:cubicBezTo>
                    <a:pt x="541" y="3094"/>
                    <a:pt x="86" y="4687"/>
                    <a:pt x="86" y="6447"/>
                  </a:cubicBezTo>
                  <a:cubicBezTo>
                    <a:pt x="86" y="8207"/>
                    <a:pt x="541" y="9800"/>
                    <a:pt x="1276" y="10951"/>
                  </a:cubicBezTo>
                  <a:cubicBezTo>
                    <a:pt x="2008" y="12098"/>
                    <a:pt x="3016" y="12807"/>
                    <a:pt x="4129" y="12807"/>
                  </a:cubicBezTo>
                  <a:cubicBezTo>
                    <a:pt x="5242" y="12807"/>
                    <a:pt x="6250" y="12098"/>
                    <a:pt x="6982" y="10951"/>
                  </a:cubicBezTo>
                  <a:cubicBezTo>
                    <a:pt x="7717" y="9800"/>
                    <a:pt x="8172" y="8207"/>
                    <a:pt x="8172" y="6447"/>
                  </a:cubicBezTo>
                  <a:cubicBezTo>
                    <a:pt x="8172" y="4687"/>
                    <a:pt x="7717" y="3094"/>
                    <a:pt x="6982" y="1942"/>
                  </a:cubicBezTo>
                  <a:cubicBezTo>
                    <a:pt x="6250" y="796"/>
                    <a:pt x="5242" y="87"/>
                    <a:pt x="4129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1809138" y="1400725"/>
              <a:ext cx="1049372" cy="2312808"/>
            </a:xfrm>
            <a:custGeom>
              <a:avLst/>
              <a:gdLst/>
              <a:ahLst/>
              <a:cxnLst/>
              <a:rect l="l" t="t" r="r" b="b"/>
              <a:pathLst>
                <a:path w="5850" h="12894" extrusionOk="0">
                  <a:moveTo>
                    <a:pt x="848" y="1901"/>
                  </a:moveTo>
                  <a:cubicBezTo>
                    <a:pt x="1376" y="727"/>
                    <a:pt x="2111" y="0"/>
                    <a:pt x="2925" y="0"/>
                  </a:cubicBezTo>
                  <a:cubicBezTo>
                    <a:pt x="3739" y="0"/>
                    <a:pt x="4473" y="727"/>
                    <a:pt x="5002" y="1901"/>
                  </a:cubicBezTo>
                  <a:cubicBezTo>
                    <a:pt x="5525" y="3066"/>
                    <a:pt x="5849" y="4673"/>
                    <a:pt x="5849" y="6447"/>
                  </a:cubicBezTo>
                  <a:cubicBezTo>
                    <a:pt x="5849" y="8221"/>
                    <a:pt x="5525" y="9828"/>
                    <a:pt x="5002" y="10992"/>
                  </a:cubicBezTo>
                  <a:cubicBezTo>
                    <a:pt x="4473" y="12167"/>
                    <a:pt x="3739" y="12893"/>
                    <a:pt x="2925" y="12893"/>
                  </a:cubicBezTo>
                  <a:cubicBezTo>
                    <a:pt x="2111" y="12893"/>
                    <a:pt x="1376" y="12167"/>
                    <a:pt x="848" y="10992"/>
                  </a:cubicBezTo>
                  <a:cubicBezTo>
                    <a:pt x="324" y="9828"/>
                    <a:pt x="0" y="8221"/>
                    <a:pt x="0" y="6447"/>
                  </a:cubicBezTo>
                  <a:cubicBezTo>
                    <a:pt x="0" y="4673"/>
                    <a:pt x="324" y="3066"/>
                    <a:pt x="848" y="1901"/>
                  </a:cubicBezTo>
                  <a:close/>
                  <a:moveTo>
                    <a:pt x="2925" y="87"/>
                  </a:moveTo>
                  <a:cubicBezTo>
                    <a:pt x="2147" y="87"/>
                    <a:pt x="1441" y="794"/>
                    <a:pt x="927" y="1937"/>
                  </a:cubicBezTo>
                  <a:cubicBezTo>
                    <a:pt x="407" y="3091"/>
                    <a:pt x="86" y="4685"/>
                    <a:pt x="86" y="6447"/>
                  </a:cubicBezTo>
                  <a:cubicBezTo>
                    <a:pt x="86" y="8209"/>
                    <a:pt x="407" y="9803"/>
                    <a:pt x="927" y="10957"/>
                  </a:cubicBezTo>
                  <a:cubicBezTo>
                    <a:pt x="1441" y="12100"/>
                    <a:pt x="2147" y="12807"/>
                    <a:pt x="2925" y="12807"/>
                  </a:cubicBezTo>
                  <a:cubicBezTo>
                    <a:pt x="3702" y="12807"/>
                    <a:pt x="4409" y="12100"/>
                    <a:pt x="4923" y="10957"/>
                  </a:cubicBezTo>
                  <a:cubicBezTo>
                    <a:pt x="5442" y="9803"/>
                    <a:pt x="5764" y="8209"/>
                    <a:pt x="5764" y="6447"/>
                  </a:cubicBezTo>
                  <a:cubicBezTo>
                    <a:pt x="5764" y="4685"/>
                    <a:pt x="5442" y="3091"/>
                    <a:pt x="4923" y="1937"/>
                  </a:cubicBezTo>
                  <a:cubicBezTo>
                    <a:pt x="4409" y="794"/>
                    <a:pt x="3702" y="87"/>
                    <a:pt x="2925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2025280" y="1400725"/>
              <a:ext cx="617246" cy="2312808"/>
            </a:xfrm>
            <a:custGeom>
              <a:avLst/>
              <a:gdLst/>
              <a:ahLst/>
              <a:cxnLst/>
              <a:rect l="l" t="t" r="r" b="b"/>
              <a:pathLst>
                <a:path w="3441" h="12894" extrusionOk="0">
                  <a:moveTo>
                    <a:pt x="493" y="1908"/>
                  </a:moveTo>
                  <a:cubicBezTo>
                    <a:pt x="801" y="730"/>
                    <a:pt x="1235" y="0"/>
                    <a:pt x="1720" y="0"/>
                  </a:cubicBezTo>
                  <a:cubicBezTo>
                    <a:pt x="2205" y="0"/>
                    <a:pt x="2639" y="730"/>
                    <a:pt x="2947" y="1908"/>
                  </a:cubicBezTo>
                  <a:cubicBezTo>
                    <a:pt x="3252" y="3070"/>
                    <a:pt x="3440" y="4675"/>
                    <a:pt x="3440" y="6447"/>
                  </a:cubicBezTo>
                  <a:cubicBezTo>
                    <a:pt x="3440" y="8218"/>
                    <a:pt x="3252" y="9823"/>
                    <a:pt x="2947" y="10985"/>
                  </a:cubicBezTo>
                  <a:cubicBezTo>
                    <a:pt x="2639" y="12164"/>
                    <a:pt x="2205" y="12893"/>
                    <a:pt x="1720" y="12893"/>
                  </a:cubicBezTo>
                  <a:cubicBezTo>
                    <a:pt x="1235" y="12893"/>
                    <a:pt x="801" y="12164"/>
                    <a:pt x="493" y="10985"/>
                  </a:cubicBezTo>
                  <a:cubicBezTo>
                    <a:pt x="188" y="9823"/>
                    <a:pt x="0" y="8218"/>
                    <a:pt x="0" y="6447"/>
                  </a:cubicBezTo>
                  <a:cubicBezTo>
                    <a:pt x="0" y="4675"/>
                    <a:pt x="188" y="3070"/>
                    <a:pt x="493" y="1908"/>
                  </a:cubicBezTo>
                  <a:close/>
                  <a:moveTo>
                    <a:pt x="1720" y="87"/>
                  </a:moveTo>
                  <a:cubicBezTo>
                    <a:pt x="1278" y="87"/>
                    <a:pt x="873" y="792"/>
                    <a:pt x="576" y="1930"/>
                  </a:cubicBezTo>
                  <a:cubicBezTo>
                    <a:pt x="273" y="3085"/>
                    <a:pt x="86" y="4682"/>
                    <a:pt x="86" y="6447"/>
                  </a:cubicBezTo>
                  <a:cubicBezTo>
                    <a:pt x="86" y="8211"/>
                    <a:pt x="273" y="9808"/>
                    <a:pt x="576" y="10964"/>
                  </a:cubicBezTo>
                  <a:cubicBezTo>
                    <a:pt x="873" y="12103"/>
                    <a:pt x="1278" y="12807"/>
                    <a:pt x="1720" y="12807"/>
                  </a:cubicBezTo>
                  <a:cubicBezTo>
                    <a:pt x="2161" y="12807"/>
                    <a:pt x="2566" y="12103"/>
                    <a:pt x="2864" y="10964"/>
                  </a:cubicBezTo>
                  <a:cubicBezTo>
                    <a:pt x="3167" y="9808"/>
                    <a:pt x="3354" y="8211"/>
                    <a:pt x="3354" y="6447"/>
                  </a:cubicBezTo>
                  <a:cubicBezTo>
                    <a:pt x="3354" y="4682"/>
                    <a:pt x="3167" y="3085"/>
                    <a:pt x="2864" y="1930"/>
                  </a:cubicBezTo>
                  <a:cubicBezTo>
                    <a:pt x="2566" y="792"/>
                    <a:pt x="2161" y="87"/>
                    <a:pt x="1720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2241243" y="1400725"/>
              <a:ext cx="185120" cy="2312808"/>
            </a:xfrm>
            <a:custGeom>
              <a:avLst/>
              <a:gdLst/>
              <a:ahLst/>
              <a:cxnLst/>
              <a:rect l="l" t="t" r="r" b="b"/>
              <a:pathLst>
                <a:path w="1032" h="12894" extrusionOk="0">
                  <a:moveTo>
                    <a:pt x="139" y="1916"/>
                  </a:moveTo>
                  <a:cubicBezTo>
                    <a:pt x="226" y="733"/>
                    <a:pt x="359" y="0"/>
                    <a:pt x="516" y="0"/>
                  </a:cubicBezTo>
                  <a:cubicBezTo>
                    <a:pt x="673" y="0"/>
                    <a:pt x="805" y="733"/>
                    <a:pt x="893" y="1916"/>
                  </a:cubicBezTo>
                  <a:cubicBezTo>
                    <a:pt x="979" y="3077"/>
                    <a:pt x="1031" y="4679"/>
                    <a:pt x="1031" y="6447"/>
                  </a:cubicBezTo>
                  <a:cubicBezTo>
                    <a:pt x="1031" y="8216"/>
                    <a:pt x="979" y="9817"/>
                    <a:pt x="893" y="10978"/>
                  </a:cubicBezTo>
                  <a:cubicBezTo>
                    <a:pt x="805" y="12162"/>
                    <a:pt x="673" y="12893"/>
                    <a:pt x="516" y="12893"/>
                  </a:cubicBezTo>
                  <a:cubicBezTo>
                    <a:pt x="359" y="12893"/>
                    <a:pt x="226" y="12162"/>
                    <a:pt x="139" y="10978"/>
                  </a:cubicBezTo>
                  <a:cubicBezTo>
                    <a:pt x="53" y="9817"/>
                    <a:pt x="0" y="8216"/>
                    <a:pt x="0" y="6447"/>
                  </a:cubicBezTo>
                  <a:cubicBezTo>
                    <a:pt x="0" y="4679"/>
                    <a:pt x="53" y="3077"/>
                    <a:pt x="139" y="1916"/>
                  </a:cubicBezTo>
                  <a:close/>
                  <a:moveTo>
                    <a:pt x="516" y="87"/>
                  </a:moveTo>
                  <a:cubicBezTo>
                    <a:pt x="411" y="87"/>
                    <a:pt x="308" y="788"/>
                    <a:pt x="225" y="1922"/>
                  </a:cubicBezTo>
                  <a:cubicBezTo>
                    <a:pt x="139" y="3079"/>
                    <a:pt x="86" y="4680"/>
                    <a:pt x="86" y="6447"/>
                  </a:cubicBezTo>
                  <a:cubicBezTo>
                    <a:pt x="86" y="8215"/>
                    <a:pt x="139" y="9815"/>
                    <a:pt x="225" y="10971"/>
                  </a:cubicBezTo>
                  <a:cubicBezTo>
                    <a:pt x="308" y="12106"/>
                    <a:pt x="411" y="12807"/>
                    <a:pt x="516" y="12807"/>
                  </a:cubicBezTo>
                  <a:cubicBezTo>
                    <a:pt x="620" y="12807"/>
                    <a:pt x="724" y="12106"/>
                    <a:pt x="807" y="10971"/>
                  </a:cubicBezTo>
                  <a:cubicBezTo>
                    <a:pt x="893" y="9815"/>
                    <a:pt x="946" y="8215"/>
                    <a:pt x="946" y="6447"/>
                  </a:cubicBezTo>
                  <a:cubicBezTo>
                    <a:pt x="946" y="4680"/>
                    <a:pt x="893" y="3079"/>
                    <a:pt x="807" y="1922"/>
                  </a:cubicBezTo>
                  <a:cubicBezTo>
                    <a:pt x="724" y="788"/>
                    <a:pt x="620" y="87"/>
                    <a:pt x="516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1177393" y="1600364"/>
              <a:ext cx="2312743" cy="1913528"/>
            </a:xfrm>
            <a:custGeom>
              <a:avLst/>
              <a:gdLst/>
              <a:ahLst/>
              <a:cxnLst/>
              <a:rect l="l" t="t" r="r" b="b"/>
              <a:pathLst>
                <a:path w="12893" h="10668" extrusionOk="0">
                  <a:moveTo>
                    <a:pt x="11002" y="1560"/>
                  </a:moveTo>
                  <a:cubicBezTo>
                    <a:pt x="12171" y="2525"/>
                    <a:pt x="12893" y="3860"/>
                    <a:pt x="12893" y="5334"/>
                  </a:cubicBezTo>
                  <a:cubicBezTo>
                    <a:pt x="12893" y="6809"/>
                    <a:pt x="12171" y="8143"/>
                    <a:pt x="11002" y="9108"/>
                  </a:cubicBezTo>
                  <a:cubicBezTo>
                    <a:pt x="9836" y="10071"/>
                    <a:pt x="8225" y="10668"/>
                    <a:pt x="6447" y="10668"/>
                  </a:cubicBezTo>
                  <a:cubicBezTo>
                    <a:pt x="4669" y="10668"/>
                    <a:pt x="3058" y="10071"/>
                    <a:pt x="1892" y="9108"/>
                  </a:cubicBezTo>
                  <a:cubicBezTo>
                    <a:pt x="724" y="8143"/>
                    <a:pt x="1" y="6809"/>
                    <a:pt x="1" y="5334"/>
                  </a:cubicBezTo>
                  <a:cubicBezTo>
                    <a:pt x="1" y="3860"/>
                    <a:pt x="724" y="2525"/>
                    <a:pt x="1892" y="1560"/>
                  </a:cubicBezTo>
                  <a:cubicBezTo>
                    <a:pt x="3058" y="596"/>
                    <a:pt x="4669" y="1"/>
                    <a:pt x="6447" y="1"/>
                  </a:cubicBezTo>
                  <a:cubicBezTo>
                    <a:pt x="8225" y="1"/>
                    <a:pt x="9836" y="596"/>
                    <a:pt x="11002" y="1560"/>
                  </a:cubicBezTo>
                  <a:close/>
                  <a:moveTo>
                    <a:pt x="12807" y="5334"/>
                  </a:moveTo>
                  <a:cubicBezTo>
                    <a:pt x="12807" y="3886"/>
                    <a:pt x="12096" y="2576"/>
                    <a:pt x="10947" y="1626"/>
                  </a:cubicBezTo>
                  <a:cubicBezTo>
                    <a:pt x="9796" y="675"/>
                    <a:pt x="8205" y="86"/>
                    <a:pt x="6447" y="86"/>
                  </a:cubicBezTo>
                  <a:cubicBezTo>
                    <a:pt x="4689" y="86"/>
                    <a:pt x="3098" y="675"/>
                    <a:pt x="1946" y="1626"/>
                  </a:cubicBezTo>
                  <a:cubicBezTo>
                    <a:pt x="797" y="2576"/>
                    <a:pt x="86" y="3886"/>
                    <a:pt x="86" y="5334"/>
                  </a:cubicBezTo>
                  <a:cubicBezTo>
                    <a:pt x="86" y="6781"/>
                    <a:pt x="797" y="8092"/>
                    <a:pt x="1946" y="9042"/>
                  </a:cubicBezTo>
                  <a:cubicBezTo>
                    <a:pt x="3098" y="9993"/>
                    <a:pt x="4689" y="10581"/>
                    <a:pt x="6447" y="10581"/>
                  </a:cubicBezTo>
                  <a:cubicBezTo>
                    <a:pt x="8205" y="10581"/>
                    <a:pt x="9796" y="9993"/>
                    <a:pt x="10947" y="9042"/>
                  </a:cubicBezTo>
                  <a:cubicBezTo>
                    <a:pt x="12096" y="8092"/>
                    <a:pt x="12807" y="6781"/>
                    <a:pt x="12807" y="53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1177393" y="1816325"/>
              <a:ext cx="2312743" cy="1481424"/>
            </a:xfrm>
            <a:custGeom>
              <a:avLst/>
              <a:gdLst/>
              <a:ahLst/>
              <a:cxnLst/>
              <a:rect l="l" t="t" r="r" b="b"/>
              <a:pathLst>
                <a:path w="12893" h="8259" extrusionOk="0">
                  <a:moveTo>
                    <a:pt x="10997" y="1205"/>
                  </a:moveTo>
                  <a:cubicBezTo>
                    <a:pt x="12169" y="1952"/>
                    <a:pt x="12893" y="2986"/>
                    <a:pt x="12893" y="4130"/>
                  </a:cubicBezTo>
                  <a:cubicBezTo>
                    <a:pt x="12893" y="5274"/>
                    <a:pt x="12169" y="6308"/>
                    <a:pt x="10997" y="7056"/>
                  </a:cubicBezTo>
                  <a:cubicBezTo>
                    <a:pt x="9832" y="7799"/>
                    <a:pt x="8223" y="8259"/>
                    <a:pt x="6447" y="8259"/>
                  </a:cubicBezTo>
                  <a:cubicBezTo>
                    <a:pt x="4670" y="8259"/>
                    <a:pt x="3061" y="7799"/>
                    <a:pt x="1896" y="7056"/>
                  </a:cubicBezTo>
                  <a:cubicBezTo>
                    <a:pt x="726" y="6308"/>
                    <a:pt x="1" y="5274"/>
                    <a:pt x="1" y="4130"/>
                  </a:cubicBezTo>
                  <a:cubicBezTo>
                    <a:pt x="1" y="2986"/>
                    <a:pt x="726" y="1952"/>
                    <a:pt x="1896" y="1205"/>
                  </a:cubicBezTo>
                  <a:cubicBezTo>
                    <a:pt x="3061" y="461"/>
                    <a:pt x="4670" y="1"/>
                    <a:pt x="6447" y="1"/>
                  </a:cubicBezTo>
                  <a:cubicBezTo>
                    <a:pt x="8223" y="1"/>
                    <a:pt x="9832" y="461"/>
                    <a:pt x="10997" y="1205"/>
                  </a:cubicBezTo>
                  <a:close/>
                  <a:moveTo>
                    <a:pt x="12807" y="4130"/>
                  </a:moveTo>
                  <a:cubicBezTo>
                    <a:pt x="12807" y="3017"/>
                    <a:pt x="12098" y="2008"/>
                    <a:pt x="10952" y="1276"/>
                  </a:cubicBezTo>
                  <a:cubicBezTo>
                    <a:pt x="9799" y="541"/>
                    <a:pt x="8207" y="87"/>
                    <a:pt x="6447" y="87"/>
                  </a:cubicBezTo>
                  <a:cubicBezTo>
                    <a:pt x="4687" y="87"/>
                    <a:pt x="3094" y="541"/>
                    <a:pt x="1942" y="1276"/>
                  </a:cubicBezTo>
                  <a:cubicBezTo>
                    <a:pt x="795" y="2008"/>
                    <a:pt x="86" y="3017"/>
                    <a:pt x="86" y="4130"/>
                  </a:cubicBezTo>
                  <a:cubicBezTo>
                    <a:pt x="86" y="5243"/>
                    <a:pt x="795" y="6252"/>
                    <a:pt x="1942" y="6983"/>
                  </a:cubicBezTo>
                  <a:cubicBezTo>
                    <a:pt x="3094" y="7718"/>
                    <a:pt x="4687" y="8173"/>
                    <a:pt x="6447" y="8173"/>
                  </a:cubicBezTo>
                  <a:cubicBezTo>
                    <a:pt x="8207" y="8173"/>
                    <a:pt x="9799" y="7718"/>
                    <a:pt x="10952" y="6983"/>
                  </a:cubicBezTo>
                  <a:cubicBezTo>
                    <a:pt x="12098" y="6252"/>
                    <a:pt x="12807" y="5243"/>
                    <a:pt x="12807" y="4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1177393" y="2032465"/>
              <a:ext cx="2312743" cy="1049319"/>
            </a:xfrm>
            <a:custGeom>
              <a:avLst/>
              <a:gdLst/>
              <a:ahLst/>
              <a:cxnLst/>
              <a:rect l="l" t="t" r="r" b="b"/>
              <a:pathLst>
                <a:path w="12893" h="5850" extrusionOk="0">
                  <a:moveTo>
                    <a:pt x="10992" y="849"/>
                  </a:moveTo>
                  <a:cubicBezTo>
                    <a:pt x="12166" y="1377"/>
                    <a:pt x="12893" y="2111"/>
                    <a:pt x="12893" y="2925"/>
                  </a:cubicBezTo>
                  <a:cubicBezTo>
                    <a:pt x="12893" y="3739"/>
                    <a:pt x="12166" y="4473"/>
                    <a:pt x="10992" y="5002"/>
                  </a:cubicBezTo>
                  <a:cubicBezTo>
                    <a:pt x="9828" y="5526"/>
                    <a:pt x="8221" y="5850"/>
                    <a:pt x="6447" y="5850"/>
                  </a:cubicBezTo>
                  <a:cubicBezTo>
                    <a:pt x="4673" y="5850"/>
                    <a:pt x="3066" y="5526"/>
                    <a:pt x="1902" y="5002"/>
                  </a:cubicBezTo>
                  <a:cubicBezTo>
                    <a:pt x="727" y="4473"/>
                    <a:pt x="1" y="3739"/>
                    <a:pt x="1" y="2925"/>
                  </a:cubicBezTo>
                  <a:cubicBezTo>
                    <a:pt x="1" y="2111"/>
                    <a:pt x="727" y="1377"/>
                    <a:pt x="1902" y="849"/>
                  </a:cubicBezTo>
                  <a:cubicBezTo>
                    <a:pt x="3066" y="325"/>
                    <a:pt x="4673" y="1"/>
                    <a:pt x="6447" y="1"/>
                  </a:cubicBezTo>
                  <a:cubicBezTo>
                    <a:pt x="8221" y="1"/>
                    <a:pt x="9828" y="325"/>
                    <a:pt x="10992" y="849"/>
                  </a:cubicBezTo>
                  <a:close/>
                  <a:moveTo>
                    <a:pt x="12807" y="2925"/>
                  </a:moveTo>
                  <a:cubicBezTo>
                    <a:pt x="12807" y="2148"/>
                    <a:pt x="12100" y="1441"/>
                    <a:pt x="10957" y="926"/>
                  </a:cubicBezTo>
                  <a:cubicBezTo>
                    <a:pt x="9804" y="408"/>
                    <a:pt x="8209" y="86"/>
                    <a:pt x="6447" y="86"/>
                  </a:cubicBezTo>
                  <a:cubicBezTo>
                    <a:pt x="4684" y="86"/>
                    <a:pt x="3090" y="408"/>
                    <a:pt x="1937" y="926"/>
                  </a:cubicBezTo>
                  <a:cubicBezTo>
                    <a:pt x="794" y="1441"/>
                    <a:pt x="86" y="2148"/>
                    <a:pt x="86" y="2925"/>
                  </a:cubicBezTo>
                  <a:cubicBezTo>
                    <a:pt x="86" y="3702"/>
                    <a:pt x="794" y="4409"/>
                    <a:pt x="1937" y="4923"/>
                  </a:cubicBezTo>
                  <a:cubicBezTo>
                    <a:pt x="3090" y="5443"/>
                    <a:pt x="4684" y="5763"/>
                    <a:pt x="6447" y="5763"/>
                  </a:cubicBezTo>
                  <a:cubicBezTo>
                    <a:pt x="8209" y="5763"/>
                    <a:pt x="9804" y="5443"/>
                    <a:pt x="10957" y="4923"/>
                  </a:cubicBezTo>
                  <a:cubicBezTo>
                    <a:pt x="12100" y="4409"/>
                    <a:pt x="12807" y="3702"/>
                    <a:pt x="12807" y="29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1177393" y="2248426"/>
              <a:ext cx="2312743" cy="617215"/>
            </a:xfrm>
            <a:custGeom>
              <a:avLst/>
              <a:gdLst/>
              <a:ahLst/>
              <a:cxnLst/>
              <a:rect l="l" t="t" r="r" b="b"/>
              <a:pathLst>
                <a:path w="12893" h="3441" extrusionOk="0">
                  <a:moveTo>
                    <a:pt x="10985" y="493"/>
                  </a:moveTo>
                  <a:cubicBezTo>
                    <a:pt x="12164" y="802"/>
                    <a:pt x="12893" y="1235"/>
                    <a:pt x="12893" y="1721"/>
                  </a:cubicBezTo>
                  <a:cubicBezTo>
                    <a:pt x="12893" y="2206"/>
                    <a:pt x="12164" y="2639"/>
                    <a:pt x="10985" y="2948"/>
                  </a:cubicBezTo>
                  <a:cubicBezTo>
                    <a:pt x="9823" y="3252"/>
                    <a:pt x="8218" y="3441"/>
                    <a:pt x="6447" y="3441"/>
                  </a:cubicBezTo>
                  <a:cubicBezTo>
                    <a:pt x="4676" y="3441"/>
                    <a:pt x="3071" y="3252"/>
                    <a:pt x="1909" y="2948"/>
                  </a:cubicBezTo>
                  <a:cubicBezTo>
                    <a:pt x="730" y="2639"/>
                    <a:pt x="1" y="2206"/>
                    <a:pt x="1" y="1721"/>
                  </a:cubicBezTo>
                  <a:cubicBezTo>
                    <a:pt x="1" y="1235"/>
                    <a:pt x="730" y="802"/>
                    <a:pt x="1909" y="493"/>
                  </a:cubicBezTo>
                  <a:cubicBezTo>
                    <a:pt x="3071" y="189"/>
                    <a:pt x="4676" y="1"/>
                    <a:pt x="6447" y="1"/>
                  </a:cubicBezTo>
                  <a:cubicBezTo>
                    <a:pt x="8218" y="1"/>
                    <a:pt x="9823" y="189"/>
                    <a:pt x="10985" y="493"/>
                  </a:cubicBezTo>
                  <a:close/>
                  <a:moveTo>
                    <a:pt x="12807" y="1721"/>
                  </a:moveTo>
                  <a:cubicBezTo>
                    <a:pt x="12807" y="1280"/>
                    <a:pt x="12102" y="875"/>
                    <a:pt x="10964" y="576"/>
                  </a:cubicBezTo>
                  <a:cubicBezTo>
                    <a:pt x="9809" y="274"/>
                    <a:pt x="8212" y="86"/>
                    <a:pt x="6447" y="86"/>
                  </a:cubicBezTo>
                  <a:cubicBezTo>
                    <a:pt x="4682" y="86"/>
                    <a:pt x="3085" y="274"/>
                    <a:pt x="1930" y="576"/>
                  </a:cubicBezTo>
                  <a:cubicBezTo>
                    <a:pt x="791" y="875"/>
                    <a:pt x="86" y="1280"/>
                    <a:pt x="86" y="1721"/>
                  </a:cubicBezTo>
                  <a:cubicBezTo>
                    <a:pt x="86" y="2162"/>
                    <a:pt x="791" y="2567"/>
                    <a:pt x="1930" y="2866"/>
                  </a:cubicBezTo>
                  <a:cubicBezTo>
                    <a:pt x="3085" y="3168"/>
                    <a:pt x="4682" y="3355"/>
                    <a:pt x="6447" y="3355"/>
                  </a:cubicBezTo>
                  <a:cubicBezTo>
                    <a:pt x="8212" y="3355"/>
                    <a:pt x="9809" y="3168"/>
                    <a:pt x="10964" y="2866"/>
                  </a:cubicBezTo>
                  <a:cubicBezTo>
                    <a:pt x="12102" y="2567"/>
                    <a:pt x="12807" y="2162"/>
                    <a:pt x="12807" y="1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1177393" y="2464566"/>
              <a:ext cx="2312743" cy="185111"/>
            </a:xfrm>
            <a:custGeom>
              <a:avLst/>
              <a:gdLst/>
              <a:ahLst/>
              <a:cxnLst/>
              <a:rect l="l" t="t" r="r" b="b"/>
              <a:pathLst>
                <a:path w="12893" h="1032" extrusionOk="0">
                  <a:moveTo>
                    <a:pt x="10978" y="139"/>
                  </a:moveTo>
                  <a:cubicBezTo>
                    <a:pt x="12161" y="226"/>
                    <a:pt x="12893" y="359"/>
                    <a:pt x="12893" y="516"/>
                  </a:cubicBezTo>
                  <a:cubicBezTo>
                    <a:pt x="12893" y="673"/>
                    <a:pt x="12161" y="806"/>
                    <a:pt x="10978" y="893"/>
                  </a:cubicBezTo>
                  <a:cubicBezTo>
                    <a:pt x="9818" y="979"/>
                    <a:pt x="8215" y="1032"/>
                    <a:pt x="6447" y="1032"/>
                  </a:cubicBezTo>
                  <a:cubicBezTo>
                    <a:pt x="4678" y="1032"/>
                    <a:pt x="3076" y="979"/>
                    <a:pt x="1917" y="893"/>
                  </a:cubicBezTo>
                  <a:cubicBezTo>
                    <a:pt x="733" y="806"/>
                    <a:pt x="1" y="673"/>
                    <a:pt x="1" y="516"/>
                  </a:cubicBezTo>
                  <a:cubicBezTo>
                    <a:pt x="1" y="359"/>
                    <a:pt x="733" y="226"/>
                    <a:pt x="1917" y="139"/>
                  </a:cubicBezTo>
                  <a:cubicBezTo>
                    <a:pt x="3076" y="53"/>
                    <a:pt x="4678" y="1"/>
                    <a:pt x="6447" y="1"/>
                  </a:cubicBezTo>
                  <a:cubicBezTo>
                    <a:pt x="8215" y="1"/>
                    <a:pt x="9818" y="53"/>
                    <a:pt x="10978" y="139"/>
                  </a:cubicBezTo>
                  <a:close/>
                  <a:moveTo>
                    <a:pt x="12807" y="516"/>
                  </a:moveTo>
                  <a:cubicBezTo>
                    <a:pt x="12807" y="412"/>
                    <a:pt x="12106" y="308"/>
                    <a:pt x="10972" y="224"/>
                  </a:cubicBezTo>
                  <a:cubicBezTo>
                    <a:pt x="9814" y="139"/>
                    <a:pt x="8214" y="86"/>
                    <a:pt x="6447" y="86"/>
                  </a:cubicBezTo>
                  <a:cubicBezTo>
                    <a:pt x="4679" y="86"/>
                    <a:pt x="3080" y="139"/>
                    <a:pt x="1923" y="224"/>
                  </a:cubicBezTo>
                  <a:cubicBezTo>
                    <a:pt x="788" y="308"/>
                    <a:pt x="86" y="412"/>
                    <a:pt x="86" y="516"/>
                  </a:cubicBezTo>
                  <a:cubicBezTo>
                    <a:pt x="86" y="620"/>
                    <a:pt x="788" y="724"/>
                    <a:pt x="1923" y="807"/>
                  </a:cubicBezTo>
                  <a:cubicBezTo>
                    <a:pt x="3080" y="893"/>
                    <a:pt x="4679" y="945"/>
                    <a:pt x="6447" y="945"/>
                  </a:cubicBezTo>
                  <a:cubicBezTo>
                    <a:pt x="8214" y="945"/>
                    <a:pt x="9814" y="893"/>
                    <a:pt x="10972" y="807"/>
                  </a:cubicBezTo>
                  <a:cubicBezTo>
                    <a:pt x="12106" y="724"/>
                    <a:pt x="12807" y="620"/>
                    <a:pt x="12807" y="5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1162146" y="1385300"/>
              <a:ext cx="2343596" cy="2343480"/>
            </a:xfrm>
            <a:custGeom>
              <a:avLst/>
              <a:gdLst/>
              <a:ahLst/>
              <a:cxnLst/>
              <a:rect l="l" t="t" r="r" b="b"/>
              <a:pathLst>
                <a:path w="13065" h="13065" extrusionOk="0">
                  <a:moveTo>
                    <a:pt x="1913" y="1914"/>
                  </a:moveTo>
                  <a:cubicBezTo>
                    <a:pt x="3096" y="732"/>
                    <a:pt x="4728" y="1"/>
                    <a:pt x="6532" y="1"/>
                  </a:cubicBezTo>
                  <a:cubicBezTo>
                    <a:pt x="8335" y="1"/>
                    <a:pt x="9969" y="732"/>
                    <a:pt x="11151" y="1914"/>
                  </a:cubicBezTo>
                  <a:cubicBezTo>
                    <a:pt x="12332" y="3096"/>
                    <a:pt x="13064" y="4729"/>
                    <a:pt x="13064" y="6533"/>
                  </a:cubicBezTo>
                  <a:cubicBezTo>
                    <a:pt x="13064" y="8337"/>
                    <a:pt x="12332" y="9970"/>
                    <a:pt x="11151" y="11152"/>
                  </a:cubicBezTo>
                  <a:cubicBezTo>
                    <a:pt x="9969" y="12334"/>
                    <a:pt x="8335" y="13065"/>
                    <a:pt x="6532" y="13065"/>
                  </a:cubicBezTo>
                  <a:cubicBezTo>
                    <a:pt x="4728" y="13065"/>
                    <a:pt x="3096" y="12334"/>
                    <a:pt x="1913" y="11152"/>
                  </a:cubicBezTo>
                  <a:cubicBezTo>
                    <a:pt x="731" y="9970"/>
                    <a:pt x="0" y="8337"/>
                    <a:pt x="0" y="6533"/>
                  </a:cubicBezTo>
                  <a:cubicBezTo>
                    <a:pt x="0" y="4729"/>
                    <a:pt x="731" y="3096"/>
                    <a:pt x="1913" y="1914"/>
                  </a:cubicBezTo>
                  <a:close/>
                  <a:moveTo>
                    <a:pt x="6532" y="258"/>
                  </a:moveTo>
                  <a:cubicBezTo>
                    <a:pt x="4799" y="258"/>
                    <a:pt x="3231" y="961"/>
                    <a:pt x="2095" y="2096"/>
                  </a:cubicBezTo>
                  <a:cubicBezTo>
                    <a:pt x="960" y="3232"/>
                    <a:pt x="258" y="4801"/>
                    <a:pt x="258" y="6533"/>
                  </a:cubicBezTo>
                  <a:cubicBezTo>
                    <a:pt x="258" y="8266"/>
                    <a:pt x="960" y="9834"/>
                    <a:pt x="2095" y="10969"/>
                  </a:cubicBezTo>
                  <a:cubicBezTo>
                    <a:pt x="3231" y="12105"/>
                    <a:pt x="4799" y="12807"/>
                    <a:pt x="6532" y="12807"/>
                  </a:cubicBezTo>
                  <a:cubicBezTo>
                    <a:pt x="8265" y="12807"/>
                    <a:pt x="9833" y="12105"/>
                    <a:pt x="10969" y="10969"/>
                  </a:cubicBezTo>
                  <a:cubicBezTo>
                    <a:pt x="12104" y="9834"/>
                    <a:pt x="12807" y="8266"/>
                    <a:pt x="12807" y="6533"/>
                  </a:cubicBezTo>
                  <a:cubicBezTo>
                    <a:pt x="12807" y="4801"/>
                    <a:pt x="12104" y="3232"/>
                    <a:pt x="10969" y="2096"/>
                  </a:cubicBezTo>
                  <a:cubicBezTo>
                    <a:pt x="9833" y="961"/>
                    <a:pt x="8265" y="258"/>
                    <a:pt x="6532" y="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3307424" y="2240175"/>
              <a:ext cx="97941" cy="696497"/>
            </a:xfrm>
            <a:custGeom>
              <a:avLst/>
              <a:gdLst/>
              <a:ahLst/>
              <a:cxnLst/>
              <a:rect l="l" t="t" r="r" b="b"/>
              <a:pathLst>
                <a:path w="546" h="3883" extrusionOk="0">
                  <a:moveTo>
                    <a:pt x="247" y="228"/>
                  </a:moveTo>
                  <a:cubicBezTo>
                    <a:pt x="247" y="229"/>
                    <a:pt x="247" y="229"/>
                    <a:pt x="247" y="229"/>
                  </a:cubicBezTo>
                  <a:close/>
                  <a:moveTo>
                    <a:pt x="187" y="35"/>
                  </a:moveTo>
                  <a:cubicBezTo>
                    <a:pt x="269" y="372"/>
                    <a:pt x="317" y="690"/>
                    <a:pt x="348" y="1035"/>
                  </a:cubicBezTo>
                  <a:cubicBezTo>
                    <a:pt x="386" y="1473"/>
                    <a:pt x="374" y="1901"/>
                    <a:pt x="322" y="2338"/>
                  </a:cubicBezTo>
                  <a:cubicBezTo>
                    <a:pt x="273" y="2731"/>
                    <a:pt x="201" y="3074"/>
                    <a:pt x="121" y="3460"/>
                  </a:cubicBezTo>
                  <a:cubicBezTo>
                    <a:pt x="114" y="3494"/>
                    <a:pt x="0" y="3882"/>
                    <a:pt x="94" y="3811"/>
                  </a:cubicBezTo>
                  <a:cubicBezTo>
                    <a:pt x="217" y="3703"/>
                    <a:pt x="294" y="3430"/>
                    <a:pt x="343" y="3283"/>
                  </a:cubicBezTo>
                  <a:cubicBezTo>
                    <a:pt x="495" y="2809"/>
                    <a:pt x="544" y="2316"/>
                    <a:pt x="544" y="1821"/>
                  </a:cubicBezTo>
                  <a:cubicBezTo>
                    <a:pt x="545" y="1428"/>
                    <a:pt x="508" y="1047"/>
                    <a:pt x="422" y="663"/>
                  </a:cubicBezTo>
                  <a:cubicBezTo>
                    <a:pt x="376" y="461"/>
                    <a:pt x="312" y="275"/>
                    <a:pt x="234" y="83"/>
                  </a:cubicBezTo>
                  <a:cubicBezTo>
                    <a:pt x="233" y="78"/>
                    <a:pt x="200" y="0"/>
                    <a:pt x="187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3179712" y="1951211"/>
              <a:ext cx="148706" cy="417037"/>
            </a:xfrm>
            <a:custGeom>
              <a:avLst/>
              <a:gdLst/>
              <a:ahLst/>
              <a:cxnLst/>
              <a:rect l="l" t="t" r="r" b="b"/>
              <a:pathLst>
                <a:path w="829" h="2325" extrusionOk="0">
                  <a:moveTo>
                    <a:pt x="53" y="101"/>
                  </a:moveTo>
                  <a:lnTo>
                    <a:pt x="53" y="102"/>
                  </a:lnTo>
                  <a:cubicBezTo>
                    <a:pt x="53" y="101"/>
                    <a:pt x="53" y="101"/>
                    <a:pt x="53" y="101"/>
                  </a:cubicBezTo>
                  <a:close/>
                  <a:moveTo>
                    <a:pt x="0" y="21"/>
                  </a:moveTo>
                  <a:cubicBezTo>
                    <a:pt x="72" y="179"/>
                    <a:pt x="139" y="336"/>
                    <a:pt x="203" y="497"/>
                  </a:cubicBezTo>
                  <a:cubicBezTo>
                    <a:pt x="301" y="742"/>
                    <a:pt x="378" y="985"/>
                    <a:pt x="447" y="1240"/>
                  </a:cubicBezTo>
                  <a:cubicBezTo>
                    <a:pt x="516" y="1493"/>
                    <a:pt x="575" y="1752"/>
                    <a:pt x="646" y="2003"/>
                  </a:cubicBezTo>
                  <a:cubicBezTo>
                    <a:pt x="657" y="2038"/>
                    <a:pt x="714" y="2325"/>
                    <a:pt x="767" y="2244"/>
                  </a:cubicBezTo>
                  <a:cubicBezTo>
                    <a:pt x="829" y="2132"/>
                    <a:pt x="793" y="1928"/>
                    <a:pt x="781" y="1809"/>
                  </a:cubicBezTo>
                  <a:cubicBezTo>
                    <a:pt x="743" y="1475"/>
                    <a:pt x="645" y="1173"/>
                    <a:pt x="524" y="862"/>
                  </a:cubicBezTo>
                  <a:cubicBezTo>
                    <a:pt x="443" y="654"/>
                    <a:pt x="351" y="457"/>
                    <a:pt x="232" y="268"/>
                  </a:cubicBezTo>
                  <a:cubicBezTo>
                    <a:pt x="176" y="177"/>
                    <a:pt x="114" y="104"/>
                    <a:pt x="41" y="28"/>
                  </a:cubicBezTo>
                  <a:cubicBezTo>
                    <a:pt x="31" y="18"/>
                    <a:pt x="10" y="1"/>
                    <a:pt x="0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3076215" y="2970030"/>
              <a:ext cx="207363" cy="317845"/>
            </a:xfrm>
            <a:custGeom>
              <a:avLst/>
              <a:gdLst/>
              <a:ahLst/>
              <a:cxnLst/>
              <a:rect l="l" t="t" r="r" b="b"/>
              <a:pathLst>
                <a:path w="1156" h="1772" extrusionOk="0">
                  <a:moveTo>
                    <a:pt x="1097" y="94"/>
                  </a:moveTo>
                  <a:lnTo>
                    <a:pt x="1097" y="94"/>
                  </a:lnTo>
                  <a:cubicBezTo>
                    <a:pt x="1097" y="94"/>
                    <a:pt x="1097" y="94"/>
                    <a:pt x="1097" y="94"/>
                  </a:cubicBezTo>
                  <a:close/>
                  <a:moveTo>
                    <a:pt x="1132" y="4"/>
                  </a:moveTo>
                  <a:cubicBezTo>
                    <a:pt x="1048" y="148"/>
                    <a:pt x="963" y="288"/>
                    <a:pt x="876" y="430"/>
                  </a:cubicBezTo>
                  <a:cubicBezTo>
                    <a:pt x="755" y="627"/>
                    <a:pt x="628" y="814"/>
                    <a:pt x="496" y="1004"/>
                  </a:cubicBezTo>
                  <a:cubicBezTo>
                    <a:pt x="377" y="1176"/>
                    <a:pt x="243" y="1369"/>
                    <a:pt x="142" y="1550"/>
                  </a:cubicBezTo>
                  <a:cubicBezTo>
                    <a:pt x="124" y="1583"/>
                    <a:pt x="1" y="1771"/>
                    <a:pt x="85" y="1763"/>
                  </a:cubicBezTo>
                  <a:cubicBezTo>
                    <a:pt x="191" y="1746"/>
                    <a:pt x="288" y="1615"/>
                    <a:pt x="355" y="1541"/>
                  </a:cubicBezTo>
                  <a:cubicBezTo>
                    <a:pt x="540" y="1333"/>
                    <a:pt x="674" y="1103"/>
                    <a:pt x="811" y="863"/>
                  </a:cubicBezTo>
                  <a:cubicBezTo>
                    <a:pt x="911" y="687"/>
                    <a:pt x="998" y="515"/>
                    <a:pt x="1071" y="329"/>
                  </a:cubicBezTo>
                  <a:cubicBezTo>
                    <a:pt x="1109" y="232"/>
                    <a:pt x="1130" y="143"/>
                    <a:pt x="1151" y="41"/>
                  </a:cubicBezTo>
                  <a:cubicBezTo>
                    <a:pt x="1152" y="28"/>
                    <a:pt x="1155" y="0"/>
                    <a:pt x="1132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1268693" y="2081253"/>
              <a:ext cx="134714" cy="478920"/>
            </a:xfrm>
            <a:custGeom>
              <a:avLst/>
              <a:gdLst/>
              <a:ahLst/>
              <a:cxnLst/>
              <a:rect l="l" t="t" r="r" b="b"/>
              <a:pathLst>
                <a:path w="751" h="2670" extrusionOk="0">
                  <a:moveTo>
                    <a:pt x="62" y="2502"/>
                  </a:moveTo>
                  <a:cubicBezTo>
                    <a:pt x="62" y="2501"/>
                    <a:pt x="62" y="2501"/>
                    <a:pt x="62" y="2501"/>
                  </a:cubicBezTo>
                  <a:close/>
                  <a:moveTo>
                    <a:pt x="63" y="2649"/>
                  </a:moveTo>
                  <a:cubicBezTo>
                    <a:pt x="84" y="2402"/>
                    <a:pt x="117" y="2167"/>
                    <a:pt x="161" y="1922"/>
                  </a:cubicBezTo>
                  <a:cubicBezTo>
                    <a:pt x="216" y="1616"/>
                    <a:pt x="293" y="1326"/>
                    <a:pt x="390" y="1031"/>
                  </a:cubicBezTo>
                  <a:cubicBezTo>
                    <a:pt x="472" y="781"/>
                    <a:pt x="567" y="529"/>
                    <a:pt x="643" y="281"/>
                  </a:cubicBezTo>
                  <a:cubicBezTo>
                    <a:pt x="654" y="245"/>
                    <a:pt x="751" y="0"/>
                    <a:pt x="665" y="33"/>
                  </a:cubicBezTo>
                  <a:cubicBezTo>
                    <a:pt x="556" y="83"/>
                    <a:pt x="480" y="262"/>
                    <a:pt x="428" y="362"/>
                  </a:cubicBezTo>
                  <a:cubicBezTo>
                    <a:pt x="270" y="670"/>
                    <a:pt x="182" y="1003"/>
                    <a:pt x="109" y="1340"/>
                  </a:cubicBezTo>
                  <a:cubicBezTo>
                    <a:pt x="50" y="1615"/>
                    <a:pt x="14" y="1883"/>
                    <a:pt x="5" y="2163"/>
                  </a:cubicBezTo>
                  <a:cubicBezTo>
                    <a:pt x="1" y="2315"/>
                    <a:pt x="13" y="2456"/>
                    <a:pt x="32" y="2607"/>
                  </a:cubicBezTo>
                  <a:cubicBezTo>
                    <a:pt x="33" y="2615"/>
                    <a:pt x="42" y="2669"/>
                    <a:pt x="63" y="2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67"/>
            <p:cNvSpPr/>
            <p:nvPr/>
          </p:nvSpPr>
          <p:spPr>
            <a:xfrm>
              <a:off x="1336854" y="2135602"/>
              <a:ext cx="236781" cy="915150"/>
            </a:xfrm>
            <a:custGeom>
              <a:avLst/>
              <a:gdLst/>
              <a:ahLst/>
              <a:cxnLst/>
              <a:rect l="l" t="t" r="r" b="b"/>
              <a:pathLst>
                <a:path w="1320" h="5102" extrusionOk="0">
                  <a:moveTo>
                    <a:pt x="452" y="1325"/>
                  </a:moveTo>
                  <a:cubicBezTo>
                    <a:pt x="379" y="1720"/>
                    <a:pt x="350" y="2040"/>
                    <a:pt x="368" y="2443"/>
                  </a:cubicBezTo>
                  <a:cubicBezTo>
                    <a:pt x="492" y="3916"/>
                    <a:pt x="1262" y="4734"/>
                    <a:pt x="1319" y="5102"/>
                  </a:cubicBezTo>
                  <a:cubicBezTo>
                    <a:pt x="738" y="4832"/>
                    <a:pt x="127" y="3138"/>
                    <a:pt x="37" y="2470"/>
                  </a:cubicBezTo>
                  <a:cubicBezTo>
                    <a:pt x="1" y="2033"/>
                    <a:pt x="21" y="1687"/>
                    <a:pt x="101" y="1257"/>
                  </a:cubicBezTo>
                  <a:cubicBezTo>
                    <a:pt x="134" y="1111"/>
                    <a:pt x="319" y="0"/>
                    <a:pt x="592" y="166"/>
                  </a:cubicBezTo>
                  <a:cubicBezTo>
                    <a:pt x="853" y="210"/>
                    <a:pt x="525" y="994"/>
                    <a:pt x="452" y="13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67"/>
            <p:cNvSpPr/>
            <p:nvPr/>
          </p:nvSpPr>
          <p:spPr>
            <a:xfrm>
              <a:off x="1284477" y="2732186"/>
              <a:ext cx="315888" cy="560893"/>
            </a:xfrm>
            <a:custGeom>
              <a:avLst/>
              <a:gdLst/>
              <a:ahLst/>
              <a:cxnLst/>
              <a:rect l="l" t="t" r="r" b="b"/>
              <a:pathLst>
                <a:path w="1761" h="3127" extrusionOk="0">
                  <a:moveTo>
                    <a:pt x="1616" y="2969"/>
                  </a:moveTo>
                  <a:lnTo>
                    <a:pt x="1616" y="2969"/>
                  </a:lnTo>
                  <a:cubicBezTo>
                    <a:pt x="1616" y="2969"/>
                    <a:pt x="1616" y="2969"/>
                    <a:pt x="1616" y="2969"/>
                  </a:cubicBezTo>
                  <a:close/>
                  <a:moveTo>
                    <a:pt x="1755" y="3093"/>
                  </a:moveTo>
                  <a:cubicBezTo>
                    <a:pt x="1533" y="2867"/>
                    <a:pt x="1347" y="2639"/>
                    <a:pt x="1160" y="2383"/>
                  </a:cubicBezTo>
                  <a:cubicBezTo>
                    <a:pt x="926" y="2060"/>
                    <a:pt x="735" y="1722"/>
                    <a:pt x="574" y="1358"/>
                  </a:cubicBezTo>
                  <a:cubicBezTo>
                    <a:pt x="428" y="1028"/>
                    <a:pt x="323" y="726"/>
                    <a:pt x="203" y="389"/>
                  </a:cubicBezTo>
                  <a:cubicBezTo>
                    <a:pt x="191" y="354"/>
                    <a:pt x="96" y="0"/>
                    <a:pt x="52" y="100"/>
                  </a:cubicBezTo>
                  <a:cubicBezTo>
                    <a:pt x="0" y="244"/>
                    <a:pt x="68" y="495"/>
                    <a:pt x="99" y="636"/>
                  </a:cubicBezTo>
                  <a:cubicBezTo>
                    <a:pt x="200" y="1078"/>
                    <a:pt x="394" y="1484"/>
                    <a:pt x="626" y="1872"/>
                  </a:cubicBezTo>
                  <a:cubicBezTo>
                    <a:pt x="811" y="2179"/>
                    <a:pt x="1020" y="2458"/>
                    <a:pt x="1269" y="2715"/>
                  </a:cubicBezTo>
                  <a:cubicBezTo>
                    <a:pt x="1402" y="2853"/>
                    <a:pt x="1540" y="2967"/>
                    <a:pt x="1694" y="3080"/>
                  </a:cubicBezTo>
                  <a:cubicBezTo>
                    <a:pt x="1698" y="3083"/>
                    <a:pt x="1760" y="3127"/>
                    <a:pt x="1755" y="30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1626179" y="3284285"/>
              <a:ext cx="226557" cy="171120"/>
            </a:xfrm>
            <a:custGeom>
              <a:avLst/>
              <a:gdLst/>
              <a:ahLst/>
              <a:cxnLst/>
              <a:rect l="l" t="t" r="r" b="b"/>
              <a:pathLst>
                <a:path w="1263" h="954" extrusionOk="0">
                  <a:moveTo>
                    <a:pt x="1183" y="904"/>
                  </a:moveTo>
                  <a:cubicBezTo>
                    <a:pt x="1183" y="903"/>
                    <a:pt x="1183" y="903"/>
                    <a:pt x="1182" y="903"/>
                  </a:cubicBezTo>
                  <a:close/>
                  <a:moveTo>
                    <a:pt x="1260" y="932"/>
                  </a:moveTo>
                  <a:cubicBezTo>
                    <a:pt x="1140" y="862"/>
                    <a:pt x="1027" y="787"/>
                    <a:pt x="912" y="708"/>
                  </a:cubicBezTo>
                  <a:cubicBezTo>
                    <a:pt x="769" y="608"/>
                    <a:pt x="641" y="503"/>
                    <a:pt x="511" y="386"/>
                  </a:cubicBezTo>
                  <a:cubicBezTo>
                    <a:pt x="409" y="295"/>
                    <a:pt x="284" y="180"/>
                    <a:pt x="172" y="105"/>
                  </a:cubicBezTo>
                  <a:cubicBezTo>
                    <a:pt x="134" y="80"/>
                    <a:pt x="41" y="1"/>
                    <a:pt x="20" y="65"/>
                  </a:cubicBezTo>
                  <a:cubicBezTo>
                    <a:pt x="0" y="147"/>
                    <a:pt x="68" y="219"/>
                    <a:pt x="117" y="284"/>
                  </a:cubicBezTo>
                  <a:cubicBezTo>
                    <a:pt x="237" y="443"/>
                    <a:pt x="398" y="557"/>
                    <a:pt x="562" y="667"/>
                  </a:cubicBezTo>
                  <a:cubicBezTo>
                    <a:pt x="696" y="758"/>
                    <a:pt x="828" y="831"/>
                    <a:pt x="979" y="890"/>
                  </a:cubicBezTo>
                  <a:cubicBezTo>
                    <a:pt x="1063" y="923"/>
                    <a:pt x="1139" y="938"/>
                    <a:pt x="1226" y="952"/>
                  </a:cubicBezTo>
                  <a:cubicBezTo>
                    <a:pt x="1240" y="953"/>
                    <a:pt x="1263" y="952"/>
                    <a:pt x="1260" y="93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1603040" y="1427631"/>
              <a:ext cx="1788775" cy="2147787"/>
            </a:xfrm>
            <a:custGeom>
              <a:avLst/>
              <a:gdLst/>
              <a:ahLst/>
              <a:cxnLst/>
              <a:rect l="l" t="t" r="r" b="b"/>
              <a:pathLst>
                <a:path w="9972" h="11974" extrusionOk="0">
                  <a:moveTo>
                    <a:pt x="7244" y="8426"/>
                  </a:moveTo>
                  <a:cubicBezTo>
                    <a:pt x="7244" y="8426"/>
                    <a:pt x="6879" y="8500"/>
                    <a:pt x="6733" y="8508"/>
                  </a:cubicBezTo>
                  <a:cubicBezTo>
                    <a:pt x="6586" y="8515"/>
                    <a:pt x="6790" y="8378"/>
                    <a:pt x="6392" y="8426"/>
                  </a:cubicBezTo>
                  <a:cubicBezTo>
                    <a:pt x="5994" y="8475"/>
                    <a:pt x="5897" y="8329"/>
                    <a:pt x="5792" y="8434"/>
                  </a:cubicBezTo>
                  <a:cubicBezTo>
                    <a:pt x="5686" y="8540"/>
                    <a:pt x="5402" y="8442"/>
                    <a:pt x="5557" y="8580"/>
                  </a:cubicBezTo>
                  <a:cubicBezTo>
                    <a:pt x="5710" y="8718"/>
                    <a:pt x="5881" y="8816"/>
                    <a:pt x="6189" y="8832"/>
                  </a:cubicBezTo>
                  <a:cubicBezTo>
                    <a:pt x="6497" y="8848"/>
                    <a:pt x="6489" y="8661"/>
                    <a:pt x="6643" y="8759"/>
                  </a:cubicBezTo>
                  <a:cubicBezTo>
                    <a:pt x="6798" y="8856"/>
                    <a:pt x="6798" y="8954"/>
                    <a:pt x="6943" y="8840"/>
                  </a:cubicBezTo>
                  <a:cubicBezTo>
                    <a:pt x="7089" y="8727"/>
                    <a:pt x="7244" y="8426"/>
                    <a:pt x="7244" y="8426"/>
                  </a:cubicBezTo>
                  <a:close/>
                  <a:moveTo>
                    <a:pt x="1011" y="2155"/>
                  </a:moveTo>
                  <a:cubicBezTo>
                    <a:pt x="1214" y="1903"/>
                    <a:pt x="1562" y="1932"/>
                    <a:pt x="1717" y="1964"/>
                  </a:cubicBezTo>
                  <a:cubicBezTo>
                    <a:pt x="1870" y="1997"/>
                    <a:pt x="1915" y="2107"/>
                    <a:pt x="1952" y="2265"/>
                  </a:cubicBezTo>
                  <a:cubicBezTo>
                    <a:pt x="1988" y="2423"/>
                    <a:pt x="2008" y="2334"/>
                    <a:pt x="2244" y="2504"/>
                  </a:cubicBezTo>
                  <a:cubicBezTo>
                    <a:pt x="2479" y="2674"/>
                    <a:pt x="2597" y="2731"/>
                    <a:pt x="2771" y="2512"/>
                  </a:cubicBezTo>
                  <a:cubicBezTo>
                    <a:pt x="2945" y="2293"/>
                    <a:pt x="2767" y="2196"/>
                    <a:pt x="2925" y="2151"/>
                  </a:cubicBezTo>
                  <a:cubicBezTo>
                    <a:pt x="3083" y="2107"/>
                    <a:pt x="3180" y="2317"/>
                    <a:pt x="3465" y="2447"/>
                  </a:cubicBezTo>
                  <a:cubicBezTo>
                    <a:pt x="3749" y="2576"/>
                    <a:pt x="3513" y="2783"/>
                    <a:pt x="3557" y="3096"/>
                  </a:cubicBezTo>
                  <a:cubicBezTo>
                    <a:pt x="3602" y="3408"/>
                    <a:pt x="3675" y="3412"/>
                    <a:pt x="3853" y="3108"/>
                  </a:cubicBezTo>
                  <a:cubicBezTo>
                    <a:pt x="4032" y="2803"/>
                    <a:pt x="4040" y="2252"/>
                    <a:pt x="4255" y="2406"/>
                  </a:cubicBezTo>
                  <a:cubicBezTo>
                    <a:pt x="4470" y="2561"/>
                    <a:pt x="4547" y="3177"/>
                    <a:pt x="4320" y="3485"/>
                  </a:cubicBezTo>
                  <a:cubicBezTo>
                    <a:pt x="4093" y="3794"/>
                    <a:pt x="3862" y="3874"/>
                    <a:pt x="4304" y="4114"/>
                  </a:cubicBezTo>
                  <a:cubicBezTo>
                    <a:pt x="4746" y="4353"/>
                    <a:pt x="4539" y="4438"/>
                    <a:pt x="4948" y="4548"/>
                  </a:cubicBezTo>
                  <a:cubicBezTo>
                    <a:pt x="5359" y="4657"/>
                    <a:pt x="5119" y="4122"/>
                    <a:pt x="4871" y="3883"/>
                  </a:cubicBezTo>
                  <a:cubicBezTo>
                    <a:pt x="4624" y="3643"/>
                    <a:pt x="5066" y="3582"/>
                    <a:pt x="5017" y="3258"/>
                  </a:cubicBezTo>
                  <a:cubicBezTo>
                    <a:pt x="4969" y="2934"/>
                    <a:pt x="4933" y="3099"/>
                    <a:pt x="4762" y="2938"/>
                  </a:cubicBezTo>
                  <a:cubicBezTo>
                    <a:pt x="4592" y="2775"/>
                    <a:pt x="4612" y="2707"/>
                    <a:pt x="4799" y="2544"/>
                  </a:cubicBezTo>
                  <a:cubicBezTo>
                    <a:pt x="4985" y="2382"/>
                    <a:pt x="5091" y="2665"/>
                    <a:pt x="5310" y="2958"/>
                  </a:cubicBezTo>
                  <a:cubicBezTo>
                    <a:pt x="5529" y="3250"/>
                    <a:pt x="5460" y="3306"/>
                    <a:pt x="5707" y="3375"/>
                  </a:cubicBezTo>
                  <a:cubicBezTo>
                    <a:pt x="5954" y="3444"/>
                    <a:pt x="5963" y="3671"/>
                    <a:pt x="6234" y="3829"/>
                  </a:cubicBezTo>
                  <a:cubicBezTo>
                    <a:pt x="6506" y="3988"/>
                    <a:pt x="6558" y="3826"/>
                    <a:pt x="6839" y="4008"/>
                  </a:cubicBezTo>
                  <a:cubicBezTo>
                    <a:pt x="7118" y="4191"/>
                    <a:pt x="7021" y="4341"/>
                    <a:pt x="7240" y="4426"/>
                  </a:cubicBezTo>
                  <a:cubicBezTo>
                    <a:pt x="7458" y="4511"/>
                    <a:pt x="7500" y="4653"/>
                    <a:pt x="7162" y="4751"/>
                  </a:cubicBezTo>
                  <a:cubicBezTo>
                    <a:pt x="6826" y="4847"/>
                    <a:pt x="6851" y="4413"/>
                    <a:pt x="6749" y="4421"/>
                  </a:cubicBezTo>
                  <a:cubicBezTo>
                    <a:pt x="6648" y="4430"/>
                    <a:pt x="6376" y="4450"/>
                    <a:pt x="6474" y="4795"/>
                  </a:cubicBezTo>
                  <a:cubicBezTo>
                    <a:pt x="6570" y="5140"/>
                    <a:pt x="6741" y="4884"/>
                    <a:pt x="6911" y="5022"/>
                  </a:cubicBezTo>
                  <a:cubicBezTo>
                    <a:pt x="7081" y="5160"/>
                    <a:pt x="7053" y="5188"/>
                    <a:pt x="6932" y="5269"/>
                  </a:cubicBezTo>
                  <a:cubicBezTo>
                    <a:pt x="6810" y="5350"/>
                    <a:pt x="6733" y="5772"/>
                    <a:pt x="6486" y="5789"/>
                  </a:cubicBezTo>
                  <a:cubicBezTo>
                    <a:pt x="6238" y="5804"/>
                    <a:pt x="6109" y="6344"/>
                    <a:pt x="6129" y="6502"/>
                  </a:cubicBezTo>
                  <a:cubicBezTo>
                    <a:pt x="6149" y="6660"/>
                    <a:pt x="6254" y="6709"/>
                    <a:pt x="5983" y="6973"/>
                  </a:cubicBezTo>
                  <a:cubicBezTo>
                    <a:pt x="5711" y="7236"/>
                    <a:pt x="5577" y="7091"/>
                    <a:pt x="5719" y="7378"/>
                  </a:cubicBezTo>
                  <a:cubicBezTo>
                    <a:pt x="5862" y="7666"/>
                    <a:pt x="6096" y="8157"/>
                    <a:pt x="5796" y="8080"/>
                  </a:cubicBezTo>
                  <a:cubicBezTo>
                    <a:pt x="5496" y="8002"/>
                    <a:pt x="5593" y="7816"/>
                    <a:pt x="5261" y="7569"/>
                  </a:cubicBezTo>
                  <a:cubicBezTo>
                    <a:pt x="4928" y="7321"/>
                    <a:pt x="5115" y="7694"/>
                    <a:pt x="4746" y="7820"/>
                  </a:cubicBezTo>
                  <a:cubicBezTo>
                    <a:pt x="4377" y="7945"/>
                    <a:pt x="4652" y="7626"/>
                    <a:pt x="4466" y="7605"/>
                  </a:cubicBezTo>
                  <a:cubicBezTo>
                    <a:pt x="4279" y="7585"/>
                    <a:pt x="4365" y="7779"/>
                    <a:pt x="4028" y="7853"/>
                  </a:cubicBezTo>
                  <a:cubicBezTo>
                    <a:pt x="3692" y="7925"/>
                    <a:pt x="4036" y="8035"/>
                    <a:pt x="3922" y="8538"/>
                  </a:cubicBezTo>
                  <a:cubicBezTo>
                    <a:pt x="3809" y="9040"/>
                    <a:pt x="3935" y="9020"/>
                    <a:pt x="4385" y="9086"/>
                  </a:cubicBezTo>
                  <a:cubicBezTo>
                    <a:pt x="4835" y="9150"/>
                    <a:pt x="5147" y="8818"/>
                    <a:pt x="5394" y="8956"/>
                  </a:cubicBezTo>
                  <a:cubicBezTo>
                    <a:pt x="5642" y="9093"/>
                    <a:pt x="5176" y="9187"/>
                    <a:pt x="5297" y="9382"/>
                  </a:cubicBezTo>
                  <a:cubicBezTo>
                    <a:pt x="5419" y="9576"/>
                    <a:pt x="5472" y="9279"/>
                    <a:pt x="5670" y="9397"/>
                  </a:cubicBezTo>
                  <a:cubicBezTo>
                    <a:pt x="5869" y="9515"/>
                    <a:pt x="5759" y="9738"/>
                    <a:pt x="5951" y="9860"/>
                  </a:cubicBezTo>
                  <a:cubicBezTo>
                    <a:pt x="6141" y="9981"/>
                    <a:pt x="6291" y="9827"/>
                    <a:pt x="6461" y="9592"/>
                  </a:cubicBezTo>
                  <a:cubicBezTo>
                    <a:pt x="6632" y="9357"/>
                    <a:pt x="6770" y="9438"/>
                    <a:pt x="6932" y="9207"/>
                  </a:cubicBezTo>
                  <a:cubicBezTo>
                    <a:pt x="7094" y="8976"/>
                    <a:pt x="7276" y="9203"/>
                    <a:pt x="7609" y="9101"/>
                  </a:cubicBezTo>
                  <a:cubicBezTo>
                    <a:pt x="7941" y="9000"/>
                    <a:pt x="7682" y="8935"/>
                    <a:pt x="7958" y="8882"/>
                  </a:cubicBezTo>
                  <a:cubicBezTo>
                    <a:pt x="8234" y="8830"/>
                    <a:pt x="8298" y="9162"/>
                    <a:pt x="8383" y="9126"/>
                  </a:cubicBezTo>
                  <a:cubicBezTo>
                    <a:pt x="8469" y="9089"/>
                    <a:pt x="8704" y="8951"/>
                    <a:pt x="8931" y="8983"/>
                  </a:cubicBezTo>
                  <a:cubicBezTo>
                    <a:pt x="9158" y="9017"/>
                    <a:pt x="9105" y="9272"/>
                    <a:pt x="9442" y="8968"/>
                  </a:cubicBezTo>
                  <a:cubicBezTo>
                    <a:pt x="9592" y="8832"/>
                    <a:pt x="9793" y="8739"/>
                    <a:pt x="9971" y="8678"/>
                  </a:cubicBezTo>
                  <a:cubicBezTo>
                    <a:pt x="9393" y="10108"/>
                    <a:pt x="8310" y="11281"/>
                    <a:pt x="6942" y="11973"/>
                  </a:cubicBezTo>
                  <a:cubicBezTo>
                    <a:pt x="6836" y="11798"/>
                    <a:pt x="6664" y="11577"/>
                    <a:pt x="6457" y="11543"/>
                  </a:cubicBezTo>
                  <a:cubicBezTo>
                    <a:pt x="6109" y="11486"/>
                    <a:pt x="6173" y="11405"/>
                    <a:pt x="6068" y="11162"/>
                  </a:cubicBezTo>
                  <a:cubicBezTo>
                    <a:pt x="5963" y="10918"/>
                    <a:pt x="5825" y="10805"/>
                    <a:pt x="6165" y="10440"/>
                  </a:cubicBezTo>
                  <a:cubicBezTo>
                    <a:pt x="6506" y="10075"/>
                    <a:pt x="6011" y="10156"/>
                    <a:pt x="5691" y="10034"/>
                  </a:cubicBezTo>
                  <a:cubicBezTo>
                    <a:pt x="5371" y="9912"/>
                    <a:pt x="5532" y="9884"/>
                    <a:pt x="5359" y="9795"/>
                  </a:cubicBezTo>
                  <a:cubicBezTo>
                    <a:pt x="5184" y="9706"/>
                    <a:pt x="5098" y="9949"/>
                    <a:pt x="4851" y="9816"/>
                  </a:cubicBezTo>
                  <a:cubicBezTo>
                    <a:pt x="4604" y="9681"/>
                    <a:pt x="4641" y="9588"/>
                    <a:pt x="4462" y="9503"/>
                  </a:cubicBezTo>
                  <a:cubicBezTo>
                    <a:pt x="4284" y="9417"/>
                    <a:pt x="4158" y="9609"/>
                    <a:pt x="4045" y="9580"/>
                  </a:cubicBezTo>
                  <a:cubicBezTo>
                    <a:pt x="3931" y="9552"/>
                    <a:pt x="3805" y="9479"/>
                    <a:pt x="3635" y="9438"/>
                  </a:cubicBezTo>
                  <a:cubicBezTo>
                    <a:pt x="3465" y="9397"/>
                    <a:pt x="3367" y="9397"/>
                    <a:pt x="3063" y="9130"/>
                  </a:cubicBezTo>
                  <a:cubicBezTo>
                    <a:pt x="2759" y="8862"/>
                    <a:pt x="2925" y="8716"/>
                    <a:pt x="2812" y="8356"/>
                  </a:cubicBezTo>
                  <a:cubicBezTo>
                    <a:pt x="2698" y="7994"/>
                    <a:pt x="2430" y="8047"/>
                    <a:pt x="2572" y="8371"/>
                  </a:cubicBezTo>
                  <a:cubicBezTo>
                    <a:pt x="2714" y="8696"/>
                    <a:pt x="2593" y="8732"/>
                    <a:pt x="2487" y="8655"/>
                  </a:cubicBezTo>
                  <a:cubicBezTo>
                    <a:pt x="2382" y="8578"/>
                    <a:pt x="2281" y="8440"/>
                    <a:pt x="2070" y="7986"/>
                  </a:cubicBezTo>
                  <a:cubicBezTo>
                    <a:pt x="1859" y="7532"/>
                    <a:pt x="1867" y="7654"/>
                    <a:pt x="1818" y="7345"/>
                  </a:cubicBezTo>
                  <a:cubicBezTo>
                    <a:pt x="1769" y="7037"/>
                    <a:pt x="1721" y="7126"/>
                    <a:pt x="1559" y="6867"/>
                  </a:cubicBezTo>
                  <a:cubicBezTo>
                    <a:pt x="1396" y="6608"/>
                    <a:pt x="1579" y="5821"/>
                    <a:pt x="1574" y="5480"/>
                  </a:cubicBezTo>
                  <a:cubicBezTo>
                    <a:pt x="1571" y="5139"/>
                    <a:pt x="1384" y="5047"/>
                    <a:pt x="1530" y="4783"/>
                  </a:cubicBezTo>
                  <a:cubicBezTo>
                    <a:pt x="1677" y="4519"/>
                    <a:pt x="1530" y="4604"/>
                    <a:pt x="1332" y="4568"/>
                  </a:cubicBezTo>
                  <a:cubicBezTo>
                    <a:pt x="1133" y="4531"/>
                    <a:pt x="1271" y="4251"/>
                    <a:pt x="1303" y="4041"/>
                  </a:cubicBezTo>
                  <a:cubicBezTo>
                    <a:pt x="1335" y="3829"/>
                    <a:pt x="1478" y="3870"/>
                    <a:pt x="1396" y="3728"/>
                  </a:cubicBezTo>
                  <a:cubicBezTo>
                    <a:pt x="1315" y="3587"/>
                    <a:pt x="1222" y="3582"/>
                    <a:pt x="1003" y="3257"/>
                  </a:cubicBezTo>
                  <a:cubicBezTo>
                    <a:pt x="784" y="2934"/>
                    <a:pt x="605" y="3161"/>
                    <a:pt x="484" y="2974"/>
                  </a:cubicBezTo>
                  <a:cubicBezTo>
                    <a:pt x="363" y="2788"/>
                    <a:pt x="395" y="2658"/>
                    <a:pt x="703" y="2585"/>
                  </a:cubicBezTo>
                  <a:cubicBezTo>
                    <a:pt x="1011" y="2512"/>
                    <a:pt x="947" y="2252"/>
                    <a:pt x="1011" y="2155"/>
                  </a:cubicBezTo>
                  <a:close/>
                  <a:moveTo>
                    <a:pt x="8527" y="1899"/>
                  </a:moveTo>
                  <a:cubicBezTo>
                    <a:pt x="8845" y="2217"/>
                    <a:pt x="9056" y="2445"/>
                    <a:pt x="9300" y="2825"/>
                  </a:cubicBezTo>
                  <a:cubicBezTo>
                    <a:pt x="9298" y="2863"/>
                    <a:pt x="9289" y="3047"/>
                    <a:pt x="9288" y="3078"/>
                  </a:cubicBezTo>
                  <a:cubicBezTo>
                    <a:pt x="9288" y="3093"/>
                    <a:pt x="9288" y="3107"/>
                    <a:pt x="9289" y="3119"/>
                  </a:cubicBezTo>
                  <a:cubicBezTo>
                    <a:pt x="9268" y="3098"/>
                    <a:pt x="9243" y="3075"/>
                    <a:pt x="9219" y="3051"/>
                  </a:cubicBezTo>
                  <a:cubicBezTo>
                    <a:pt x="9056" y="2892"/>
                    <a:pt x="8827" y="2670"/>
                    <a:pt x="8747" y="2472"/>
                  </a:cubicBezTo>
                  <a:cubicBezTo>
                    <a:pt x="8649" y="2225"/>
                    <a:pt x="8584" y="2209"/>
                    <a:pt x="8517" y="2193"/>
                  </a:cubicBezTo>
                  <a:cubicBezTo>
                    <a:pt x="8504" y="2190"/>
                    <a:pt x="8491" y="2187"/>
                    <a:pt x="8475" y="2166"/>
                  </a:cubicBezTo>
                  <a:cubicBezTo>
                    <a:pt x="8457" y="2144"/>
                    <a:pt x="8440" y="2129"/>
                    <a:pt x="8422" y="2120"/>
                  </a:cubicBezTo>
                  <a:cubicBezTo>
                    <a:pt x="8347" y="2082"/>
                    <a:pt x="8265" y="2131"/>
                    <a:pt x="8185" y="2189"/>
                  </a:cubicBezTo>
                  <a:cubicBezTo>
                    <a:pt x="8185" y="2189"/>
                    <a:pt x="8184" y="2189"/>
                    <a:pt x="8184" y="2189"/>
                  </a:cubicBezTo>
                  <a:cubicBezTo>
                    <a:pt x="8172" y="2197"/>
                    <a:pt x="8160" y="2207"/>
                    <a:pt x="8148" y="2216"/>
                  </a:cubicBezTo>
                  <a:cubicBezTo>
                    <a:pt x="8137" y="2224"/>
                    <a:pt x="8126" y="2232"/>
                    <a:pt x="8115" y="2240"/>
                  </a:cubicBezTo>
                  <a:cubicBezTo>
                    <a:pt x="8114" y="2241"/>
                    <a:pt x="8112" y="2242"/>
                    <a:pt x="8112" y="2243"/>
                  </a:cubicBezTo>
                  <a:cubicBezTo>
                    <a:pt x="8109" y="2245"/>
                    <a:pt x="8106" y="2246"/>
                    <a:pt x="8104" y="2249"/>
                  </a:cubicBezTo>
                  <a:cubicBezTo>
                    <a:pt x="8103" y="2245"/>
                    <a:pt x="8103" y="2240"/>
                    <a:pt x="8102" y="2236"/>
                  </a:cubicBezTo>
                  <a:cubicBezTo>
                    <a:pt x="8102" y="2230"/>
                    <a:pt x="8101" y="2225"/>
                    <a:pt x="8100" y="2218"/>
                  </a:cubicBezTo>
                  <a:cubicBezTo>
                    <a:pt x="8095" y="2177"/>
                    <a:pt x="8085" y="2142"/>
                    <a:pt x="8071" y="2113"/>
                  </a:cubicBezTo>
                  <a:cubicBezTo>
                    <a:pt x="8040" y="2045"/>
                    <a:pt x="7988" y="2008"/>
                    <a:pt x="7927" y="1979"/>
                  </a:cubicBezTo>
                  <a:cubicBezTo>
                    <a:pt x="7901" y="1967"/>
                    <a:pt x="7873" y="1956"/>
                    <a:pt x="7844" y="1945"/>
                  </a:cubicBezTo>
                  <a:cubicBezTo>
                    <a:pt x="7799" y="1929"/>
                    <a:pt x="7751" y="1909"/>
                    <a:pt x="7711" y="1880"/>
                  </a:cubicBezTo>
                  <a:lnTo>
                    <a:pt x="7731" y="1866"/>
                  </a:lnTo>
                  <a:cubicBezTo>
                    <a:pt x="7754" y="1850"/>
                    <a:pt x="7777" y="1834"/>
                    <a:pt x="7797" y="1816"/>
                  </a:cubicBezTo>
                  <a:cubicBezTo>
                    <a:pt x="7820" y="1796"/>
                    <a:pt x="7839" y="1773"/>
                    <a:pt x="7851" y="1745"/>
                  </a:cubicBezTo>
                  <a:cubicBezTo>
                    <a:pt x="7859" y="1723"/>
                    <a:pt x="7864" y="1699"/>
                    <a:pt x="7861" y="1671"/>
                  </a:cubicBezTo>
                  <a:cubicBezTo>
                    <a:pt x="7857" y="1612"/>
                    <a:pt x="7831" y="1541"/>
                    <a:pt x="7766" y="1470"/>
                  </a:cubicBezTo>
                  <a:cubicBezTo>
                    <a:pt x="7736" y="1438"/>
                    <a:pt x="7698" y="1406"/>
                    <a:pt x="7651" y="1376"/>
                  </a:cubicBezTo>
                  <a:cubicBezTo>
                    <a:pt x="7637" y="1367"/>
                    <a:pt x="7623" y="1358"/>
                    <a:pt x="7608" y="1350"/>
                  </a:cubicBezTo>
                  <a:cubicBezTo>
                    <a:pt x="7552" y="1318"/>
                    <a:pt x="7484" y="1288"/>
                    <a:pt x="7402" y="1259"/>
                  </a:cubicBezTo>
                  <a:cubicBezTo>
                    <a:pt x="7348" y="1241"/>
                    <a:pt x="7287" y="1222"/>
                    <a:pt x="7220" y="1206"/>
                  </a:cubicBezTo>
                  <a:cubicBezTo>
                    <a:pt x="7165" y="1192"/>
                    <a:pt x="7107" y="1180"/>
                    <a:pt x="7044" y="1169"/>
                  </a:cubicBezTo>
                  <a:cubicBezTo>
                    <a:pt x="6516" y="1075"/>
                    <a:pt x="6490" y="792"/>
                    <a:pt x="6490" y="791"/>
                  </a:cubicBezTo>
                  <a:cubicBezTo>
                    <a:pt x="6487" y="759"/>
                    <a:pt x="6466" y="731"/>
                    <a:pt x="6433" y="718"/>
                  </a:cubicBezTo>
                  <a:cubicBezTo>
                    <a:pt x="6432" y="718"/>
                    <a:pt x="6121" y="609"/>
                    <a:pt x="5924" y="532"/>
                  </a:cubicBezTo>
                  <a:cubicBezTo>
                    <a:pt x="5829" y="495"/>
                    <a:pt x="5761" y="465"/>
                    <a:pt x="5770" y="460"/>
                  </a:cubicBezTo>
                  <a:cubicBezTo>
                    <a:pt x="5779" y="453"/>
                    <a:pt x="5790" y="446"/>
                    <a:pt x="5799" y="437"/>
                  </a:cubicBezTo>
                  <a:cubicBezTo>
                    <a:pt x="5812" y="426"/>
                    <a:pt x="5823" y="412"/>
                    <a:pt x="5833" y="397"/>
                  </a:cubicBezTo>
                  <a:cubicBezTo>
                    <a:pt x="5839" y="388"/>
                    <a:pt x="5873" y="285"/>
                    <a:pt x="5878" y="276"/>
                  </a:cubicBezTo>
                  <a:cubicBezTo>
                    <a:pt x="6979" y="605"/>
                    <a:pt x="7716" y="1088"/>
                    <a:pt x="8527" y="1899"/>
                  </a:cubicBezTo>
                  <a:close/>
                  <a:moveTo>
                    <a:pt x="4308" y="1510"/>
                  </a:moveTo>
                  <a:cubicBezTo>
                    <a:pt x="4308" y="1510"/>
                    <a:pt x="4600" y="1271"/>
                    <a:pt x="4766" y="1251"/>
                  </a:cubicBezTo>
                  <a:cubicBezTo>
                    <a:pt x="4933" y="1230"/>
                    <a:pt x="5050" y="1368"/>
                    <a:pt x="5427" y="1331"/>
                  </a:cubicBezTo>
                  <a:cubicBezTo>
                    <a:pt x="5804" y="1296"/>
                    <a:pt x="5650" y="1336"/>
                    <a:pt x="6064" y="1592"/>
                  </a:cubicBezTo>
                  <a:cubicBezTo>
                    <a:pt x="6477" y="1846"/>
                    <a:pt x="6388" y="1879"/>
                    <a:pt x="6449" y="2325"/>
                  </a:cubicBezTo>
                  <a:cubicBezTo>
                    <a:pt x="6510" y="2771"/>
                    <a:pt x="6506" y="2532"/>
                    <a:pt x="6701" y="2844"/>
                  </a:cubicBezTo>
                  <a:cubicBezTo>
                    <a:pt x="6895" y="3157"/>
                    <a:pt x="6619" y="3035"/>
                    <a:pt x="6247" y="3035"/>
                  </a:cubicBezTo>
                  <a:cubicBezTo>
                    <a:pt x="5873" y="3035"/>
                    <a:pt x="5877" y="2938"/>
                    <a:pt x="5614" y="2788"/>
                  </a:cubicBezTo>
                  <a:cubicBezTo>
                    <a:pt x="5350" y="2638"/>
                    <a:pt x="5411" y="2528"/>
                    <a:pt x="5310" y="2366"/>
                  </a:cubicBezTo>
                  <a:cubicBezTo>
                    <a:pt x="5208" y="2204"/>
                    <a:pt x="5196" y="2204"/>
                    <a:pt x="5026" y="2094"/>
                  </a:cubicBezTo>
                  <a:cubicBezTo>
                    <a:pt x="4856" y="1984"/>
                    <a:pt x="4835" y="2082"/>
                    <a:pt x="4644" y="1977"/>
                  </a:cubicBezTo>
                  <a:cubicBezTo>
                    <a:pt x="4454" y="1871"/>
                    <a:pt x="4389" y="2025"/>
                    <a:pt x="4243" y="2058"/>
                  </a:cubicBezTo>
                  <a:cubicBezTo>
                    <a:pt x="4097" y="2090"/>
                    <a:pt x="3955" y="2070"/>
                    <a:pt x="3838" y="1944"/>
                  </a:cubicBezTo>
                  <a:cubicBezTo>
                    <a:pt x="3720" y="1819"/>
                    <a:pt x="3643" y="1656"/>
                    <a:pt x="3720" y="1530"/>
                  </a:cubicBezTo>
                  <a:cubicBezTo>
                    <a:pt x="3797" y="1405"/>
                    <a:pt x="3833" y="1352"/>
                    <a:pt x="3963" y="1234"/>
                  </a:cubicBezTo>
                  <a:cubicBezTo>
                    <a:pt x="4093" y="1117"/>
                    <a:pt x="4308" y="1510"/>
                    <a:pt x="4308" y="1510"/>
                  </a:cubicBezTo>
                  <a:close/>
                  <a:moveTo>
                    <a:pt x="6968" y="1762"/>
                  </a:moveTo>
                  <a:cubicBezTo>
                    <a:pt x="6948" y="1765"/>
                    <a:pt x="6713" y="1912"/>
                    <a:pt x="6785" y="2050"/>
                  </a:cubicBezTo>
                  <a:cubicBezTo>
                    <a:pt x="6859" y="2187"/>
                    <a:pt x="7053" y="2260"/>
                    <a:pt x="7110" y="2204"/>
                  </a:cubicBezTo>
                  <a:cubicBezTo>
                    <a:pt x="7167" y="2147"/>
                    <a:pt x="6988" y="1757"/>
                    <a:pt x="6968" y="1762"/>
                  </a:cubicBezTo>
                  <a:close/>
                  <a:moveTo>
                    <a:pt x="0" y="1415"/>
                  </a:moveTo>
                  <a:cubicBezTo>
                    <a:pt x="152" y="1483"/>
                    <a:pt x="295" y="1541"/>
                    <a:pt x="338" y="1604"/>
                  </a:cubicBezTo>
                  <a:cubicBezTo>
                    <a:pt x="459" y="1782"/>
                    <a:pt x="346" y="1920"/>
                    <a:pt x="671" y="1984"/>
                  </a:cubicBezTo>
                  <a:cubicBezTo>
                    <a:pt x="995" y="2049"/>
                    <a:pt x="1076" y="1952"/>
                    <a:pt x="1206" y="1750"/>
                  </a:cubicBezTo>
                  <a:cubicBezTo>
                    <a:pt x="1335" y="1547"/>
                    <a:pt x="1230" y="1636"/>
                    <a:pt x="1449" y="1222"/>
                  </a:cubicBezTo>
                  <a:cubicBezTo>
                    <a:pt x="1668" y="808"/>
                    <a:pt x="1546" y="816"/>
                    <a:pt x="1871" y="752"/>
                  </a:cubicBezTo>
                  <a:cubicBezTo>
                    <a:pt x="2195" y="687"/>
                    <a:pt x="2017" y="549"/>
                    <a:pt x="2293" y="476"/>
                  </a:cubicBezTo>
                  <a:cubicBezTo>
                    <a:pt x="2568" y="403"/>
                    <a:pt x="2738" y="630"/>
                    <a:pt x="2974" y="371"/>
                  </a:cubicBezTo>
                  <a:cubicBezTo>
                    <a:pt x="3062" y="273"/>
                    <a:pt x="3132" y="135"/>
                    <a:pt x="3184" y="1"/>
                  </a:cubicBezTo>
                  <a:cubicBezTo>
                    <a:pt x="1983" y="169"/>
                    <a:pt x="889" y="673"/>
                    <a:pt x="0" y="14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1721425" y="1631753"/>
              <a:ext cx="1517732" cy="1854695"/>
            </a:xfrm>
            <a:custGeom>
              <a:avLst/>
              <a:gdLst/>
              <a:ahLst/>
              <a:cxnLst/>
              <a:rect l="l" t="t" r="r" b="b"/>
              <a:pathLst>
                <a:path w="8461" h="10340" extrusionOk="0">
                  <a:moveTo>
                    <a:pt x="5947" y="8885"/>
                  </a:moveTo>
                  <a:cubicBezTo>
                    <a:pt x="5952" y="8893"/>
                    <a:pt x="5957" y="8902"/>
                    <a:pt x="5960" y="8911"/>
                  </a:cubicBezTo>
                  <a:cubicBezTo>
                    <a:pt x="6076" y="9155"/>
                    <a:pt x="5952" y="9386"/>
                    <a:pt x="5787" y="9564"/>
                  </a:cubicBezTo>
                  <a:cubicBezTo>
                    <a:pt x="5762" y="9590"/>
                    <a:pt x="5703" y="9655"/>
                    <a:pt x="5679" y="9698"/>
                  </a:cubicBezTo>
                  <a:cubicBezTo>
                    <a:pt x="5698" y="9750"/>
                    <a:pt x="5741" y="9827"/>
                    <a:pt x="5760" y="9870"/>
                  </a:cubicBezTo>
                  <a:cubicBezTo>
                    <a:pt x="5781" y="9919"/>
                    <a:pt x="5797" y="9969"/>
                    <a:pt x="5814" y="10018"/>
                  </a:cubicBezTo>
                  <a:cubicBezTo>
                    <a:pt x="5830" y="10020"/>
                    <a:pt x="5847" y="10023"/>
                    <a:pt x="5859" y="10026"/>
                  </a:cubicBezTo>
                  <a:cubicBezTo>
                    <a:pt x="6071" y="10060"/>
                    <a:pt x="6248" y="10183"/>
                    <a:pt x="6392" y="10339"/>
                  </a:cubicBezTo>
                  <a:cubicBezTo>
                    <a:pt x="7233" y="9855"/>
                    <a:pt x="7943" y="9171"/>
                    <a:pt x="8461" y="8356"/>
                  </a:cubicBezTo>
                  <a:cubicBezTo>
                    <a:pt x="8426" y="8350"/>
                    <a:pt x="8391" y="8341"/>
                    <a:pt x="8355" y="8327"/>
                  </a:cubicBezTo>
                  <a:cubicBezTo>
                    <a:pt x="8279" y="8297"/>
                    <a:pt x="8246" y="8265"/>
                    <a:pt x="8193" y="8225"/>
                  </a:cubicBezTo>
                  <a:cubicBezTo>
                    <a:pt x="8098" y="8227"/>
                    <a:pt x="7955" y="8307"/>
                    <a:pt x="7875" y="8341"/>
                  </a:cubicBezTo>
                  <a:cubicBezTo>
                    <a:pt x="7820" y="8365"/>
                    <a:pt x="7761" y="8376"/>
                    <a:pt x="7700" y="8375"/>
                  </a:cubicBezTo>
                  <a:cubicBezTo>
                    <a:pt x="7549" y="8371"/>
                    <a:pt x="7442" y="8297"/>
                    <a:pt x="7352" y="8189"/>
                  </a:cubicBezTo>
                  <a:cubicBezTo>
                    <a:pt x="7273" y="8254"/>
                    <a:pt x="7173" y="8297"/>
                    <a:pt x="7061" y="8331"/>
                  </a:cubicBezTo>
                  <a:cubicBezTo>
                    <a:pt x="6922" y="8374"/>
                    <a:pt x="6785" y="8384"/>
                    <a:pt x="6642" y="8369"/>
                  </a:cubicBezTo>
                  <a:cubicBezTo>
                    <a:pt x="6611" y="8366"/>
                    <a:pt x="6574" y="8359"/>
                    <a:pt x="6538" y="8353"/>
                  </a:cubicBezTo>
                  <a:cubicBezTo>
                    <a:pt x="6449" y="8462"/>
                    <a:pt x="6351" y="8534"/>
                    <a:pt x="6218" y="8601"/>
                  </a:cubicBezTo>
                  <a:cubicBezTo>
                    <a:pt x="6165" y="8627"/>
                    <a:pt x="6147" y="8632"/>
                    <a:pt x="6112" y="8679"/>
                  </a:cubicBezTo>
                  <a:cubicBezTo>
                    <a:pt x="6062" y="8750"/>
                    <a:pt x="6007" y="8821"/>
                    <a:pt x="5947" y="8885"/>
                  </a:cubicBezTo>
                  <a:close/>
                  <a:moveTo>
                    <a:pt x="687" y="1227"/>
                  </a:moveTo>
                  <a:cubicBezTo>
                    <a:pt x="747" y="1190"/>
                    <a:pt x="838" y="1185"/>
                    <a:pt x="913" y="1192"/>
                  </a:cubicBezTo>
                  <a:cubicBezTo>
                    <a:pt x="914" y="1200"/>
                    <a:pt x="916" y="1207"/>
                    <a:pt x="917" y="1213"/>
                  </a:cubicBezTo>
                  <a:cubicBezTo>
                    <a:pt x="944" y="1329"/>
                    <a:pt x="986" y="1428"/>
                    <a:pt x="1077" y="1509"/>
                  </a:cubicBezTo>
                  <a:cubicBezTo>
                    <a:pt x="1161" y="1584"/>
                    <a:pt x="1265" y="1610"/>
                    <a:pt x="1358" y="1677"/>
                  </a:cubicBezTo>
                  <a:cubicBezTo>
                    <a:pt x="1531" y="1802"/>
                    <a:pt x="1715" y="1918"/>
                    <a:pt x="1938" y="1899"/>
                  </a:cubicBezTo>
                  <a:cubicBezTo>
                    <a:pt x="2139" y="1882"/>
                    <a:pt x="2290" y="1766"/>
                    <a:pt x="2412" y="1613"/>
                  </a:cubicBezTo>
                  <a:cubicBezTo>
                    <a:pt x="2428" y="1593"/>
                    <a:pt x="2442" y="1573"/>
                    <a:pt x="2456" y="1554"/>
                  </a:cubicBezTo>
                  <a:cubicBezTo>
                    <a:pt x="2483" y="1571"/>
                    <a:pt x="2511" y="1589"/>
                    <a:pt x="2540" y="1605"/>
                  </a:cubicBezTo>
                  <a:cubicBezTo>
                    <a:pt x="2537" y="1619"/>
                    <a:pt x="2534" y="1633"/>
                    <a:pt x="2531" y="1645"/>
                  </a:cubicBezTo>
                  <a:cubicBezTo>
                    <a:pt x="2508" y="1768"/>
                    <a:pt x="2499" y="1887"/>
                    <a:pt x="2518" y="2012"/>
                  </a:cubicBezTo>
                  <a:cubicBezTo>
                    <a:pt x="2552" y="2254"/>
                    <a:pt x="2633" y="2511"/>
                    <a:pt x="2910" y="2570"/>
                  </a:cubicBezTo>
                  <a:cubicBezTo>
                    <a:pt x="2951" y="2579"/>
                    <a:pt x="2992" y="2581"/>
                    <a:pt x="3031" y="2579"/>
                  </a:cubicBezTo>
                  <a:cubicBezTo>
                    <a:pt x="3017" y="2626"/>
                    <a:pt x="3008" y="2677"/>
                    <a:pt x="3008" y="2733"/>
                  </a:cubicBezTo>
                  <a:cubicBezTo>
                    <a:pt x="3010" y="3021"/>
                    <a:pt x="3233" y="3190"/>
                    <a:pt x="3460" y="3314"/>
                  </a:cubicBezTo>
                  <a:cubicBezTo>
                    <a:pt x="3608" y="3393"/>
                    <a:pt x="3612" y="3412"/>
                    <a:pt x="3715" y="3523"/>
                  </a:cubicBezTo>
                  <a:cubicBezTo>
                    <a:pt x="3846" y="3668"/>
                    <a:pt x="4004" y="3731"/>
                    <a:pt x="4190" y="3781"/>
                  </a:cubicBezTo>
                  <a:cubicBezTo>
                    <a:pt x="4402" y="3838"/>
                    <a:pt x="4628" y="3812"/>
                    <a:pt x="4777" y="3633"/>
                  </a:cubicBezTo>
                  <a:cubicBezTo>
                    <a:pt x="5009" y="3358"/>
                    <a:pt x="4855" y="2973"/>
                    <a:pt x="4682" y="2715"/>
                  </a:cubicBezTo>
                  <a:cubicBezTo>
                    <a:pt x="4656" y="2675"/>
                    <a:pt x="4627" y="2636"/>
                    <a:pt x="4596" y="2599"/>
                  </a:cubicBezTo>
                  <a:cubicBezTo>
                    <a:pt x="4606" y="2587"/>
                    <a:pt x="4615" y="2575"/>
                    <a:pt x="4623" y="2562"/>
                  </a:cubicBezTo>
                  <a:cubicBezTo>
                    <a:pt x="4639" y="2538"/>
                    <a:pt x="4655" y="2512"/>
                    <a:pt x="4668" y="2486"/>
                  </a:cubicBezTo>
                  <a:cubicBezTo>
                    <a:pt x="4732" y="2532"/>
                    <a:pt x="4817" y="2573"/>
                    <a:pt x="4944" y="2608"/>
                  </a:cubicBezTo>
                  <a:cubicBezTo>
                    <a:pt x="4945" y="2608"/>
                    <a:pt x="4947" y="2608"/>
                    <a:pt x="4947" y="2609"/>
                  </a:cubicBezTo>
                  <a:cubicBezTo>
                    <a:pt x="4949" y="2610"/>
                    <a:pt x="4951" y="2612"/>
                    <a:pt x="4953" y="2614"/>
                  </a:cubicBezTo>
                  <a:cubicBezTo>
                    <a:pt x="4993" y="2652"/>
                    <a:pt x="5033" y="2713"/>
                    <a:pt x="5070" y="2758"/>
                  </a:cubicBezTo>
                  <a:cubicBezTo>
                    <a:pt x="5160" y="2865"/>
                    <a:pt x="5259" y="2952"/>
                    <a:pt x="5381" y="3024"/>
                  </a:cubicBezTo>
                  <a:cubicBezTo>
                    <a:pt x="5445" y="3062"/>
                    <a:pt x="5504" y="3089"/>
                    <a:pt x="5564" y="3110"/>
                  </a:cubicBezTo>
                  <a:cubicBezTo>
                    <a:pt x="5401" y="3283"/>
                    <a:pt x="5377" y="3527"/>
                    <a:pt x="5443" y="3761"/>
                  </a:cubicBezTo>
                  <a:cubicBezTo>
                    <a:pt x="5498" y="3951"/>
                    <a:pt x="5601" y="4117"/>
                    <a:pt x="5780" y="4191"/>
                  </a:cubicBezTo>
                  <a:cubicBezTo>
                    <a:pt x="5773" y="4205"/>
                    <a:pt x="5766" y="4218"/>
                    <a:pt x="5759" y="4231"/>
                  </a:cubicBezTo>
                  <a:cubicBezTo>
                    <a:pt x="5752" y="4242"/>
                    <a:pt x="5742" y="4260"/>
                    <a:pt x="5732" y="4275"/>
                  </a:cubicBezTo>
                  <a:cubicBezTo>
                    <a:pt x="5448" y="4328"/>
                    <a:pt x="5271" y="4585"/>
                    <a:pt x="5177" y="4845"/>
                  </a:cubicBezTo>
                  <a:cubicBezTo>
                    <a:pt x="5118" y="5009"/>
                    <a:pt x="5065" y="5239"/>
                    <a:pt x="5087" y="5413"/>
                  </a:cubicBezTo>
                  <a:cubicBezTo>
                    <a:pt x="5092" y="5447"/>
                    <a:pt x="5098" y="5477"/>
                    <a:pt x="5106" y="5506"/>
                  </a:cubicBezTo>
                  <a:cubicBezTo>
                    <a:pt x="5089" y="5526"/>
                    <a:pt x="5069" y="5546"/>
                    <a:pt x="5055" y="5559"/>
                  </a:cubicBezTo>
                  <a:cubicBezTo>
                    <a:pt x="4920" y="5689"/>
                    <a:pt x="4774" y="5679"/>
                    <a:pt x="4670" y="5874"/>
                  </a:cubicBezTo>
                  <a:cubicBezTo>
                    <a:pt x="4646" y="5918"/>
                    <a:pt x="4631" y="5960"/>
                    <a:pt x="4624" y="6002"/>
                  </a:cubicBezTo>
                  <a:cubicBezTo>
                    <a:pt x="4500" y="5953"/>
                    <a:pt x="4366" y="5943"/>
                    <a:pt x="4231" y="6014"/>
                  </a:cubicBezTo>
                  <a:cubicBezTo>
                    <a:pt x="4157" y="6051"/>
                    <a:pt x="4106" y="6101"/>
                    <a:pt x="4063" y="6162"/>
                  </a:cubicBezTo>
                  <a:cubicBezTo>
                    <a:pt x="4000" y="6119"/>
                    <a:pt x="3926" y="6093"/>
                    <a:pt x="3847" y="6085"/>
                  </a:cubicBezTo>
                  <a:cubicBezTo>
                    <a:pt x="3715" y="6070"/>
                    <a:pt x="3587" y="6098"/>
                    <a:pt x="3478" y="6178"/>
                  </a:cubicBezTo>
                  <a:cubicBezTo>
                    <a:pt x="3407" y="6229"/>
                    <a:pt x="3389" y="6270"/>
                    <a:pt x="3337" y="6324"/>
                  </a:cubicBezTo>
                  <a:cubicBezTo>
                    <a:pt x="3324" y="6331"/>
                    <a:pt x="3299" y="6336"/>
                    <a:pt x="3287" y="6338"/>
                  </a:cubicBezTo>
                  <a:cubicBezTo>
                    <a:pt x="3099" y="6379"/>
                    <a:pt x="2932" y="6465"/>
                    <a:pt x="2861" y="6657"/>
                  </a:cubicBezTo>
                  <a:cubicBezTo>
                    <a:pt x="2762" y="6922"/>
                    <a:pt x="2947" y="7052"/>
                    <a:pt x="2888" y="7315"/>
                  </a:cubicBezTo>
                  <a:cubicBezTo>
                    <a:pt x="2848" y="7495"/>
                    <a:pt x="2815" y="7688"/>
                    <a:pt x="2864" y="7863"/>
                  </a:cubicBezTo>
                  <a:cubicBezTo>
                    <a:pt x="2805" y="7833"/>
                    <a:pt x="2755" y="7790"/>
                    <a:pt x="2657" y="7703"/>
                  </a:cubicBezTo>
                  <a:cubicBezTo>
                    <a:pt x="2638" y="7687"/>
                    <a:pt x="2595" y="7651"/>
                    <a:pt x="2591" y="7622"/>
                  </a:cubicBezTo>
                  <a:cubicBezTo>
                    <a:pt x="2583" y="7573"/>
                    <a:pt x="2585" y="7509"/>
                    <a:pt x="2581" y="7458"/>
                  </a:cubicBezTo>
                  <a:cubicBezTo>
                    <a:pt x="2574" y="7336"/>
                    <a:pt x="2555" y="7219"/>
                    <a:pt x="2518" y="7102"/>
                  </a:cubicBezTo>
                  <a:cubicBezTo>
                    <a:pt x="2366" y="6618"/>
                    <a:pt x="1988" y="6505"/>
                    <a:pt x="1734" y="6636"/>
                  </a:cubicBezTo>
                  <a:cubicBezTo>
                    <a:pt x="1696" y="6553"/>
                    <a:pt x="1655" y="6472"/>
                    <a:pt x="1613" y="6392"/>
                  </a:cubicBezTo>
                  <a:cubicBezTo>
                    <a:pt x="1598" y="6364"/>
                    <a:pt x="1578" y="6329"/>
                    <a:pt x="1567" y="6300"/>
                  </a:cubicBezTo>
                  <a:cubicBezTo>
                    <a:pt x="1553" y="6263"/>
                    <a:pt x="1544" y="6187"/>
                    <a:pt x="1538" y="6147"/>
                  </a:cubicBezTo>
                  <a:cubicBezTo>
                    <a:pt x="1513" y="5993"/>
                    <a:pt x="1479" y="5853"/>
                    <a:pt x="1382" y="5725"/>
                  </a:cubicBezTo>
                  <a:cubicBezTo>
                    <a:pt x="1330" y="5655"/>
                    <a:pt x="1279" y="5609"/>
                    <a:pt x="1230" y="5534"/>
                  </a:cubicBezTo>
                  <a:cubicBezTo>
                    <a:pt x="1171" y="5356"/>
                    <a:pt x="1302" y="4569"/>
                    <a:pt x="1299" y="4337"/>
                  </a:cubicBezTo>
                  <a:cubicBezTo>
                    <a:pt x="1298" y="4207"/>
                    <a:pt x="1277" y="4088"/>
                    <a:pt x="1239" y="3964"/>
                  </a:cubicBezTo>
                  <a:cubicBezTo>
                    <a:pt x="1230" y="3933"/>
                    <a:pt x="1208" y="3878"/>
                    <a:pt x="1201" y="3842"/>
                  </a:cubicBezTo>
                  <a:cubicBezTo>
                    <a:pt x="1203" y="3838"/>
                    <a:pt x="1204" y="3834"/>
                    <a:pt x="1206" y="3831"/>
                  </a:cubicBezTo>
                  <a:cubicBezTo>
                    <a:pt x="1314" y="3637"/>
                    <a:pt x="1377" y="3416"/>
                    <a:pt x="1218" y="3222"/>
                  </a:cubicBezTo>
                  <a:cubicBezTo>
                    <a:pt x="1156" y="3147"/>
                    <a:pt x="1082" y="3103"/>
                    <a:pt x="999" y="3081"/>
                  </a:cubicBezTo>
                  <a:cubicBezTo>
                    <a:pt x="1008" y="3045"/>
                    <a:pt x="1015" y="3009"/>
                    <a:pt x="1021" y="2973"/>
                  </a:cubicBezTo>
                  <a:cubicBezTo>
                    <a:pt x="1061" y="2924"/>
                    <a:pt x="1090" y="2890"/>
                    <a:pt x="1116" y="2821"/>
                  </a:cubicBezTo>
                  <a:cubicBezTo>
                    <a:pt x="1171" y="2677"/>
                    <a:pt x="1145" y="2531"/>
                    <a:pt x="1070" y="2400"/>
                  </a:cubicBezTo>
                  <a:cubicBezTo>
                    <a:pt x="1040" y="2346"/>
                    <a:pt x="1004" y="2298"/>
                    <a:pt x="964" y="2253"/>
                  </a:cubicBezTo>
                  <a:cubicBezTo>
                    <a:pt x="920" y="2204"/>
                    <a:pt x="871" y="2161"/>
                    <a:pt x="825" y="2113"/>
                  </a:cubicBezTo>
                  <a:cubicBezTo>
                    <a:pt x="764" y="2050"/>
                    <a:pt x="711" y="1978"/>
                    <a:pt x="662" y="1905"/>
                  </a:cubicBezTo>
                  <a:cubicBezTo>
                    <a:pt x="600" y="1814"/>
                    <a:pt x="528" y="1734"/>
                    <a:pt x="442" y="1672"/>
                  </a:cubicBezTo>
                  <a:cubicBezTo>
                    <a:pt x="514" y="1613"/>
                    <a:pt x="574" y="1539"/>
                    <a:pt x="618" y="1448"/>
                  </a:cubicBezTo>
                  <a:cubicBezTo>
                    <a:pt x="659" y="1363"/>
                    <a:pt x="669" y="1302"/>
                    <a:pt x="687" y="1227"/>
                  </a:cubicBezTo>
                  <a:close/>
                  <a:moveTo>
                    <a:pt x="4468" y="573"/>
                  </a:moveTo>
                  <a:cubicBezTo>
                    <a:pt x="4500" y="588"/>
                    <a:pt x="4534" y="607"/>
                    <a:pt x="4574" y="633"/>
                  </a:cubicBezTo>
                  <a:cubicBezTo>
                    <a:pt x="4780" y="765"/>
                    <a:pt x="4842" y="811"/>
                    <a:pt x="4975" y="1024"/>
                  </a:cubicBezTo>
                  <a:cubicBezTo>
                    <a:pt x="5030" y="1111"/>
                    <a:pt x="5052" y="1181"/>
                    <a:pt x="5086" y="1273"/>
                  </a:cubicBezTo>
                  <a:cubicBezTo>
                    <a:pt x="5087" y="1275"/>
                    <a:pt x="5087" y="1277"/>
                    <a:pt x="5088" y="1279"/>
                  </a:cubicBezTo>
                  <a:cubicBezTo>
                    <a:pt x="5102" y="1292"/>
                    <a:pt x="5130" y="1307"/>
                    <a:pt x="5144" y="1315"/>
                  </a:cubicBezTo>
                  <a:cubicBezTo>
                    <a:pt x="5239" y="1369"/>
                    <a:pt x="5322" y="1440"/>
                    <a:pt x="5411" y="1491"/>
                  </a:cubicBezTo>
                  <a:cubicBezTo>
                    <a:pt x="5422" y="1497"/>
                    <a:pt x="5436" y="1501"/>
                    <a:pt x="5453" y="1505"/>
                  </a:cubicBezTo>
                  <a:cubicBezTo>
                    <a:pt x="5431" y="1418"/>
                    <a:pt x="5420" y="1328"/>
                    <a:pt x="5408" y="1239"/>
                  </a:cubicBezTo>
                  <a:cubicBezTo>
                    <a:pt x="5396" y="1151"/>
                    <a:pt x="5388" y="1064"/>
                    <a:pt x="5381" y="976"/>
                  </a:cubicBezTo>
                  <a:cubicBezTo>
                    <a:pt x="5379" y="955"/>
                    <a:pt x="5377" y="922"/>
                    <a:pt x="5372" y="897"/>
                  </a:cubicBezTo>
                  <a:cubicBezTo>
                    <a:pt x="5333" y="860"/>
                    <a:pt x="5239" y="804"/>
                    <a:pt x="5202" y="780"/>
                  </a:cubicBezTo>
                  <a:cubicBezTo>
                    <a:pt x="5118" y="729"/>
                    <a:pt x="5036" y="673"/>
                    <a:pt x="4959" y="612"/>
                  </a:cubicBezTo>
                  <a:cubicBezTo>
                    <a:pt x="4940" y="598"/>
                    <a:pt x="4922" y="582"/>
                    <a:pt x="4903" y="567"/>
                  </a:cubicBezTo>
                  <a:cubicBezTo>
                    <a:pt x="4870" y="569"/>
                    <a:pt x="4832" y="573"/>
                    <a:pt x="4804" y="577"/>
                  </a:cubicBezTo>
                  <a:cubicBezTo>
                    <a:pt x="4690" y="587"/>
                    <a:pt x="4579" y="587"/>
                    <a:pt x="4468" y="573"/>
                  </a:cubicBezTo>
                  <a:close/>
                  <a:moveTo>
                    <a:pt x="0" y="256"/>
                  </a:moveTo>
                  <a:cubicBezTo>
                    <a:pt x="56" y="339"/>
                    <a:pt x="75" y="398"/>
                    <a:pt x="98" y="472"/>
                  </a:cubicBezTo>
                  <a:cubicBezTo>
                    <a:pt x="118" y="476"/>
                    <a:pt x="147" y="481"/>
                    <a:pt x="171" y="482"/>
                  </a:cubicBezTo>
                  <a:cubicBezTo>
                    <a:pt x="189" y="458"/>
                    <a:pt x="210" y="423"/>
                    <a:pt x="222" y="404"/>
                  </a:cubicBezTo>
                  <a:cubicBezTo>
                    <a:pt x="232" y="389"/>
                    <a:pt x="252" y="360"/>
                    <a:pt x="258" y="342"/>
                  </a:cubicBezTo>
                  <a:cubicBezTo>
                    <a:pt x="300" y="215"/>
                    <a:pt x="344" y="112"/>
                    <a:pt x="400" y="0"/>
                  </a:cubicBezTo>
                  <a:cubicBezTo>
                    <a:pt x="264" y="80"/>
                    <a:pt x="130" y="165"/>
                    <a:pt x="0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1585641" y="1411846"/>
              <a:ext cx="1823754" cy="2180970"/>
            </a:xfrm>
            <a:custGeom>
              <a:avLst/>
              <a:gdLst/>
              <a:ahLst/>
              <a:cxnLst/>
              <a:rect l="l" t="t" r="r" b="b"/>
              <a:pathLst>
                <a:path w="10167" h="12159" extrusionOk="0">
                  <a:moveTo>
                    <a:pt x="260" y="1481"/>
                  </a:moveTo>
                  <a:cubicBezTo>
                    <a:pt x="371" y="1532"/>
                    <a:pt x="465" y="1581"/>
                    <a:pt x="507" y="1643"/>
                  </a:cubicBezTo>
                  <a:cubicBezTo>
                    <a:pt x="555" y="1714"/>
                    <a:pt x="571" y="1776"/>
                    <a:pt x="586" y="1831"/>
                  </a:cubicBezTo>
                  <a:cubicBezTo>
                    <a:pt x="605" y="1900"/>
                    <a:pt x="619" y="1955"/>
                    <a:pt x="784" y="1988"/>
                  </a:cubicBezTo>
                  <a:cubicBezTo>
                    <a:pt x="925" y="2016"/>
                    <a:pt x="1009" y="2010"/>
                    <a:pt x="1067" y="1979"/>
                  </a:cubicBezTo>
                  <a:cubicBezTo>
                    <a:pt x="1127" y="1947"/>
                    <a:pt x="1172" y="1881"/>
                    <a:pt x="1230" y="1791"/>
                  </a:cubicBezTo>
                  <a:cubicBezTo>
                    <a:pt x="1284" y="1707"/>
                    <a:pt x="1292" y="1680"/>
                    <a:pt x="1305" y="1639"/>
                  </a:cubicBezTo>
                  <a:cubicBezTo>
                    <a:pt x="1323" y="1581"/>
                    <a:pt x="1348" y="1499"/>
                    <a:pt x="1470" y="1270"/>
                  </a:cubicBezTo>
                  <a:cubicBezTo>
                    <a:pt x="1530" y="1156"/>
                    <a:pt x="1564" y="1074"/>
                    <a:pt x="1588" y="1015"/>
                  </a:cubicBezTo>
                  <a:cubicBezTo>
                    <a:pt x="1669" y="822"/>
                    <a:pt x="1673" y="810"/>
                    <a:pt x="1951" y="755"/>
                  </a:cubicBezTo>
                  <a:cubicBezTo>
                    <a:pt x="2084" y="729"/>
                    <a:pt x="2105" y="691"/>
                    <a:pt x="2127" y="654"/>
                  </a:cubicBezTo>
                  <a:cubicBezTo>
                    <a:pt x="2165" y="589"/>
                    <a:pt x="2202" y="524"/>
                    <a:pt x="2367" y="481"/>
                  </a:cubicBezTo>
                  <a:cubicBezTo>
                    <a:pt x="2494" y="447"/>
                    <a:pt x="2596" y="466"/>
                    <a:pt x="2690" y="484"/>
                  </a:cubicBezTo>
                  <a:cubicBezTo>
                    <a:pt x="2800" y="504"/>
                    <a:pt x="2896" y="523"/>
                    <a:pt x="3007" y="400"/>
                  </a:cubicBezTo>
                  <a:cubicBezTo>
                    <a:pt x="3046" y="358"/>
                    <a:pt x="3082" y="304"/>
                    <a:pt x="3114" y="246"/>
                  </a:cubicBezTo>
                  <a:cubicBezTo>
                    <a:pt x="3123" y="230"/>
                    <a:pt x="3130" y="214"/>
                    <a:pt x="3139" y="198"/>
                  </a:cubicBezTo>
                  <a:cubicBezTo>
                    <a:pt x="2609" y="286"/>
                    <a:pt x="2103" y="440"/>
                    <a:pt x="1627" y="650"/>
                  </a:cubicBezTo>
                  <a:cubicBezTo>
                    <a:pt x="1135" y="869"/>
                    <a:pt x="677" y="1150"/>
                    <a:pt x="260" y="1481"/>
                  </a:cubicBezTo>
                  <a:close/>
                  <a:moveTo>
                    <a:pt x="6836" y="8508"/>
                  </a:moveTo>
                  <a:cubicBezTo>
                    <a:pt x="6976" y="8498"/>
                    <a:pt x="7294" y="8435"/>
                    <a:pt x="7322" y="8430"/>
                  </a:cubicBezTo>
                  <a:cubicBezTo>
                    <a:pt x="7342" y="8425"/>
                    <a:pt x="7362" y="8428"/>
                    <a:pt x="7381" y="8438"/>
                  </a:cubicBezTo>
                  <a:cubicBezTo>
                    <a:pt x="7423" y="8459"/>
                    <a:pt x="7439" y="8512"/>
                    <a:pt x="7418" y="8555"/>
                  </a:cubicBezTo>
                  <a:cubicBezTo>
                    <a:pt x="7417" y="8555"/>
                    <a:pt x="7255" y="8871"/>
                    <a:pt x="7094" y="8996"/>
                  </a:cubicBezTo>
                  <a:cubicBezTo>
                    <a:pt x="6933" y="9121"/>
                    <a:pt x="6886" y="9080"/>
                    <a:pt x="6784" y="8990"/>
                  </a:cubicBezTo>
                  <a:cubicBezTo>
                    <a:pt x="6761" y="8969"/>
                    <a:pt x="6733" y="8944"/>
                    <a:pt x="6695" y="8920"/>
                  </a:cubicBezTo>
                  <a:cubicBezTo>
                    <a:pt x="6662" y="8900"/>
                    <a:pt x="6644" y="8911"/>
                    <a:pt x="6616" y="8927"/>
                  </a:cubicBezTo>
                  <a:cubicBezTo>
                    <a:pt x="6551" y="8965"/>
                    <a:pt x="6463" y="9016"/>
                    <a:pt x="6282" y="9006"/>
                  </a:cubicBezTo>
                  <a:cubicBezTo>
                    <a:pt x="6117" y="8997"/>
                    <a:pt x="5987" y="8967"/>
                    <a:pt x="5878" y="8919"/>
                  </a:cubicBezTo>
                  <a:cubicBezTo>
                    <a:pt x="5767" y="8872"/>
                    <a:pt x="5679" y="8807"/>
                    <a:pt x="5596" y="8733"/>
                  </a:cubicBezTo>
                  <a:cubicBezTo>
                    <a:pt x="5507" y="8653"/>
                    <a:pt x="5501" y="8595"/>
                    <a:pt x="5548" y="8541"/>
                  </a:cubicBezTo>
                  <a:cubicBezTo>
                    <a:pt x="5582" y="8504"/>
                    <a:pt x="5630" y="8500"/>
                    <a:pt x="5690" y="8495"/>
                  </a:cubicBezTo>
                  <a:lnTo>
                    <a:pt x="5690" y="8495"/>
                  </a:lnTo>
                  <a:cubicBezTo>
                    <a:pt x="5738" y="8491"/>
                    <a:pt x="5803" y="8486"/>
                    <a:pt x="5828" y="8461"/>
                  </a:cubicBezTo>
                  <a:lnTo>
                    <a:pt x="5828" y="8461"/>
                  </a:lnTo>
                  <a:cubicBezTo>
                    <a:pt x="5913" y="8376"/>
                    <a:pt x="5980" y="8390"/>
                    <a:pt x="6096" y="8412"/>
                  </a:cubicBezTo>
                  <a:cubicBezTo>
                    <a:pt x="6177" y="8428"/>
                    <a:pt x="6293" y="8451"/>
                    <a:pt x="6479" y="8428"/>
                  </a:cubicBezTo>
                  <a:cubicBezTo>
                    <a:pt x="6757" y="8394"/>
                    <a:pt x="6812" y="8451"/>
                    <a:pt x="6836" y="8508"/>
                  </a:cubicBezTo>
                  <a:close/>
                  <a:moveTo>
                    <a:pt x="7171" y="8634"/>
                  </a:moveTo>
                  <a:cubicBezTo>
                    <a:pt x="7119" y="8717"/>
                    <a:pt x="7052" y="8810"/>
                    <a:pt x="6987" y="8859"/>
                  </a:cubicBezTo>
                  <a:cubicBezTo>
                    <a:pt x="6940" y="8897"/>
                    <a:pt x="6927" y="8885"/>
                    <a:pt x="6899" y="8861"/>
                  </a:cubicBezTo>
                  <a:cubicBezTo>
                    <a:pt x="6871" y="8836"/>
                    <a:pt x="6836" y="8805"/>
                    <a:pt x="6786" y="8774"/>
                  </a:cubicBezTo>
                  <a:cubicBezTo>
                    <a:pt x="6666" y="8698"/>
                    <a:pt x="6612" y="8729"/>
                    <a:pt x="6530" y="8777"/>
                  </a:cubicBezTo>
                  <a:cubicBezTo>
                    <a:pt x="6483" y="8804"/>
                    <a:pt x="6420" y="8840"/>
                    <a:pt x="6290" y="8833"/>
                  </a:cubicBezTo>
                  <a:cubicBezTo>
                    <a:pt x="6147" y="8826"/>
                    <a:pt x="6037" y="8800"/>
                    <a:pt x="5946" y="8761"/>
                  </a:cubicBezTo>
                  <a:cubicBezTo>
                    <a:pt x="5884" y="8734"/>
                    <a:pt x="5829" y="8700"/>
                    <a:pt x="5778" y="8660"/>
                  </a:cubicBezTo>
                  <a:cubicBezTo>
                    <a:pt x="5838" y="8651"/>
                    <a:pt x="5902" y="8632"/>
                    <a:pt x="5950" y="8583"/>
                  </a:cubicBezTo>
                  <a:lnTo>
                    <a:pt x="5950" y="8583"/>
                  </a:lnTo>
                  <a:lnTo>
                    <a:pt x="5950" y="8583"/>
                  </a:lnTo>
                  <a:cubicBezTo>
                    <a:pt x="5970" y="8564"/>
                    <a:pt x="6004" y="8570"/>
                    <a:pt x="6062" y="8582"/>
                  </a:cubicBezTo>
                  <a:cubicBezTo>
                    <a:pt x="6155" y="8600"/>
                    <a:pt x="6287" y="8626"/>
                    <a:pt x="6500" y="8600"/>
                  </a:cubicBezTo>
                  <a:cubicBezTo>
                    <a:pt x="6677" y="8579"/>
                    <a:pt x="6679" y="8583"/>
                    <a:pt x="6681" y="8587"/>
                  </a:cubicBezTo>
                  <a:cubicBezTo>
                    <a:pt x="6698" y="8642"/>
                    <a:pt x="6714" y="8688"/>
                    <a:pt x="6834" y="8682"/>
                  </a:cubicBezTo>
                  <a:cubicBezTo>
                    <a:pt x="6915" y="8678"/>
                    <a:pt x="7056" y="8655"/>
                    <a:pt x="7171" y="8634"/>
                  </a:cubicBezTo>
                  <a:close/>
                  <a:moveTo>
                    <a:pt x="120" y="1608"/>
                  </a:moveTo>
                  <a:lnTo>
                    <a:pt x="63" y="1583"/>
                  </a:lnTo>
                  <a:cubicBezTo>
                    <a:pt x="51" y="1577"/>
                    <a:pt x="40" y="1569"/>
                    <a:pt x="31" y="1559"/>
                  </a:cubicBezTo>
                  <a:cubicBezTo>
                    <a:pt x="0" y="1521"/>
                    <a:pt x="5" y="1467"/>
                    <a:pt x="41" y="1437"/>
                  </a:cubicBezTo>
                  <a:cubicBezTo>
                    <a:pt x="497" y="1056"/>
                    <a:pt x="1007" y="737"/>
                    <a:pt x="1557" y="493"/>
                  </a:cubicBezTo>
                  <a:cubicBezTo>
                    <a:pt x="2093" y="255"/>
                    <a:pt x="2667" y="88"/>
                    <a:pt x="3267" y="3"/>
                  </a:cubicBezTo>
                  <a:cubicBezTo>
                    <a:pt x="3281" y="0"/>
                    <a:pt x="3298" y="2"/>
                    <a:pt x="3313" y="8"/>
                  </a:cubicBezTo>
                  <a:cubicBezTo>
                    <a:pt x="3357" y="25"/>
                    <a:pt x="3380" y="76"/>
                    <a:pt x="3363" y="120"/>
                  </a:cubicBezTo>
                  <a:cubicBezTo>
                    <a:pt x="3335" y="191"/>
                    <a:pt x="3302" y="262"/>
                    <a:pt x="3266" y="330"/>
                  </a:cubicBezTo>
                  <a:cubicBezTo>
                    <a:pt x="3227" y="398"/>
                    <a:pt x="3185" y="462"/>
                    <a:pt x="3135" y="516"/>
                  </a:cubicBezTo>
                  <a:cubicBezTo>
                    <a:pt x="2959" y="710"/>
                    <a:pt x="2818" y="684"/>
                    <a:pt x="2659" y="654"/>
                  </a:cubicBezTo>
                  <a:cubicBezTo>
                    <a:pt x="2582" y="640"/>
                    <a:pt x="2501" y="624"/>
                    <a:pt x="2412" y="647"/>
                  </a:cubicBezTo>
                  <a:cubicBezTo>
                    <a:pt x="2316" y="673"/>
                    <a:pt x="2296" y="707"/>
                    <a:pt x="2277" y="740"/>
                  </a:cubicBezTo>
                  <a:cubicBezTo>
                    <a:pt x="2235" y="812"/>
                    <a:pt x="2194" y="883"/>
                    <a:pt x="1985" y="925"/>
                  </a:cubicBezTo>
                  <a:cubicBezTo>
                    <a:pt x="1798" y="962"/>
                    <a:pt x="1795" y="969"/>
                    <a:pt x="1748" y="1081"/>
                  </a:cubicBezTo>
                  <a:cubicBezTo>
                    <a:pt x="1723" y="1143"/>
                    <a:pt x="1687" y="1229"/>
                    <a:pt x="1623" y="1350"/>
                  </a:cubicBezTo>
                  <a:cubicBezTo>
                    <a:pt x="1508" y="1566"/>
                    <a:pt x="1486" y="1638"/>
                    <a:pt x="1470" y="1690"/>
                  </a:cubicBezTo>
                  <a:cubicBezTo>
                    <a:pt x="1453" y="1744"/>
                    <a:pt x="1442" y="1780"/>
                    <a:pt x="1375" y="1884"/>
                  </a:cubicBezTo>
                  <a:cubicBezTo>
                    <a:pt x="1348" y="1927"/>
                    <a:pt x="1321" y="1967"/>
                    <a:pt x="1294" y="2002"/>
                  </a:cubicBezTo>
                  <a:cubicBezTo>
                    <a:pt x="1322" y="1991"/>
                    <a:pt x="1349" y="1982"/>
                    <a:pt x="1377" y="1974"/>
                  </a:cubicBezTo>
                  <a:cubicBezTo>
                    <a:pt x="1553" y="1927"/>
                    <a:pt x="1730" y="1947"/>
                    <a:pt x="1831" y="1968"/>
                  </a:cubicBezTo>
                  <a:cubicBezTo>
                    <a:pt x="1933" y="1989"/>
                    <a:pt x="2000" y="2037"/>
                    <a:pt x="2047" y="2106"/>
                  </a:cubicBezTo>
                  <a:cubicBezTo>
                    <a:pt x="2090" y="2168"/>
                    <a:pt x="2112" y="2244"/>
                    <a:pt x="2133" y="2333"/>
                  </a:cubicBezTo>
                  <a:cubicBezTo>
                    <a:pt x="2145" y="2384"/>
                    <a:pt x="2153" y="2388"/>
                    <a:pt x="2179" y="2399"/>
                  </a:cubicBezTo>
                  <a:cubicBezTo>
                    <a:pt x="2222" y="2418"/>
                    <a:pt x="2289" y="2447"/>
                    <a:pt x="2392" y="2521"/>
                  </a:cubicBezTo>
                  <a:cubicBezTo>
                    <a:pt x="2498" y="2599"/>
                    <a:pt x="2576" y="2650"/>
                    <a:pt x="2635" y="2656"/>
                  </a:cubicBezTo>
                  <a:cubicBezTo>
                    <a:pt x="2684" y="2661"/>
                    <a:pt x="2734" y="2629"/>
                    <a:pt x="2800" y="2546"/>
                  </a:cubicBezTo>
                  <a:cubicBezTo>
                    <a:pt x="2870" y="2458"/>
                    <a:pt x="2867" y="2396"/>
                    <a:pt x="2864" y="2353"/>
                  </a:cubicBezTo>
                  <a:cubicBezTo>
                    <a:pt x="2859" y="2257"/>
                    <a:pt x="2855" y="2196"/>
                    <a:pt x="2999" y="2155"/>
                  </a:cubicBezTo>
                  <a:cubicBezTo>
                    <a:pt x="3131" y="2118"/>
                    <a:pt x="3216" y="2187"/>
                    <a:pt x="3332" y="2281"/>
                  </a:cubicBezTo>
                  <a:cubicBezTo>
                    <a:pt x="3401" y="2337"/>
                    <a:pt x="3485" y="2405"/>
                    <a:pt x="3598" y="2457"/>
                  </a:cubicBezTo>
                  <a:cubicBezTo>
                    <a:pt x="3838" y="2567"/>
                    <a:pt x="3806" y="2706"/>
                    <a:pt x="3765" y="2893"/>
                  </a:cubicBezTo>
                  <a:cubicBezTo>
                    <a:pt x="3747" y="2974"/>
                    <a:pt x="3726" y="3069"/>
                    <a:pt x="3741" y="3172"/>
                  </a:cubicBezTo>
                  <a:cubicBezTo>
                    <a:pt x="3756" y="3280"/>
                    <a:pt x="3751" y="3334"/>
                    <a:pt x="3756" y="3335"/>
                  </a:cubicBezTo>
                  <a:cubicBezTo>
                    <a:pt x="3765" y="3335"/>
                    <a:pt x="3804" y="3274"/>
                    <a:pt x="3876" y="3152"/>
                  </a:cubicBezTo>
                  <a:cubicBezTo>
                    <a:pt x="3936" y="3049"/>
                    <a:pt x="3978" y="2908"/>
                    <a:pt x="4015" y="2781"/>
                  </a:cubicBezTo>
                  <a:cubicBezTo>
                    <a:pt x="4052" y="2652"/>
                    <a:pt x="4087" y="2536"/>
                    <a:pt x="4137" y="2465"/>
                  </a:cubicBezTo>
                  <a:cubicBezTo>
                    <a:pt x="4205" y="2370"/>
                    <a:pt x="4288" y="2342"/>
                    <a:pt x="4403" y="2423"/>
                  </a:cubicBezTo>
                  <a:cubicBezTo>
                    <a:pt x="4403" y="2425"/>
                    <a:pt x="4405" y="2425"/>
                    <a:pt x="4406" y="2426"/>
                  </a:cubicBezTo>
                  <a:cubicBezTo>
                    <a:pt x="4532" y="2519"/>
                    <a:pt x="4617" y="2735"/>
                    <a:pt x="4637" y="2967"/>
                  </a:cubicBezTo>
                  <a:cubicBezTo>
                    <a:pt x="4656" y="3195"/>
                    <a:pt x="4615" y="3446"/>
                    <a:pt x="4492" y="3618"/>
                  </a:cubicBezTo>
                  <a:lnTo>
                    <a:pt x="4491" y="3618"/>
                  </a:lnTo>
                  <a:lnTo>
                    <a:pt x="4486" y="3624"/>
                  </a:lnTo>
                  <a:cubicBezTo>
                    <a:pt x="4440" y="3688"/>
                    <a:pt x="4393" y="3742"/>
                    <a:pt x="4352" y="3789"/>
                  </a:cubicBezTo>
                  <a:cubicBezTo>
                    <a:pt x="4307" y="3842"/>
                    <a:pt x="4268" y="3886"/>
                    <a:pt x="4249" y="3923"/>
                  </a:cubicBezTo>
                  <a:cubicBezTo>
                    <a:pt x="4221" y="3973"/>
                    <a:pt x="4255" y="4025"/>
                    <a:pt x="4442" y="4125"/>
                  </a:cubicBezTo>
                  <a:cubicBezTo>
                    <a:pt x="4662" y="4245"/>
                    <a:pt x="4734" y="4330"/>
                    <a:pt x="4790" y="4398"/>
                  </a:cubicBezTo>
                  <a:cubicBezTo>
                    <a:pt x="4840" y="4458"/>
                    <a:pt x="4876" y="4501"/>
                    <a:pt x="5068" y="4552"/>
                  </a:cubicBezTo>
                  <a:cubicBezTo>
                    <a:pt x="5119" y="4565"/>
                    <a:pt x="5151" y="4567"/>
                    <a:pt x="5169" y="4560"/>
                  </a:cubicBezTo>
                  <a:cubicBezTo>
                    <a:pt x="5174" y="4557"/>
                    <a:pt x="5177" y="4552"/>
                    <a:pt x="5179" y="4543"/>
                  </a:cubicBezTo>
                  <a:cubicBezTo>
                    <a:pt x="5183" y="4519"/>
                    <a:pt x="5179" y="4485"/>
                    <a:pt x="5167" y="4446"/>
                  </a:cubicBezTo>
                  <a:cubicBezTo>
                    <a:pt x="5128" y="4310"/>
                    <a:pt x="5020" y="4140"/>
                    <a:pt x="4909" y="4033"/>
                  </a:cubicBezTo>
                  <a:cubicBezTo>
                    <a:pt x="4716" y="3847"/>
                    <a:pt x="4808" y="3742"/>
                    <a:pt x="4920" y="3613"/>
                  </a:cubicBezTo>
                  <a:cubicBezTo>
                    <a:pt x="4978" y="3546"/>
                    <a:pt x="5045" y="3469"/>
                    <a:pt x="5029" y="3359"/>
                  </a:cubicBezTo>
                  <a:cubicBezTo>
                    <a:pt x="5006" y="3206"/>
                    <a:pt x="4995" y="3202"/>
                    <a:pt x="4972" y="3194"/>
                  </a:cubicBezTo>
                  <a:cubicBezTo>
                    <a:pt x="4931" y="3180"/>
                    <a:pt x="4876" y="3161"/>
                    <a:pt x="4800" y="3088"/>
                  </a:cubicBezTo>
                  <a:cubicBezTo>
                    <a:pt x="4692" y="2987"/>
                    <a:pt x="4646" y="2908"/>
                    <a:pt x="4658" y="2818"/>
                  </a:cubicBezTo>
                  <a:cubicBezTo>
                    <a:pt x="4668" y="2734"/>
                    <a:pt x="4729" y="2663"/>
                    <a:pt x="4839" y="2567"/>
                  </a:cubicBezTo>
                  <a:cubicBezTo>
                    <a:pt x="4985" y="2440"/>
                    <a:pt x="5094" y="2485"/>
                    <a:pt x="5208" y="2616"/>
                  </a:cubicBezTo>
                  <a:cubicBezTo>
                    <a:pt x="5253" y="2668"/>
                    <a:pt x="5298" y="2734"/>
                    <a:pt x="5347" y="2809"/>
                  </a:cubicBezTo>
                  <a:cubicBezTo>
                    <a:pt x="5387" y="2868"/>
                    <a:pt x="5429" y="2932"/>
                    <a:pt x="5476" y="2994"/>
                  </a:cubicBezTo>
                  <a:cubicBezTo>
                    <a:pt x="5552" y="3095"/>
                    <a:pt x="5594" y="3167"/>
                    <a:pt x="5626" y="3223"/>
                  </a:cubicBezTo>
                  <a:cubicBezTo>
                    <a:pt x="5676" y="3311"/>
                    <a:pt x="5695" y="3344"/>
                    <a:pt x="5827" y="3380"/>
                  </a:cubicBezTo>
                  <a:cubicBezTo>
                    <a:pt x="5986" y="3425"/>
                    <a:pt x="6059" y="3517"/>
                    <a:pt x="6140" y="3621"/>
                  </a:cubicBezTo>
                  <a:cubicBezTo>
                    <a:pt x="6198" y="3696"/>
                    <a:pt x="6262" y="3778"/>
                    <a:pt x="6374" y="3843"/>
                  </a:cubicBezTo>
                  <a:cubicBezTo>
                    <a:pt x="6487" y="3908"/>
                    <a:pt x="6555" y="3909"/>
                    <a:pt x="6623" y="3911"/>
                  </a:cubicBezTo>
                  <a:cubicBezTo>
                    <a:pt x="6721" y="3913"/>
                    <a:pt x="6817" y="3916"/>
                    <a:pt x="6983" y="4024"/>
                  </a:cubicBezTo>
                  <a:cubicBezTo>
                    <a:pt x="7142" y="4128"/>
                    <a:pt x="7193" y="4223"/>
                    <a:pt x="7237" y="4303"/>
                  </a:cubicBezTo>
                  <a:cubicBezTo>
                    <a:pt x="7266" y="4357"/>
                    <a:pt x="7290" y="4403"/>
                    <a:pt x="7368" y="4433"/>
                  </a:cubicBezTo>
                  <a:cubicBezTo>
                    <a:pt x="7448" y="4464"/>
                    <a:pt x="7510" y="4504"/>
                    <a:pt x="7548" y="4549"/>
                  </a:cubicBezTo>
                  <a:cubicBezTo>
                    <a:pt x="7580" y="4587"/>
                    <a:pt x="7596" y="4629"/>
                    <a:pt x="7593" y="4674"/>
                  </a:cubicBezTo>
                  <a:cubicBezTo>
                    <a:pt x="7590" y="4718"/>
                    <a:pt x="7571" y="4761"/>
                    <a:pt x="7531" y="4799"/>
                  </a:cubicBezTo>
                  <a:cubicBezTo>
                    <a:pt x="7485" y="4845"/>
                    <a:pt x="7404" y="4887"/>
                    <a:pt x="7284" y="4921"/>
                  </a:cubicBezTo>
                  <a:cubicBezTo>
                    <a:pt x="6988" y="5007"/>
                    <a:pt x="6906" y="4801"/>
                    <a:pt x="6846" y="4652"/>
                  </a:cubicBezTo>
                  <a:cubicBezTo>
                    <a:pt x="6834" y="4623"/>
                    <a:pt x="6880" y="4595"/>
                    <a:pt x="6854" y="4596"/>
                  </a:cubicBezTo>
                  <a:lnTo>
                    <a:pt x="6852" y="4597"/>
                  </a:lnTo>
                  <a:cubicBezTo>
                    <a:pt x="6825" y="4598"/>
                    <a:pt x="6784" y="4602"/>
                    <a:pt x="6746" y="4612"/>
                  </a:cubicBezTo>
                  <a:cubicBezTo>
                    <a:pt x="6676" y="4632"/>
                    <a:pt x="6606" y="4688"/>
                    <a:pt x="6654" y="4859"/>
                  </a:cubicBezTo>
                  <a:cubicBezTo>
                    <a:pt x="6692" y="4996"/>
                    <a:pt x="6743" y="4990"/>
                    <a:pt x="6799" y="4983"/>
                  </a:cubicBezTo>
                  <a:cubicBezTo>
                    <a:pt x="6880" y="4975"/>
                    <a:pt x="6966" y="4965"/>
                    <a:pt x="7063" y="5043"/>
                  </a:cubicBezTo>
                  <a:cubicBezTo>
                    <a:pt x="7171" y="5131"/>
                    <a:pt x="7217" y="5191"/>
                    <a:pt x="7214" y="5258"/>
                  </a:cubicBezTo>
                  <a:cubicBezTo>
                    <a:pt x="7212" y="5333"/>
                    <a:pt x="7162" y="5372"/>
                    <a:pt x="7080" y="5427"/>
                  </a:cubicBezTo>
                  <a:lnTo>
                    <a:pt x="7076" y="5430"/>
                  </a:lnTo>
                  <a:cubicBezTo>
                    <a:pt x="7051" y="5447"/>
                    <a:pt x="7017" y="5513"/>
                    <a:pt x="6979" y="5587"/>
                  </a:cubicBezTo>
                  <a:cubicBezTo>
                    <a:pt x="6895" y="5753"/>
                    <a:pt x="6793" y="5949"/>
                    <a:pt x="6588" y="5963"/>
                  </a:cubicBezTo>
                  <a:lnTo>
                    <a:pt x="6583" y="5963"/>
                  </a:lnTo>
                  <a:cubicBezTo>
                    <a:pt x="6504" y="5973"/>
                    <a:pt x="6436" y="6082"/>
                    <a:pt x="6387" y="6205"/>
                  </a:cubicBezTo>
                  <a:cubicBezTo>
                    <a:pt x="6332" y="6344"/>
                    <a:pt x="6306" y="6495"/>
                    <a:pt x="6310" y="6570"/>
                  </a:cubicBezTo>
                  <a:lnTo>
                    <a:pt x="6311" y="6580"/>
                  </a:lnTo>
                  <a:cubicBezTo>
                    <a:pt x="6315" y="6605"/>
                    <a:pt x="6322" y="6630"/>
                    <a:pt x="6329" y="6655"/>
                  </a:cubicBezTo>
                  <a:cubicBezTo>
                    <a:pt x="6365" y="6783"/>
                    <a:pt x="6392" y="6878"/>
                    <a:pt x="6140" y="7123"/>
                  </a:cubicBezTo>
                  <a:cubicBezTo>
                    <a:pt x="6029" y="7230"/>
                    <a:pt x="5940" y="7275"/>
                    <a:pt x="5880" y="7305"/>
                  </a:cubicBezTo>
                  <a:cubicBezTo>
                    <a:pt x="5849" y="7321"/>
                    <a:pt x="5842" y="7324"/>
                    <a:pt x="5894" y="7427"/>
                  </a:cubicBezTo>
                  <a:cubicBezTo>
                    <a:pt x="5966" y="7575"/>
                    <a:pt x="6062" y="7774"/>
                    <a:pt x="6104" y="7932"/>
                  </a:cubicBezTo>
                  <a:cubicBezTo>
                    <a:pt x="6164" y="8161"/>
                    <a:pt x="6131" y="8318"/>
                    <a:pt x="5872" y="8252"/>
                  </a:cubicBezTo>
                  <a:cubicBezTo>
                    <a:pt x="5676" y="8201"/>
                    <a:pt x="5621" y="8114"/>
                    <a:pt x="5550" y="7998"/>
                  </a:cubicBezTo>
                  <a:cubicBezTo>
                    <a:pt x="5503" y="7922"/>
                    <a:pt x="5445" y="7829"/>
                    <a:pt x="5306" y="7726"/>
                  </a:cubicBezTo>
                  <a:cubicBezTo>
                    <a:pt x="5226" y="7667"/>
                    <a:pt x="5208" y="7655"/>
                    <a:pt x="5205" y="7658"/>
                  </a:cubicBezTo>
                  <a:cubicBezTo>
                    <a:pt x="5197" y="7668"/>
                    <a:pt x="5188" y="7686"/>
                    <a:pt x="5179" y="7706"/>
                  </a:cubicBezTo>
                  <a:cubicBezTo>
                    <a:pt x="5133" y="7797"/>
                    <a:pt x="5071" y="7922"/>
                    <a:pt x="4871" y="7990"/>
                  </a:cubicBezTo>
                  <a:cubicBezTo>
                    <a:pt x="4664" y="8060"/>
                    <a:pt x="4589" y="8014"/>
                    <a:pt x="4558" y="7925"/>
                  </a:cubicBezTo>
                  <a:cubicBezTo>
                    <a:pt x="4546" y="7889"/>
                    <a:pt x="4548" y="7853"/>
                    <a:pt x="4549" y="7818"/>
                  </a:cubicBezTo>
                  <a:cubicBezTo>
                    <a:pt x="4550" y="7798"/>
                    <a:pt x="4557" y="7779"/>
                    <a:pt x="4554" y="7779"/>
                  </a:cubicBezTo>
                  <a:cubicBezTo>
                    <a:pt x="4515" y="7775"/>
                    <a:pt x="4500" y="7795"/>
                    <a:pt x="4479" y="7822"/>
                  </a:cubicBezTo>
                  <a:cubicBezTo>
                    <a:pt x="4425" y="7890"/>
                    <a:pt x="4355" y="7979"/>
                    <a:pt x="4143" y="8025"/>
                  </a:cubicBezTo>
                  <a:cubicBezTo>
                    <a:pt x="4072" y="8040"/>
                    <a:pt x="4059" y="8049"/>
                    <a:pt x="4062" y="8062"/>
                  </a:cubicBezTo>
                  <a:cubicBezTo>
                    <a:pt x="4066" y="8080"/>
                    <a:pt x="4072" y="8098"/>
                    <a:pt x="4079" y="8119"/>
                  </a:cubicBezTo>
                  <a:cubicBezTo>
                    <a:pt x="4112" y="8227"/>
                    <a:pt x="4162" y="8389"/>
                    <a:pt x="4104" y="8645"/>
                  </a:cubicBezTo>
                  <a:cubicBezTo>
                    <a:pt x="4037" y="8941"/>
                    <a:pt x="4066" y="9011"/>
                    <a:pt x="4205" y="9043"/>
                  </a:cubicBezTo>
                  <a:cubicBezTo>
                    <a:pt x="4258" y="9055"/>
                    <a:pt x="4326" y="9064"/>
                    <a:pt x="4407" y="9075"/>
                  </a:cubicBezTo>
                  <a:lnTo>
                    <a:pt x="4494" y="9087"/>
                  </a:lnTo>
                  <a:cubicBezTo>
                    <a:pt x="4698" y="9117"/>
                    <a:pt x="4878" y="9054"/>
                    <a:pt x="5033" y="9000"/>
                  </a:cubicBezTo>
                  <a:cubicBezTo>
                    <a:pt x="5219" y="8935"/>
                    <a:pt x="5376" y="8880"/>
                    <a:pt x="5534" y="8968"/>
                  </a:cubicBezTo>
                  <a:cubicBezTo>
                    <a:pt x="5669" y="9043"/>
                    <a:pt x="5677" y="9121"/>
                    <a:pt x="5630" y="9205"/>
                  </a:cubicBezTo>
                  <a:cubicBezTo>
                    <a:pt x="5609" y="9243"/>
                    <a:pt x="5575" y="9274"/>
                    <a:pt x="5539" y="9307"/>
                  </a:cubicBezTo>
                  <a:cubicBezTo>
                    <a:pt x="5496" y="9347"/>
                    <a:pt x="5448" y="9391"/>
                    <a:pt x="5468" y="9423"/>
                  </a:cubicBezTo>
                  <a:cubicBezTo>
                    <a:pt x="5484" y="9448"/>
                    <a:pt x="5495" y="9441"/>
                    <a:pt x="5509" y="9431"/>
                  </a:cubicBezTo>
                  <a:cubicBezTo>
                    <a:pt x="5581" y="9383"/>
                    <a:pt x="5669" y="9326"/>
                    <a:pt x="5812" y="9411"/>
                  </a:cubicBezTo>
                  <a:cubicBezTo>
                    <a:pt x="5944" y="9489"/>
                    <a:pt x="5970" y="9594"/>
                    <a:pt x="5995" y="9698"/>
                  </a:cubicBezTo>
                  <a:cubicBezTo>
                    <a:pt x="6012" y="9766"/>
                    <a:pt x="6029" y="9834"/>
                    <a:pt x="6094" y="9875"/>
                  </a:cubicBezTo>
                  <a:cubicBezTo>
                    <a:pt x="6155" y="9914"/>
                    <a:pt x="6211" y="9909"/>
                    <a:pt x="6264" y="9875"/>
                  </a:cubicBezTo>
                  <a:cubicBezTo>
                    <a:pt x="6335" y="9830"/>
                    <a:pt x="6408" y="9739"/>
                    <a:pt x="6489" y="9629"/>
                  </a:cubicBezTo>
                  <a:cubicBezTo>
                    <a:pt x="6585" y="9495"/>
                    <a:pt x="6672" y="9451"/>
                    <a:pt x="6758" y="9409"/>
                  </a:cubicBezTo>
                  <a:cubicBezTo>
                    <a:pt x="6824" y="9376"/>
                    <a:pt x="6889" y="9343"/>
                    <a:pt x="6958" y="9245"/>
                  </a:cubicBezTo>
                  <a:cubicBezTo>
                    <a:pt x="7080" y="9071"/>
                    <a:pt x="7201" y="9090"/>
                    <a:pt x="7359" y="9114"/>
                  </a:cubicBezTo>
                  <a:cubicBezTo>
                    <a:pt x="7449" y="9128"/>
                    <a:pt x="7555" y="9146"/>
                    <a:pt x="7681" y="9106"/>
                  </a:cubicBezTo>
                  <a:cubicBezTo>
                    <a:pt x="7810" y="9068"/>
                    <a:pt x="7815" y="9049"/>
                    <a:pt x="7820" y="9032"/>
                  </a:cubicBezTo>
                  <a:cubicBezTo>
                    <a:pt x="7839" y="8972"/>
                    <a:pt x="7855" y="8920"/>
                    <a:pt x="8038" y="8885"/>
                  </a:cubicBezTo>
                  <a:cubicBezTo>
                    <a:pt x="8264" y="8843"/>
                    <a:pt x="8373" y="8985"/>
                    <a:pt x="8450" y="9087"/>
                  </a:cubicBezTo>
                  <a:cubicBezTo>
                    <a:pt x="8465" y="9106"/>
                    <a:pt x="8416" y="9147"/>
                    <a:pt x="8447" y="9134"/>
                  </a:cubicBezTo>
                  <a:cubicBezTo>
                    <a:pt x="8461" y="9128"/>
                    <a:pt x="8475" y="9121"/>
                    <a:pt x="8491" y="9113"/>
                  </a:cubicBezTo>
                  <a:cubicBezTo>
                    <a:pt x="8607" y="9058"/>
                    <a:pt x="8822" y="8955"/>
                    <a:pt x="9040" y="8986"/>
                  </a:cubicBezTo>
                  <a:cubicBezTo>
                    <a:pt x="9141" y="9001"/>
                    <a:pt x="9196" y="9046"/>
                    <a:pt x="9243" y="9085"/>
                  </a:cubicBezTo>
                  <a:cubicBezTo>
                    <a:pt x="9285" y="9119"/>
                    <a:pt x="9314" y="9142"/>
                    <a:pt x="9481" y="8992"/>
                  </a:cubicBezTo>
                  <a:cubicBezTo>
                    <a:pt x="9562" y="8919"/>
                    <a:pt x="9656" y="8858"/>
                    <a:pt x="9753" y="8806"/>
                  </a:cubicBezTo>
                  <a:cubicBezTo>
                    <a:pt x="9847" y="8757"/>
                    <a:pt x="9944" y="8718"/>
                    <a:pt x="10035" y="8686"/>
                  </a:cubicBezTo>
                  <a:cubicBezTo>
                    <a:pt x="10055" y="8678"/>
                    <a:pt x="10079" y="8677"/>
                    <a:pt x="10101" y="8686"/>
                  </a:cubicBezTo>
                  <a:cubicBezTo>
                    <a:pt x="10144" y="8703"/>
                    <a:pt x="10166" y="8754"/>
                    <a:pt x="10149" y="8798"/>
                  </a:cubicBezTo>
                  <a:cubicBezTo>
                    <a:pt x="9856" y="9522"/>
                    <a:pt x="9436" y="10180"/>
                    <a:pt x="8917" y="10745"/>
                  </a:cubicBezTo>
                  <a:cubicBezTo>
                    <a:pt x="8395" y="11313"/>
                    <a:pt x="7773" y="11786"/>
                    <a:pt x="7079" y="12138"/>
                  </a:cubicBezTo>
                  <a:lnTo>
                    <a:pt x="7079" y="12138"/>
                  </a:lnTo>
                  <a:cubicBezTo>
                    <a:pt x="7039" y="12158"/>
                    <a:pt x="6990" y="12144"/>
                    <a:pt x="6965" y="12106"/>
                  </a:cubicBezTo>
                  <a:cubicBezTo>
                    <a:pt x="6915" y="12024"/>
                    <a:pt x="6850" y="11930"/>
                    <a:pt x="6773" y="11854"/>
                  </a:cubicBezTo>
                  <a:cubicBezTo>
                    <a:pt x="6703" y="11784"/>
                    <a:pt x="6624" y="11729"/>
                    <a:pt x="6540" y="11716"/>
                  </a:cubicBezTo>
                  <a:cubicBezTo>
                    <a:pt x="6215" y="11663"/>
                    <a:pt x="6191" y="11589"/>
                    <a:pt x="6133" y="11413"/>
                  </a:cubicBezTo>
                  <a:cubicBezTo>
                    <a:pt x="6120" y="11375"/>
                    <a:pt x="6105" y="11329"/>
                    <a:pt x="6086" y="11284"/>
                  </a:cubicBezTo>
                  <a:cubicBezTo>
                    <a:pt x="6075" y="11259"/>
                    <a:pt x="6059" y="11226"/>
                    <a:pt x="6043" y="11193"/>
                  </a:cubicBezTo>
                  <a:cubicBezTo>
                    <a:pt x="5938" y="10977"/>
                    <a:pt x="5864" y="10827"/>
                    <a:pt x="6199" y="10468"/>
                  </a:cubicBezTo>
                  <a:cubicBezTo>
                    <a:pt x="6280" y="10382"/>
                    <a:pt x="6302" y="10347"/>
                    <a:pt x="6291" y="10338"/>
                  </a:cubicBezTo>
                  <a:cubicBezTo>
                    <a:pt x="6263" y="10311"/>
                    <a:pt x="6170" y="10295"/>
                    <a:pt x="6064" y="10276"/>
                  </a:cubicBezTo>
                  <a:cubicBezTo>
                    <a:pt x="5965" y="10260"/>
                    <a:pt x="5855" y="10241"/>
                    <a:pt x="5758" y="10203"/>
                  </a:cubicBezTo>
                  <a:cubicBezTo>
                    <a:pt x="5539" y="10120"/>
                    <a:pt x="5510" y="10067"/>
                    <a:pt x="5481" y="10014"/>
                  </a:cubicBezTo>
                  <a:cubicBezTo>
                    <a:pt x="5472" y="10000"/>
                    <a:pt x="5464" y="9985"/>
                    <a:pt x="5416" y="9959"/>
                  </a:cubicBezTo>
                  <a:cubicBezTo>
                    <a:pt x="5374" y="9939"/>
                    <a:pt x="5332" y="9958"/>
                    <a:pt x="5286" y="9979"/>
                  </a:cubicBezTo>
                  <a:cubicBezTo>
                    <a:pt x="5188" y="10024"/>
                    <a:pt x="5080" y="10073"/>
                    <a:pt x="4907" y="9980"/>
                  </a:cubicBezTo>
                  <a:cubicBezTo>
                    <a:pt x="4763" y="9901"/>
                    <a:pt x="4706" y="9835"/>
                    <a:pt x="4655" y="9777"/>
                  </a:cubicBezTo>
                  <a:cubicBezTo>
                    <a:pt x="4621" y="9737"/>
                    <a:pt x="4590" y="9702"/>
                    <a:pt x="4522" y="9669"/>
                  </a:cubicBezTo>
                  <a:cubicBezTo>
                    <a:pt x="4456" y="9637"/>
                    <a:pt x="4389" y="9672"/>
                    <a:pt x="4331" y="9703"/>
                  </a:cubicBezTo>
                  <a:cubicBezTo>
                    <a:pt x="4262" y="9739"/>
                    <a:pt x="4199" y="9772"/>
                    <a:pt x="4121" y="9752"/>
                  </a:cubicBezTo>
                  <a:cubicBezTo>
                    <a:pt x="4066" y="9739"/>
                    <a:pt x="4010" y="9716"/>
                    <a:pt x="3949" y="9691"/>
                  </a:cubicBezTo>
                  <a:cubicBezTo>
                    <a:pt x="3880" y="9663"/>
                    <a:pt x="3802" y="9632"/>
                    <a:pt x="3712" y="9610"/>
                  </a:cubicBezTo>
                  <a:lnTo>
                    <a:pt x="3665" y="9599"/>
                  </a:lnTo>
                  <a:cubicBezTo>
                    <a:pt x="3509" y="9564"/>
                    <a:pt x="3393" y="9539"/>
                    <a:pt x="3102" y="9283"/>
                  </a:cubicBezTo>
                  <a:cubicBezTo>
                    <a:pt x="2883" y="9090"/>
                    <a:pt x="2878" y="8953"/>
                    <a:pt x="2871" y="8775"/>
                  </a:cubicBezTo>
                  <a:cubicBezTo>
                    <a:pt x="2868" y="8689"/>
                    <a:pt x="2864" y="8591"/>
                    <a:pt x="2826" y="8469"/>
                  </a:cubicBezTo>
                  <a:cubicBezTo>
                    <a:pt x="2793" y="8365"/>
                    <a:pt x="2751" y="8307"/>
                    <a:pt x="2715" y="8286"/>
                  </a:cubicBezTo>
                  <a:cubicBezTo>
                    <a:pt x="2710" y="8313"/>
                    <a:pt x="2720" y="8359"/>
                    <a:pt x="2749" y="8425"/>
                  </a:cubicBezTo>
                  <a:cubicBezTo>
                    <a:pt x="2807" y="8560"/>
                    <a:pt x="2826" y="8656"/>
                    <a:pt x="2819" y="8719"/>
                  </a:cubicBezTo>
                  <a:cubicBezTo>
                    <a:pt x="2814" y="8765"/>
                    <a:pt x="2797" y="8800"/>
                    <a:pt x="2772" y="8824"/>
                  </a:cubicBezTo>
                  <a:cubicBezTo>
                    <a:pt x="2743" y="8852"/>
                    <a:pt x="2706" y="8865"/>
                    <a:pt x="2666" y="8864"/>
                  </a:cubicBezTo>
                  <a:cubicBezTo>
                    <a:pt x="2623" y="8863"/>
                    <a:pt x="2575" y="8844"/>
                    <a:pt x="2533" y="8813"/>
                  </a:cubicBezTo>
                  <a:cubicBezTo>
                    <a:pt x="2472" y="8768"/>
                    <a:pt x="2414" y="8708"/>
                    <a:pt x="2342" y="8597"/>
                  </a:cubicBezTo>
                  <a:cubicBezTo>
                    <a:pt x="2275" y="8493"/>
                    <a:pt x="2195" y="8342"/>
                    <a:pt x="2088" y="8110"/>
                  </a:cubicBezTo>
                  <a:cubicBezTo>
                    <a:pt x="2018" y="7959"/>
                    <a:pt x="1974" y="7875"/>
                    <a:pt x="1943" y="7817"/>
                  </a:cubicBezTo>
                  <a:cubicBezTo>
                    <a:pt x="1872" y="7682"/>
                    <a:pt x="1864" y="7667"/>
                    <a:pt x="1829" y="7447"/>
                  </a:cubicBezTo>
                  <a:cubicBezTo>
                    <a:pt x="1802" y="7275"/>
                    <a:pt x="1777" y="7247"/>
                    <a:pt x="1728" y="7192"/>
                  </a:cubicBezTo>
                  <a:cubicBezTo>
                    <a:pt x="1691" y="7151"/>
                    <a:pt x="1643" y="7100"/>
                    <a:pt x="1582" y="7000"/>
                  </a:cubicBezTo>
                  <a:cubicBezTo>
                    <a:pt x="1456" y="6800"/>
                    <a:pt x="1506" y="6365"/>
                    <a:pt x="1549" y="5995"/>
                  </a:cubicBezTo>
                  <a:cubicBezTo>
                    <a:pt x="1568" y="5826"/>
                    <a:pt x="1587" y="5671"/>
                    <a:pt x="1586" y="5569"/>
                  </a:cubicBezTo>
                  <a:cubicBezTo>
                    <a:pt x="1584" y="5445"/>
                    <a:pt x="1554" y="5355"/>
                    <a:pt x="1529" y="5275"/>
                  </a:cubicBezTo>
                  <a:cubicBezTo>
                    <a:pt x="1483" y="5131"/>
                    <a:pt x="1446" y="5018"/>
                    <a:pt x="1552" y="4829"/>
                  </a:cubicBezTo>
                  <a:cubicBezTo>
                    <a:pt x="1588" y="4763"/>
                    <a:pt x="1640" y="4767"/>
                    <a:pt x="1623" y="4757"/>
                  </a:cubicBezTo>
                  <a:cubicBezTo>
                    <a:pt x="1621" y="4756"/>
                    <a:pt x="1595" y="4755"/>
                    <a:pt x="1561" y="4754"/>
                  </a:cubicBezTo>
                  <a:cubicBezTo>
                    <a:pt x="1520" y="4753"/>
                    <a:pt x="1469" y="4751"/>
                    <a:pt x="1413" y="4741"/>
                  </a:cubicBezTo>
                  <a:cubicBezTo>
                    <a:pt x="1232" y="4708"/>
                    <a:pt x="1217" y="4573"/>
                    <a:pt x="1248" y="4408"/>
                  </a:cubicBezTo>
                  <a:cubicBezTo>
                    <a:pt x="1257" y="4359"/>
                    <a:pt x="1269" y="4314"/>
                    <a:pt x="1280" y="4268"/>
                  </a:cubicBezTo>
                  <a:cubicBezTo>
                    <a:pt x="1293" y="4215"/>
                    <a:pt x="1307" y="4162"/>
                    <a:pt x="1314" y="4116"/>
                  </a:cubicBezTo>
                  <a:cubicBezTo>
                    <a:pt x="1334" y="3992"/>
                    <a:pt x="1382" y="3938"/>
                    <a:pt x="1417" y="3897"/>
                  </a:cubicBezTo>
                  <a:cubicBezTo>
                    <a:pt x="1426" y="3888"/>
                    <a:pt x="1431" y="3882"/>
                    <a:pt x="1418" y="3859"/>
                  </a:cubicBezTo>
                  <a:cubicBezTo>
                    <a:pt x="1389" y="3809"/>
                    <a:pt x="1356" y="3778"/>
                    <a:pt x="1313" y="3736"/>
                  </a:cubicBezTo>
                  <a:cubicBezTo>
                    <a:pt x="1246" y="3671"/>
                    <a:pt x="1158" y="3587"/>
                    <a:pt x="1028" y="3394"/>
                  </a:cubicBezTo>
                  <a:cubicBezTo>
                    <a:pt x="928" y="3245"/>
                    <a:pt x="839" y="3241"/>
                    <a:pt x="764" y="3236"/>
                  </a:cubicBezTo>
                  <a:cubicBezTo>
                    <a:pt x="668" y="3231"/>
                    <a:pt x="585" y="3227"/>
                    <a:pt x="508" y="3109"/>
                  </a:cubicBezTo>
                  <a:cubicBezTo>
                    <a:pt x="431" y="2990"/>
                    <a:pt x="405" y="2884"/>
                    <a:pt x="452" y="2788"/>
                  </a:cubicBezTo>
                  <a:cubicBezTo>
                    <a:pt x="494" y="2698"/>
                    <a:pt x="597" y="2632"/>
                    <a:pt x="776" y="2589"/>
                  </a:cubicBezTo>
                  <a:lnTo>
                    <a:pt x="780" y="2588"/>
                  </a:lnTo>
                  <a:cubicBezTo>
                    <a:pt x="947" y="2549"/>
                    <a:pt x="969" y="2431"/>
                    <a:pt x="988" y="2340"/>
                  </a:cubicBezTo>
                  <a:cubicBezTo>
                    <a:pt x="998" y="2285"/>
                    <a:pt x="1008" y="2237"/>
                    <a:pt x="1036" y="2195"/>
                  </a:cubicBezTo>
                  <a:lnTo>
                    <a:pt x="1041" y="2189"/>
                  </a:lnTo>
                  <a:cubicBezTo>
                    <a:pt x="1047" y="2181"/>
                    <a:pt x="1053" y="2173"/>
                    <a:pt x="1060" y="2166"/>
                  </a:cubicBezTo>
                  <a:cubicBezTo>
                    <a:pt x="980" y="2186"/>
                    <a:pt x="882" y="2184"/>
                    <a:pt x="750" y="2158"/>
                  </a:cubicBezTo>
                  <a:cubicBezTo>
                    <a:pt x="480" y="2104"/>
                    <a:pt x="453" y="2004"/>
                    <a:pt x="419" y="1875"/>
                  </a:cubicBezTo>
                  <a:cubicBezTo>
                    <a:pt x="408" y="1833"/>
                    <a:pt x="395" y="1787"/>
                    <a:pt x="363" y="1740"/>
                  </a:cubicBezTo>
                  <a:cubicBezTo>
                    <a:pt x="340" y="1706"/>
                    <a:pt x="237" y="1660"/>
                    <a:pt x="120" y="1608"/>
                  </a:cubicBezTo>
                  <a:close/>
                  <a:moveTo>
                    <a:pt x="7787" y="1984"/>
                  </a:moveTo>
                  <a:lnTo>
                    <a:pt x="7785" y="1986"/>
                  </a:lnTo>
                  <a:cubicBezTo>
                    <a:pt x="7781" y="1992"/>
                    <a:pt x="7782" y="1989"/>
                    <a:pt x="7787" y="1984"/>
                  </a:cubicBezTo>
                  <a:close/>
                  <a:moveTo>
                    <a:pt x="5821" y="259"/>
                  </a:moveTo>
                  <a:cubicBezTo>
                    <a:pt x="5826" y="211"/>
                    <a:pt x="5868" y="176"/>
                    <a:pt x="5916" y="180"/>
                  </a:cubicBezTo>
                  <a:cubicBezTo>
                    <a:pt x="5963" y="185"/>
                    <a:pt x="5998" y="227"/>
                    <a:pt x="5993" y="275"/>
                  </a:cubicBezTo>
                  <a:cubicBezTo>
                    <a:pt x="5988" y="330"/>
                    <a:pt x="5979" y="381"/>
                    <a:pt x="5961" y="425"/>
                  </a:cubicBezTo>
                  <a:cubicBezTo>
                    <a:pt x="5941" y="477"/>
                    <a:pt x="5910" y="520"/>
                    <a:pt x="5867" y="548"/>
                  </a:cubicBezTo>
                  <a:cubicBezTo>
                    <a:pt x="5841" y="565"/>
                    <a:pt x="6528" y="806"/>
                    <a:pt x="6530" y="806"/>
                  </a:cubicBezTo>
                  <a:cubicBezTo>
                    <a:pt x="6563" y="819"/>
                    <a:pt x="6584" y="847"/>
                    <a:pt x="6587" y="879"/>
                  </a:cubicBezTo>
                  <a:cubicBezTo>
                    <a:pt x="6587" y="880"/>
                    <a:pt x="6613" y="1163"/>
                    <a:pt x="7141" y="1257"/>
                  </a:cubicBezTo>
                  <a:cubicBezTo>
                    <a:pt x="7402" y="1304"/>
                    <a:pt x="7583" y="1369"/>
                    <a:pt x="7705" y="1438"/>
                  </a:cubicBezTo>
                  <a:cubicBezTo>
                    <a:pt x="7891" y="1543"/>
                    <a:pt x="7952" y="1666"/>
                    <a:pt x="7958" y="1759"/>
                  </a:cubicBezTo>
                  <a:cubicBezTo>
                    <a:pt x="7965" y="1860"/>
                    <a:pt x="7894" y="1909"/>
                    <a:pt x="7828" y="1954"/>
                  </a:cubicBezTo>
                  <a:lnTo>
                    <a:pt x="7808" y="1968"/>
                  </a:lnTo>
                  <a:cubicBezTo>
                    <a:pt x="7848" y="1997"/>
                    <a:pt x="7896" y="2017"/>
                    <a:pt x="7941" y="2033"/>
                  </a:cubicBezTo>
                  <a:cubicBezTo>
                    <a:pt x="8071" y="2084"/>
                    <a:pt x="8186" y="2127"/>
                    <a:pt x="8201" y="2337"/>
                  </a:cubicBezTo>
                  <a:cubicBezTo>
                    <a:pt x="8214" y="2327"/>
                    <a:pt x="8230" y="2315"/>
                    <a:pt x="8245" y="2304"/>
                  </a:cubicBezTo>
                  <a:cubicBezTo>
                    <a:pt x="8356" y="2221"/>
                    <a:pt x="8475" y="2133"/>
                    <a:pt x="8572" y="2254"/>
                  </a:cubicBezTo>
                  <a:cubicBezTo>
                    <a:pt x="8588" y="2275"/>
                    <a:pt x="8601" y="2278"/>
                    <a:pt x="8614" y="2281"/>
                  </a:cubicBezTo>
                  <a:cubicBezTo>
                    <a:pt x="8681" y="2297"/>
                    <a:pt x="8746" y="2313"/>
                    <a:pt x="8844" y="2560"/>
                  </a:cubicBezTo>
                  <a:cubicBezTo>
                    <a:pt x="8924" y="2758"/>
                    <a:pt x="9153" y="2980"/>
                    <a:pt x="9316" y="3139"/>
                  </a:cubicBezTo>
                  <a:cubicBezTo>
                    <a:pt x="9340" y="3163"/>
                    <a:pt x="9365" y="3186"/>
                    <a:pt x="9386" y="3207"/>
                  </a:cubicBezTo>
                  <a:cubicBezTo>
                    <a:pt x="9385" y="3195"/>
                    <a:pt x="9385" y="3181"/>
                    <a:pt x="9385" y="3166"/>
                  </a:cubicBezTo>
                  <a:cubicBezTo>
                    <a:pt x="9388" y="3090"/>
                    <a:pt x="9392" y="2994"/>
                    <a:pt x="9397" y="2886"/>
                  </a:cubicBezTo>
                  <a:cubicBezTo>
                    <a:pt x="9400" y="2839"/>
                    <a:pt x="9441" y="2801"/>
                    <a:pt x="9488" y="2804"/>
                  </a:cubicBezTo>
                  <a:cubicBezTo>
                    <a:pt x="9536" y="2807"/>
                    <a:pt x="9572" y="2848"/>
                    <a:pt x="9570" y="2895"/>
                  </a:cubicBezTo>
                  <a:cubicBezTo>
                    <a:pt x="9564" y="3010"/>
                    <a:pt x="9560" y="3101"/>
                    <a:pt x="9558" y="3173"/>
                  </a:cubicBezTo>
                  <a:cubicBezTo>
                    <a:pt x="9551" y="3357"/>
                    <a:pt x="9547" y="3448"/>
                    <a:pt x="9492" y="3480"/>
                  </a:cubicBezTo>
                  <a:cubicBezTo>
                    <a:pt x="9434" y="3513"/>
                    <a:pt x="9391" y="3495"/>
                    <a:pt x="9354" y="3429"/>
                  </a:cubicBezTo>
                  <a:lnTo>
                    <a:pt x="9354" y="3429"/>
                  </a:lnTo>
                  <a:lnTo>
                    <a:pt x="9354" y="3429"/>
                  </a:lnTo>
                  <a:cubicBezTo>
                    <a:pt x="9338" y="3402"/>
                    <a:pt x="9275" y="3340"/>
                    <a:pt x="9195" y="3263"/>
                  </a:cubicBezTo>
                  <a:cubicBezTo>
                    <a:pt x="9021" y="3094"/>
                    <a:pt x="8777" y="2856"/>
                    <a:pt x="8684" y="2624"/>
                  </a:cubicBezTo>
                  <a:cubicBezTo>
                    <a:pt x="8618" y="2460"/>
                    <a:pt x="8596" y="2455"/>
                    <a:pt x="8574" y="2450"/>
                  </a:cubicBezTo>
                  <a:cubicBezTo>
                    <a:pt x="8533" y="2440"/>
                    <a:pt x="8492" y="2430"/>
                    <a:pt x="8437" y="2361"/>
                  </a:cubicBezTo>
                  <a:cubicBezTo>
                    <a:pt x="8430" y="2353"/>
                    <a:pt x="8395" y="2408"/>
                    <a:pt x="8348" y="2443"/>
                  </a:cubicBezTo>
                  <a:cubicBezTo>
                    <a:pt x="8286" y="2489"/>
                    <a:pt x="8227" y="2533"/>
                    <a:pt x="8165" y="2534"/>
                  </a:cubicBezTo>
                  <a:cubicBezTo>
                    <a:pt x="8085" y="2537"/>
                    <a:pt x="8033" y="2493"/>
                    <a:pt x="8029" y="2367"/>
                  </a:cubicBezTo>
                  <a:cubicBezTo>
                    <a:pt x="8025" y="2251"/>
                    <a:pt x="7957" y="2225"/>
                    <a:pt x="7879" y="2195"/>
                  </a:cubicBezTo>
                  <a:cubicBezTo>
                    <a:pt x="7821" y="2172"/>
                    <a:pt x="7758" y="2148"/>
                    <a:pt x="7697" y="2099"/>
                  </a:cubicBezTo>
                  <a:cubicBezTo>
                    <a:pt x="7591" y="2017"/>
                    <a:pt x="7597" y="1947"/>
                    <a:pt x="7650" y="1879"/>
                  </a:cubicBezTo>
                  <a:cubicBezTo>
                    <a:pt x="7672" y="1851"/>
                    <a:pt x="7700" y="1831"/>
                    <a:pt x="7730" y="1811"/>
                  </a:cubicBezTo>
                  <a:cubicBezTo>
                    <a:pt x="7757" y="1793"/>
                    <a:pt x="7786" y="1773"/>
                    <a:pt x="7786" y="1770"/>
                  </a:cubicBezTo>
                  <a:cubicBezTo>
                    <a:pt x="7782" y="1724"/>
                    <a:pt x="7743" y="1658"/>
                    <a:pt x="7620" y="1588"/>
                  </a:cubicBezTo>
                  <a:cubicBezTo>
                    <a:pt x="7514" y="1528"/>
                    <a:pt x="7352" y="1471"/>
                    <a:pt x="7111" y="1428"/>
                  </a:cubicBezTo>
                  <a:cubicBezTo>
                    <a:pt x="6603" y="1337"/>
                    <a:pt x="6465" y="1071"/>
                    <a:pt x="6428" y="954"/>
                  </a:cubicBezTo>
                  <a:cubicBezTo>
                    <a:pt x="6234" y="882"/>
                    <a:pt x="5484" y="586"/>
                    <a:pt x="5773" y="402"/>
                  </a:cubicBezTo>
                  <a:cubicBezTo>
                    <a:pt x="5784" y="396"/>
                    <a:pt x="5793" y="381"/>
                    <a:pt x="5800" y="362"/>
                  </a:cubicBezTo>
                  <a:cubicBezTo>
                    <a:pt x="5811" y="333"/>
                    <a:pt x="5818" y="298"/>
                    <a:pt x="5821" y="259"/>
                  </a:cubicBezTo>
                  <a:moveTo>
                    <a:pt x="7038" y="1970"/>
                  </a:moveTo>
                  <a:cubicBezTo>
                    <a:pt x="7045" y="1986"/>
                    <a:pt x="7053" y="2003"/>
                    <a:pt x="7061" y="2024"/>
                  </a:cubicBezTo>
                  <a:cubicBezTo>
                    <a:pt x="7088" y="2087"/>
                    <a:pt x="7115" y="2161"/>
                    <a:pt x="7127" y="2216"/>
                  </a:cubicBezTo>
                  <a:cubicBezTo>
                    <a:pt x="7128" y="2220"/>
                    <a:pt x="7129" y="2223"/>
                    <a:pt x="7131" y="2223"/>
                  </a:cubicBezTo>
                  <a:cubicBezTo>
                    <a:pt x="7123" y="2222"/>
                    <a:pt x="7114" y="2219"/>
                    <a:pt x="7103" y="2216"/>
                  </a:cubicBezTo>
                  <a:cubicBezTo>
                    <a:pt x="7068" y="2203"/>
                    <a:pt x="7030" y="2180"/>
                    <a:pt x="6998" y="2148"/>
                  </a:cubicBezTo>
                  <a:cubicBezTo>
                    <a:pt x="6982" y="2133"/>
                    <a:pt x="6969" y="2115"/>
                    <a:pt x="6959" y="2097"/>
                  </a:cubicBezTo>
                  <a:cubicBezTo>
                    <a:pt x="6957" y="2094"/>
                    <a:pt x="6957" y="2091"/>
                    <a:pt x="6956" y="2088"/>
                  </a:cubicBezTo>
                  <a:cubicBezTo>
                    <a:pt x="6951" y="2065"/>
                    <a:pt x="6973" y="2033"/>
                    <a:pt x="6999" y="2006"/>
                  </a:cubicBezTo>
                  <a:cubicBezTo>
                    <a:pt x="7012" y="1992"/>
                    <a:pt x="7025" y="1981"/>
                    <a:pt x="7038" y="1970"/>
                  </a:cubicBezTo>
                  <a:close/>
                  <a:moveTo>
                    <a:pt x="7013" y="1778"/>
                  </a:moveTo>
                  <a:cubicBezTo>
                    <a:pt x="7026" y="1771"/>
                    <a:pt x="7039" y="1767"/>
                    <a:pt x="7048" y="1764"/>
                  </a:cubicBezTo>
                  <a:lnTo>
                    <a:pt x="7048" y="1765"/>
                  </a:lnTo>
                  <a:cubicBezTo>
                    <a:pt x="7080" y="1758"/>
                    <a:pt x="7108" y="1768"/>
                    <a:pt x="7131" y="1791"/>
                  </a:cubicBezTo>
                  <a:cubicBezTo>
                    <a:pt x="7150" y="1810"/>
                    <a:pt x="7187" y="1878"/>
                    <a:pt x="7220" y="1955"/>
                  </a:cubicBezTo>
                  <a:cubicBezTo>
                    <a:pt x="7252" y="2028"/>
                    <a:pt x="7283" y="2114"/>
                    <a:pt x="7297" y="2182"/>
                  </a:cubicBezTo>
                  <a:cubicBezTo>
                    <a:pt x="7311" y="2254"/>
                    <a:pt x="7306" y="2315"/>
                    <a:pt x="7268" y="2353"/>
                  </a:cubicBezTo>
                  <a:cubicBezTo>
                    <a:pt x="7259" y="2363"/>
                    <a:pt x="7246" y="2371"/>
                    <a:pt x="7234" y="2378"/>
                  </a:cubicBezTo>
                  <a:lnTo>
                    <a:pt x="7234" y="2378"/>
                  </a:lnTo>
                  <a:lnTo>
                    <a:pt x="7234" y="2378"/>
                  </a:lnTo>
                  <a:cubicBezTo>
                    <a:pt x="7184" y="2404"/>
                    <a:pt x="7116" y="2402"/>
                    <a:pt x="7047" y="2379"/>
                  </a:cubicBezTo>
                  <a:cubicBezTo>
                    <a:pt x="6988" y="2358"/>
                    <a:pt x="6925" y="2321"/>
                    <a:pt x="6875" y="2271"/>
                  </a:cubicBezTo>
                  <a:cubicBezTo>
                    <a:pt x="6848" y="2244"/>
                    <a:pt x="6825" y="2213"/>
                    <a:pt x="6806" y="2178"/>
                  </a:cubicBezTo>
                  <a:cubicBezTo>
                    <a:pt x="6796" y="2159"/>
                    <a:pt x="6790" y="2141"/>
                    <a:pt x="6785" y="2121"/>
                  </a:cubicBezTo>
                  <a:cubicBezTo>
                    <a:pt x="6768" y="2031"/>
                    <a:pt x="6814" y="1949"/>
                    <a:pt x="6873" y="1887"/>
                  </a:cubicBezTo>
                  <a:cubicBezTo>
                    <a:pt x="6923" y="1834"/>
                    <a:pt x="6984" y="1793"/>
                    <a:pt x="7013" y="1778"/>
                  </a:cubicBezTo>
                  <a:close/>
                  <a:moveTo>
                    <a:pt x="4002" y="1259"/>
                  </a:moveTo>
                  <a:cubicBezTo>
                    <a:pt x="4157" y="1118"/>
                    <a:pt x="4340" y="1341"/>
                    <a:pt x="4428" y="1471"/>
                  </a:cubicBezTo>
                  <a:cubicBezTo>
                    <a:pt x="4533" y="1395"/>
                    <a:pt x="4720" y="1269"/>
                    <a:pt x="4853" y="1253"/>
                  </a:cubicBezTo>
                  <a:cubicBezTo>
                    <a:pt x="4938" y="1242"/>
                    <a:pt x="5005" y="1262"/>
                    <a:pt x="5087" y="1287"/>
                  </a:cubicBezTo>
                  <a:cubicBezTo>
                    <a:pt x="5186" y="1316"/>
                    <a:pt x="5309" y="1354"/>
                    <a:pt x="5516" y="1334"/>
                  </a:cubicBezTo>
                  <a:cubicBezTo>
                    <a:pt x="5805" y="1306"/>
                    <a:pt x="5821" y="1319"/>
                    <a:pt x="5954" y="1426"/>
                  </a:cubicBezTo>
                  <a:cubicBezTo>
                    <a:pt x="6004" y="1467"/>
                    <a:pt x="6076" y="1526"/>
                    <a:pt x="6206" y="1606"/>
                  </a:cubicBezTo>
                  <a:cubicBezTo>
                    <a:pt x="6578" y="1836"/>
                    <a:pt x="6585" y="1905"/>
                    <a:pt x="6610" y="2191"/>
                  </a:cubicBezTo>
                  <a:cubicBezTo>
                    <a:pt x="6615" y="2252"/>
                    <a:pt x="6621" y="2323"/>
                    <a:pt x="6632" y="2402"/>
                  </a:cubicBezTo>
                  <a:cubicBezTo>
                    <a:pt x="6665" y="2649"/>
                    <a:pt x="6673" y="2656"/>
                    <a:pt x="6705" y="2684"/>
                  </a:cubicBezTo>
                  <a:cubicBezTo>
                    <a:pt x="6740" y="2714"/>
                    <a:pt x="6791" y="2759"/>
                    <a:pt x="6871" y="2887"/>
                  </a:cubicBezTo>
                  <a:cubicBezTo>
                    <a:pt x="6977" y="3056"/>
                    <a:pt x="6971" y="3148"/>
                    <a:pt x="6884" y="3203"/>
                  </a:cubicBezTo>
                  <a:cubicBezTo>
                    <a:pt x="6819" y="3243"/>
                    <a:pt x="6720" y="3235"/>
                    <a:pt x="6591" y="3223"/>
                  </a:cubicBezTo>
                  <a:cubicBezTo>
                    <a:pt x="6517" y="3217"/>
                    <a:pt x="6433" y="3209"/>
                    <a:pt x="6344" y="3209"/>
                  </a:cubicBezTo>
                  <a:cubicBezTo>
                    <a:pt x="6045" y="3209"/>
                    <a:pt x="5965" y="3152"/>
                    <a:pt x="5830" y="3056"/>
                  </a:cubicBezTo>
                  <a:cubicBezTo>
                    <a:pt x="5787" y="3025"/>
                    <a:pt x="5736" y="2989"/>
                    <a:pt x="5668" y="2951"/>
                  </a:cubicBezTo>
                  <a:cubicBezTo>
                    <a:pt x="5459" y="2832"/>
                    <a:pt x="5425" y="2734"/>
                    <a:pt x="5387" y="2623"/>
                  </a:cubicBezTo>
                  <a:cubicBezTo>
                    <a:pt x="5374" y="2584"/>
                    <a:pt x="5360" y="2542"/>
                    <a:pt x="5333" y="2499"/>
                  </a:cubicBezTo>
                  <a:cubicBezTo>
                    <a:pt x="5250" y="2368"/>
                    <a:pt x="5234" y="2356"/>
                    <a:pt x="5116" y="2280"/>
                  </a:cubicBezTo>
                  <a:lnTo>
                    <a:pt x="5112" y="2278"/>
                  </a:lnTo>
                  <a:lnTo>
                    <a:pt x="5076" y="2255"/>
                  </a:lnTo>
                  <a:cubicBezTo>
                    <a:pt x="5009" y="2212"/>
                    <a:pt x="4973" y="2210"/>
                    <a:pt x="4933" y="2208"/>
                  </a:cubicBezTo>
                  <a:cubicBezTo>
                    <a:pt x="4874" y="2205"/>
                    <a:pt x="4811" y="2202"/>
                    <a:pt x="4699" y="2141"/>
                  </a:cubicBezTo>
                  <a:cubicBezTo>
                    <a:pt x="4617" y="2095"/>
                    <a:pt x="4567" y="2126"/>
                    <a:pt x="4513" y="2160"/>
                  </a:cubicBezTo>
                  <a:cubicBezTo>
                    <a:pt x="4469" y="2187"/>
                    <a:pt x="4423" y="2216"/>
                    <a:pt x="4359" y="2230"/>
                  </a:cubicBezTo>
                  <a:cubicBezTo>
                    <a:pt x="4273" y="2249"/>
                    <a:pt x="4189" y="2252"/>
                    <a:pt x="4107" y="2232"/>
                  </a:cubicBezTo>
                  <a:cubicBezTo>
                    <a:pt x="4022" y="2211"/>
                    <a:pt x="3942" y="2168"/>
                    <a:pt x="3872" y="2091"/>
                  </a:cubicBezTo>
                  <a:cubicBezTo>
                    <a:pt x="3799" y="2014"/>
                    <a:pt x="3740" y="1923"/>
                    <a:pt x="3714" y="1832"/>
                  </a:cubicBezTo>
                  <a:lnTo>
                    <a:pt x="3714" y="1831"/>
                  </a:lnTo>
                  <a:cubicBezTo>
                    <a:pt x="3689" y="1743"/>
                    <a:pt x="3694" y="1654"/>
                    <a:pt x="3743" y="1573"/>
                  </a:cubicBezTo>
                  <a:cubicBezTo>
                    <a:pt x="3784" y="1508"/>
                    <a:pt x="3813" y="1460"/>
                    <a:pt x="3852" y="1413"/>
                  </a:cubicBezTo>
                  <a:cubicBezTo>
                    <a:pt x="3889" y="1366"/>
                    <a:pt x="3933" y="1321"/>
                    <a:pt x="4002" y="1259"/>
                  </a:cubicBezTo>
                  <a:close/>
                  <a:moveTo>
                    <a:pt x="4328" y="1637"/>
                  </a:moveTo>
                  <a:cubicBezTo>
                    <a:pt x="4330" y="1642"/>
                    <a:pt x="4334" y="1647"/>
                    <a:pt x="4337" y="1652"/>
                  </a:cubicBezTo>
                  <a:cubicBezTo>
                    <a:pt x="4368" y="1690"/>
                    <a:pt x="4422" y="1695"/>
                    <a:pt x="4459" y="1666"/>
                  </a:cubicBezTo>
                  <a:cubicBezTo>
                    <a:pt x="4460" y="1665"/>
                    <a:pt x="4733" y="1442"/>
                    <a:pt x="4873" y="1425"/>
                  </a:cubicBezTo>
                  <a:cubicBezTo>
                    <a:pt x="4923" y="1418"/>
                    <a:pt x="4974" y="1434"/>
                    <a:pt x="5037" y="1452"/>
                  </a:cubicBezTo>
                  <a:cubicBezTo>
                    <a:pt x="5150" y="1487"/>
                    <a:pt x="5291" y="1529"/>
                    <a:pt x="5532" y="1506"/>
                  </a:cubicBezTo>
                  <a:cubicBezTo>
                    <a:pt x="5752" y="1485"/>
                    <a:pt x="5761" y="1493"/>
                    <a:pt x="5845" y="1560"/>
                  </a:cubicBezTo>
                  <a:cubicBezTo>
                    <a:pt x="5898" y="1604"/>
                    <a:pt x="5975" y="1666"/>
                    <a:pt x="6116" y="1753"/>
                  </a:cubicBezTo>
                  <a:cubicBezTo>
                    <a:pt x="6413" y="1936"/>
                    <a:pt x="6418" y="1989"/>
                    <a:pt x="6437" y="2206"/>
                  </a:cubicBezTo>
                  <a:cubicBezTo>
                    <a:pt x="6441" y="2265"/>
                    <a:pt x="6447" y="2333"/>
                    <a:pt x="6461" y="2425"/>
                  </a:cubicBezTo>
                  <a:cubicBezTo>
                    <a:pt x="6502" y="2736"/>
                    <a:pt x="6520" y="2751"/>
                    <a:pt x="6592" y="2814"/>
                  </a:cubicBezTo>
                  <a:cubicBezTo>
                    <a:pt x="6619" y="2837"/>
                    <a:pt x="6657" y="2871"/>
                    <a:pt x="6724" y="2978"/>
                  </a:cubicBezTo>
                  <a:cubicBezTo>
                    <a:pt x="6764" y="3042"/>
                    <a:pt x="6801" y="3050"/>
                    <a:pt x="6792" y="3056"/>
                  </a:cubicBezTo>
                  <a:cubicBezTo>
                    <a:pt x="6778" y="3065"/>
                    <a:pt x="6702" y="3059"/>
                    <a:pt x="6606" y="3050"/>
                  </a:cubicBezTo>
                  <a:cubicBezTo>
                    <a:pt x="6529" y="3044"/>
                    <a:pt x="6440" y="3036"/>
                    <a:pt x="6344" y="3036"/>
                  </a:cubicBezTo>
                  <a:cubicBezTo>
                    <a:pt x="6100" y="3036"/>
                    <a:pt x="6036" y="2991"/>
                    <a:pt x="5931" y="2916"/>
                  </a:cubicBezTo>
                  <a:cubicBezTo>
                    <a:pt x="5883" y="2882"/>
                    <a:pt x="5829" y="2843"/>
                    <a:pt x="5753" y="2801"/>
                  </a:cubicBezTo>
                  <a:cubicBezTo>
                    <a:pt x="5602" y="2714"/>
                    <a:pt x="5578" y="2645"/>
                    <a:pt x="5552" y="2567"/>
                  </a:cubicBezTo>
                  <a:cubicBezTo>
                    <a:pt x="5535" y="2519"/>
                    <a:pt x="5518" y="2468"/>
                    <a:pt x="5480" y="2408"/>
                  </a:cubicBezTo>
                  <a:cubicBezTo>
                    <a:pt x="5377" y="2244"/>
                    <a:pt x="5357" y="2230"/>
                    <a:pt x="5209" y="2135"/>
                  </a:cubicBezTo>
                  <a:lnTo>
                    <a:pt x="5205" y="2132"/>
                  </a:lnTo>
                  <a:lnTo>
                    <a:pt x="5169" y="2109"/>
                  </a:lnTo>
                  <a:cubicBezTo>
                    <a:pt x="5064" y="2042"/>
                    <a:pt x="5005" y="2038"/>
                    <a:pt x="4941" y="2036"/>
                  </a:cubicBezTo>
                  <a:cubicBezTo>
                    <a:pt x="4902" y="2033"/>
                    <a:pt x="4860" y="2031"/>
                    <a:pt x="4783" y="1989"/>
                  </a:cubicBezTo>
                  <a:cubicBezTo>
                    <a:pt x="4613" y="1894"/>
                    <a:pt x="4521" y="1951"/>
                    <a:pt x="4423" y="2012"/>
                  </a:cubicBezTo>
                  <a:cubicBezTo>
                    <a:pt x="4389" y="2032"/>
                    <a:pt x="4356" y="2053"/>
                    <a:pt x="4321" y="2061"/>
                  </a:cubicBezTo>
                  <a:cubicBezTo>
                    <a:pt x="4260" y="2075"/>
                    <a:pt x="4202" y="2078"/>
                    <a:pt x="4147" y="2064"/>
                  </a:cubicBezTo>
                  <a:cubicBezTo>
                    <a:pt x="4094" y="2051"/>
                    <a:pt x="4044" y="2023"/>
                    <a:pt x="3997" y="1973"/>
                  </a:cubicBezTo>
                  <a:cubicBezTo>
                    <a:pt x="3943" y="1915"/>
                    <a:pt x="3899" y="1849"/>
                    <a:pt x="3880" y="1784"/>
                  </a:cubicBezTo>
                  <a:cubicBezTo>
                    <a:pt x="3868" y="1741"/>
                    <a:pt x="3869" y="1699"/>
                    <a:pt x="3891" y="1664"/>
                  </a:cubicBezTo>
                  <a:cubicBezTo>
                    <a:pt x="3928" y="1604"/>
                    <a:pt x="3955" y="1562"/>
                    <a:pt x="3986" y="1521"/>
                  </a:cubicBezTo>
                  <a:cubicBezTo>
                    <a:pt x="4018" y="1481"/>
                    <a:pt x="4058" y="1441"/>
                    <a:pt x="4118" y="1386"/>
                  </a:cubicBezTo>
                  <a:cubicBezTo>
                    <a:pt x="4162" y="1346"/>
                    <a:pt x="4310" y="1605"/>
                    <a:pt x="4328" y="1637"/>
                  </a:cubicBezTo>
                  <a:close/>
                  <a:moveTo>
                    <a:pt x="1179" y="2293"/>
                  </a:moveTo>
                  <a:cubicBezTo>
                    <a:pt x="1171" y="2307"/>
                    <a:pt x="1165" y="2339"/>
                    <a:pt x="1158" y="2373"/>
                  </a:cubicBezTo>
                  <a:cubicBezTo>
                    <a:pt x="1130" y="2512"/>
                    <a:pt x="1095" y="2691"/>
                    <a:pt x="820" y="2757"/>
                  </a:cubicBezTo>
                  <a:lnTo>
                    <a:pt x="817" y="2758"/>
                  </a:lnTo>
                  <a:cubicBezTo>
                    <a:pt x="693" y="2788"/>
                    <a:pt x="626" y="2822"/>
                    <a:pt x="607" y="2863"/>
                  </a:cubicBezTo>
                  <a:cubicBezTo>
                    <a:pt x="591" y="2896"/>
                    <a:pt x="610" y="2947"/>
                    <a:pt x="653" y="3015"/>
                  </a:cubicBezTo>
                  <a:cubicBezTo>
                    <a:pt x="682" y="3058"/>
                    <a:pt x="725" y="3061"/>
                    <a:pt x="774" y="3063"/>
                  </a:cubicBezTo>
                  <a:cubicBezTo>
                    <a:pt x="889" y="3070"/>
                    <a:pt x="1024" y="3077"/>
                    <a:pt x="1172" y="3297"/>
                  </a:cubicBezTo>
                  <a:cubicBezTo>
                    <a:pt x="1292" y="3476"/>
                    <a:pt x="1372" y="3552"/>
                    <a:pt x="1434" y="3612"/>
                  </a:cubicBezTo>
                  <a:cubicBezTo>
                    <a:pt x="1487" y="3662"/>
                    <a:pt x="1528" y="3702"/>
                    <a:pt x="1568" y="3773"/>
                  </a:cubicBezTo>
                  <a:cubicBezTo>
                    <a:pt x="1643" y="3903"/>
                    <a:pt x="1607" y="3944"/>
                    <a:pt x="1547" y="4012"/>
                  </a:cubicBezTo>
                  <a:cubicBezTo>
                    <a:pt x="1526" y="4036"/>
                    <a:pt x="1497" y="4069"/>
                    <a:pt x="1485" y="4142"/>
                  </a:cubicBezTo>
                  <a:cubicBezTo>
                    <a:pt x="1478" y="4197"/>
                    <a:pt x="1463" y="4254"/>
                    <a:pt x="1448" y="4311"/>
                  </a:cubicBezTo>
                  <a:cubicBezTo>
                    <a:pt x="1437" y="4357"/>
                    <a:pt x="1425" y="4403"/>
                    <a:pt x="1418" y="4439"/>
                  </a:cubicBezTo>
                  <a:cubicBezTo>
                    <a:pt x="1405" y="4508"/>
                    <a:pt x="1404" y="4563"/>
                    <a:pt x="1444" y="4570"/>
                  </a:cubicBezTo>
                  <a:cubicBezTo>
                    <a:pt x="1488" y="4578"/>
                    <a:pt x="1531" y="4580"/>
                    <a:pt x="1567" y="4581"/>
                  </a:cubicBezTo>
                  <a:cubicBezTo>
                    <a:pt x="1623" y="4583"/>
                    <a:pt x="1668" y="4584"/>
                    <a:pt x="1707" y="4606"/>
                  </a:cubicBezTo>
                  <a:cubicBezTo>
                    <a:pt x="1793" y="4653"/>
                    <a:pt x="1802" y="4732"/>
                    <a:pt x="1703" y="4913"/>
                  </a:cubicBezTo>
                  <a:cubicBezTo>
                    <a:pt x="1634" y="5037"/>
                    <a:pt x="1660" y="5118"/>
                    <a:pt x="1694" y="5223"/>
                  </a:cubicBezTo>
                  <a:cubicBezTo>
                    <a:pt x="1723" y="5313"/>
                    <a:pt x="1756" y="5417"/>
                    <a:pt x="1758" y="5567"/>
                  </a:cubicBezTo>
                  <a:cubicBezTo>
                    <a:pt x="1760" y="5684"/>
                    <a:pt x="1741" y="5842"/>
                    <a:pt x="1721" y="6014"/>
                  </a:cubicBezTo>
                  <a:cubicBezTo>
                    <a:pt x="1682" y="6357"/>
                    <a:pt x="1635" y="6759"/>
                    <a:pt x="1729" y="6910"/>
                  </a:cubicBezTo>
                  <a:cubicBezTo>
                    <a:pt x="1784" y="6997"/>
                    <a:pt x="1824" y="7041"/>
                    <a:pt x="1856" y="7076"/>
                  </a:cubicBezTo>
                  <a:cubicBezTo>
                    <a:pt x="1928" y="7157"/>
                    <a:pt x="1966" y="7198"/>
                    <a:pt x="2001" y="7420"/>
                  </a:cubicBezTo>
                  <a:cubicBezTo>
                    <a:pt x="2031" y="7612"/>
                    <a:pt x="2037" y="7625"/>
                    <a:pt x="2096" y="7736"/>
                  </a:cubicBezTo>
                  <a:cubicBezTo>
                    <a:pt x="2129" y="7799"/>
                    <a:pt x="2176" y="7889"/>
                    <a:pt x="2245" y="8038"/>
                  </a:cubicBezTo>
                  <a:cubicBezTo>
                    <a:pt x="2349" y="8261"/>
                    <a:pt x="2425" y="8406"/>
                    <a:pt x="2488" y="8503"/>
                  </a:cubicBezTo>
                  <a:cubicBezTo>
                    <a:pt x="2546" y="8594"/>
                    <a:pt x="2591" y="8641"/>
                    <a:pt x="2635" y="8673"/>
                  </a:cubicBezTo>
                  <a:cubicBezTo>
                    <a:pt x="2640" y="8677"/>
                    <a:pt x="2643" y="8679"/>
                    <a:pt x="2648" y="8681"/>
                  </a:cubicBezTo>
                  <a:cubicBezTo>
                    <a:pt x="2645" y="8643"/>
                    <a:pt x="2628" y="8583"/>
                    <a:pt x="2590" y="8494"/>
                  </a:cubicBezTo>
                  <a:cubicBezTo>
                    <a:pt x="2532" y="8362"/>
                    <a:pt x="2533" y="8259"/>
                    <a:pt x="2564" y="8196"/>
                  </a:cubicBezTo>
                  <a:lnTo>
                    <a:pt x="2564" y="8196"/>
                  </a:lnTo>
                  <a:lnTo>
                    <a:pt x="2564" y="8196"/>
                  </a:lnTo>
                  <a:cubicBezTo>
                    <a:pt x="2585" y="8154"/>
                    <a:pt x="2617" y="8127"/>
                    <a:pt x="2658" y="8114"/>
                  </a:cubicBezTo>
                  <a:cubicBezTo>
                    <a:pt x="2696" y="8102"/>
                    <a:pt x="2737" y="8106"/>
                    <a:pt x="2778" y="8124"/>
                  </a:cubicBezTo>
                  <a:cubicBezTo>
                    <a:pt x="2854" y="8157"/>
                    <a:pt x="2939" y="8253"/>
                    <a:pt x="2992" y="8417"/>
                  </a:cubicBezTo>
                  <a:cubicBezTo>
                    <a:pt x="3036" y="8561"/>
                    <a:pt x="3041" y="8672"/>
                    <a:pt x="3044" y="8768"/>
                  </a:cubicBezTo>
                  <a:cubicBezTo>
                    <a:pt x="3049" y="8904"/>
                    <a:pt x="3053" y="9008"/>
                    <a:pt x="3217" y="9153"/>
                  </a:cubicBezTo>
                  <a:cubicBezTo>
                    <a:pt x="3475" y="9380"/>
                    <a:pt x="3571" y="9402"/>
                    <a:pt x="3702" y="9430"/>
                  </a:cubicBezTo>
                  <a:lnTo>
                    <a:pt x="3752" y="9442"/>
                  </a:lnTo>
                  <a:cubicBezTo>
                    <a:pt x="3853" y="9465"/>
                    <a:pt x="3937" y="9500"/>
                    <a:pt x="4014" y="9531"/>
                  </a:cubicBezTo>
                  <a:cubicBezTo>
                    <a:pt x="4068" y="9553"/>
                    <a:pt x="4117" y="9573"/>
                    <a:pt x="4162" y="9584"/>
                  </a:cubicBezTo>
                  <a:cubicBezTo>
                    <a:pt x="4177" y="9588"/>
                    <a:pt x="4212" y="9569"/>
                    <a:pt x="4251" y="9549"/>
                  </a:cubicBezTo>
                  <a:cubicBezTo>
                    <a:pt x="4346" y="9500"/>
                    <a:pt x="4453" y="9444"/>
                    <a:pt x="4596" y="9512"/>
                  </a:cubicBezTo>
                  <a:cubicBezTo>
                    <a:pt x="4696" y="9560"/>
                    <a:pt x="4739" y="9609"/>
                    <a:pt x="4786" y="9663"/>
                  </a:cubicBezTo>
                  <a:cubicBezTo>
                    <a:pt x="4827" y="9711"/>
                    <a:pt x="4872" y="9764"/>
                    <a:pt x="4989" y="9827"/>
                  </a:cubicBezTo>
                  <a:cubicBezTo>
                    <a:pt x="5087" y="9880"/>
                    <a:pt x="5153" y="9849"/>
                    <a:pt x="5214" y="9822"/>
                  </a:cubicBezTo>
                  <a:cubicBezTo>
                    <a:pt x="5299" y="9783"/>
                    <a:pt x="5379" y="9746"/>
                    <a:pt x="5495" y="9806"/>
                  </a:cubicBezTo>
                  <a:cubicBezTo>
                    <a:pt x="5590" y="9855"/>
                    <a:pt x="5611" y="9893"/>
                    <a:pt x="5633" y="9932"/>
                  </a:cubicBezTo>
                  <a:cubicBezTo>
                    <a:pt x="5646" y="9956"/>
                    <a:pt x="5660" y="9981"/>
                    <a:pt x="5818" y="10042"/>
                  </a:cubicBezTo>
                  <a:cubicBezTo>
                    <a:pt x="5901" y="10072"/>
                    <a:pt x="6001" y="10090"/>
                    <a:pt x="6093" y="10106"/>
                  </a:cubicBezTo>
                  <a:cubicBezTo>
                    <a:pt x="6226" y="10129"/>
                    <a:pt x="6344" y="10150"/>
                    <a:pt x="6409" y="10212"/>
                  </a:cubicBezTo>
                  <a:cubicBezTo>
                    <a:pt x="6498" y="10294"/>
                    <a:pt x="6494" y="10407"/>
                    <a:pt x="6325" y="10586"/>
                  </a:cubicBezTo>
                  <a:cubicBezTo>
                    <a:pt x="6072" y="10858"/>
                    <a:pt x="6124" y="10964"/>
                    <a:pt x="6199" y="11117"/>
                  </a:cubicBezTo>
                  <a:cubicBezTo>
                    <a:pt x="6212" y="11145"/>
                    <a:pt x="6226" y="11173"/>
                    <a:pt x="6244" y="11215"/>
                  </a:cubicBezTo>
                  <a:cubicBezTo>
                    <a:pt x="6270" y="11275"/>
                    <a:pt x="6285" y="11321"/>
                    <a:pt x="6298" y="11359"/>
                  </a:cubicBezTo>
                  <a:cubicBezTo>
                    <a:pt x="6332" y="11465"/>
                    <a:pt x="6347" y="11509"/>
                    <a:pt x="6568" y="11545"/>
                  </a:cubicBezTo>
                  <a:cubicBezTo>
                    <a:pt x="6692" y="11565"/>
                    <a:pt x="6802" y="11639"/>
                    <a:pt x="6895" y="11731"/>
                  </a:cubicBezTo>
                  <a:cubicBezTo>
                    <a:pt x="6962" y="11797"/>
                    <a:pt x="7021" y="11874"/>
                    <a:pt x="7070" y="11948"/>
                  </a:cubicBezTo>
                  <a:cubicBezTo>
                    <a:pt x="7718" y="11610"/>
                    <a:pt x="8299" y="11162"/>
                    <a:pt x="8789" y="10628"/>
                  </a:cubicBezTo>
                  <a:cubicBezTo>
                    <a:pt x="9249" y="10128"/>
                    <a:pt x="9629" y="9553"/>
                    <a:pt x="9908" y="8923"/>
                  </a:cubicBezTo>
                  <a:cubicBezTo>
                    <a:pt x="9882" y="8934"/>
                    <a:pt x="9858" y="8947"/>
                    <a:pt x="9833" y="8960"/>
                  </a:cubicBezTo>
                  <a:cubicBezTo>
                    <a:pt x="9748" y="9004"/>
                    <a:pt x="9666" y="9058"/>
                    <a:pt x="9597" y="9119"/>
                  </a:cubicBezTo>
                  <a:cubicBezTo>
                    <a:pt x="9319" y="9370"/>
                    <a:pt x="9243" y="9308"/>
                    <a:pt x="9134" y="9218"/>
                  </a:cubicBezTo>
                  <a:cubicBezTo>
                    <a:pt x="9104" y="9194"/>
                    <a:pt x="9069" y="9165"/>
                    <a:pt x="9015" y="9158"/>
                  </a:cubicBezTo>
                  <a:cubicBezTo>
                    <a:pt x="8849" y="9133"/>
                    <a:pt x="8665" y="9222"/>
                    <a:pt x="8566" y="9270"/>
                  </a:cubicBezTo>
                  <a:cubicBezTo>
                    <a:pt x="8544" y="9280"/>
                    <a:pt x="8526" y="9289"/>
                    <a:pt x="8514" y="9293"/>
                  </a:cubicBezTo>
                  <a:cubicBezTo>
                    <a:pt x="8421" y="9333"/>
                    <a:pt x="8374" y="9272"/>
                    <a:pt x="8312" y="9192"/>
                  </a:cubicBezTo>
                  <a:cubicBezTo>
                    <a:pt x="8262" y="9126"/>
                    <a:pt x="8191" y="9032"/>
                    <a:pt x="8071" y="9056"/>
                  </a:cubicBezTo>
                  <a:cubicBezTo>
                    <a:pt x="7989" y="9071"/>
                    <a:pt x="7988" y="9077"/>
                    <a:pt x="7985" y="9083"/>
                  </a:cubicBezTo>
                  <a:cubicBezTo>
                    <a:pt x="7968" y="9140"/>
                    <a:pt x="7948" y="9206"/>
                    <a:pt x="7731" y="9272"/>
                  </a:cubicBezTo>
                  <a:cubicBezTo>
                    <a:pt x="7567" y="9322"/>
                    <a:pt x="7440" y="9302"/>
                    <a:pt x="7333" y="9285"/>
                  </a:cubicBezTo>
                  <a:cubicBezTo>
                    <a:pt x="7235" y="9270"/>
                    <a:pt x="7160" y="9258"/>
                    <a:pt x="7100" y="9345"/>
                  </a:cubicBezTo>
                  <a:cubicBezTo>
                    <a:pt x="7006" y="9477"/>
                    <a:pt x="6922" y="9520"/>
                    <a:pt x="6835" y="9563"/>
                  </a:cubicBezTo>
                  <a:cubicBezTo>
                    <a:pt x="6769" y="9596"/>
                    <a:pt x="6702" y="9630"/>
                    <a:pt x="6628" y="9731"/>
                  </a:cubicBezTo>
                  <a:cubicBezTo>
                    <a:pt x="6538" y="9856"/>
                    <a:pt x="6451" y="9960"/>
                    <a:pt x="6357" y="10021"/>
                  </a:cubicBezTo>
                  <a:cubicBezTo>
                    <a:pt x="6245" y="10092"/>
                    <a:pt x="6130" y="10103"/>
                    <a:pt x="6001" y="10021"/>
                  </a:cubicBezTo>
                  <a:cubicBezTo>
                    <a:pt x="5877" y="9942"/>
                    <a:pt x="5853" y="9841"/>
                    <a:pt x="5828" y="9739"/>
                  </a:cubicBezTo>
                  <a:cubicBezTo>
                    <a:pt x="5810" y="9670"/>
                    <a:pt x="5793" y="9601"/>
                    <a:pt x="5724" y="9560"/>
                  </a:cubicBezTo>
                  <a:cubicBezTo>
                    <a:pt x="5673" y="9530"/>
                    <a:pt x="5635" y="9555"/>
                    <a:pt x="5603" y="9576"/>
                  </a:cubicBezTo>
                  <a:cubicBezTo>
                    <a:pt x="5507" y="9639"/>
                    <a:pt x="5430" y="9690"/>
                    <a:pt x="5321" y="9515"/>
                  </a:cubicBezTo>
                  <a:cubicBezTo>
                    <a:pt x="5225" y="9361"/>
                    <a:pt x="5329" y="9265"/>
                    <a:pt x="5422" y="9180"/>
                  </a:cubicBezTo>
                  <a:cubicBezTo>
                    <a:pt x="5448" y="9157"/>
                    <a:pt x="5471" y="9135"/>
                    <a:pt x="5479" y="9120"/>
                  </a:cubicBezTo>
                  <a:cubicBezTo>
                    <a:pt x="5484" y="9114"/>
                    <a:pt x="5468" y="9129"/>
                    <a:pt x="5449" y="9119"/>
                  </a:cubicBezTo>
                  <a:cubicBezTo>
                    <a:pt x="5360" y="9069"/>
                    <a:pt x="5236" y="9112"/>
                    <a:pt x="5091" y="9163"/>
                  </a:cubicBezTo>
                  <a:cubicBezTo>
                    <a:pt x="4916" y="9224"/>
                    <a:pt x="4715" y="9294"/>
                    <a:pt x="4470" y="9259"/>
                  </a:cubicBezTo>
                  <a:cubicBezTo>
                    <a:pt x="4425" y="9252"/>
                    <a:pt x="4403" y="9250"/>
                    <a:pt x="4383" y="9247"/>
                  </a:cubicBezTo>
                  <a:lnTo>
                    <a:pt x="4383" y="9247"/>
                  </a:lnTo>
                  <a:cubicBezTo>
                    <a:pt x="4299" y="9235"/>
                    <a:pt x="4228" y="9225"/>
                    <a:pt x="4167" y="9211"/>
                  </a:cubicBezTo>
                  <a:cubicBezTo>
                    <a:pt x="3897" y="9151"/>
                    <a:pt x="3837" y="9044"/>
                    <a:pt x="3935" y="8607"/>
                  </a:cubicBezTo>
                  <a:cubicBezTo>
                    <a:pt x="3983" y="8396"/>
                    <a:pt x="3941" y="8260"/>
                    <a:pt x="3913" y="8170"/>
                  </a:cubicBezTo>
                  <a:cubicBezTo>
                    <a:pt x="3905" y="8143"/>
                    <a:pt x="3897" y="8119"/>
                    <a:pt x="3893" y="8099"/>
                  </a:cubicBezTo>
                  <a:cubicBezTo>
                    <a:pt x="3865" y="7969"/>
                    <a:pt x="3893" y="7902"/>
                    <a:pt x="4107" y="7856"/>
                  </a:cubicBezTo>
                  <a:cubicBezTo>
                    <a:pt x="4259" y="7823"/>
                    <a:pt x="4306" y="7762"/>
                    <a:pt x="4342" y="7715"/>
                  </a:cubicBezTo>
                  <a:cubicBezTo>
                    <a:pt x="4398" y="7645"/>
                    <a:pt x="4439" y="7592"/>
                    <a:pt x="4572" y="7607"/>
                  </a:cubicBezTo>
                  <a:cubicBezTo>
                    <a:pt x="4731" y="7625"/>
                    <a:pt x="4727" y="7726"/>
                    <a:pt x="4722" y="7825"/>
                  </a:cubicBezTo>
                  <a:cubicBezTo>
                    <a:pt x="4721" y="7845"/>
                    <a:pt x="4720" y="7864"/>
                    <a:pt x="4722" y="7869"/>
                  </a:cubicBezTo>
                  <a:cubicBezTo>
                    <a:pt x="4724" y="7875"/>
                    <a:pt x="4738" y="7853"/>
                    <a:pt x="4815" y="7826"/>
                  </a:cubicBezTo>
                  <a:cubicBezTo>
                    <a:pt x="4947" y="7781"/>
                    <a:pt x="4992" y="7693"/>
                    <a:pt x="5024" y="7628"/>
                  </a:cubicBezTo>
                  <a:cubicBezTo>
                    <a:pt x="5038" y="7601"/>
                    <a:pt x="5050" y="7577"/>
                    <a:pt x="5066" y="7555"/>
                  </a:cubicBezTo>
                  <a:cubicBezTo>
                    <a:pt x="5136" y="7461"/>
                    <a:pt x="5215" y="7442"/>
                    <a:pt x="5409" y="7587"/>
                  </a:cubicBezTo>
                  <a:cubicBezTo>
                    <a:pt x="5574" y="7710"/>
                    <a:pt x="5642" y="7819"/>
                    <a:pt x="5697" y="7908"/>
                  </a:cubicBezTo>
                  <a:cubicBezTo>
                    <a:pt x="5747" y="7990"/>
                    <a:pt x="5786" y="8051"/>
                    <a:pt x="5915" y="8084"/>
                  </a:cubicBezTo>
                  <a:cubicBezTo>
                    <a:pt x="5956" y="8094"/>
                    <a:pt x="5955" y="8045"/>
                    <a:pt x="5937" y="7976"/>
                  </a:cubicBezTo>
                  <a:cubicBezTo>
                    <a:pt x="5900" y="7835"/>
                    <a:pt x="5808" y="7645"/>
                    <a:pt x="5738" y="7504"/>
                  </a:cubicBezTo>
                  <a:cubicBezTo>
                    <a:pt x="5612" y="7247"/>
                    <a:pt x="5644" y="7230"/>
                    <a:pt x="5801" y="7151"/>
                  </a:cubicBezTo>
                  <a:cubicBezTo>
                    <a:pt x="5853" y="7125"/>
                    <a:pt x="5928" y="7088"/>
                    <a:pt x="6020" y="6999"/>
                  </a:cubicBezTo>
                  <a:cubicBezTo>
                    <a:pt x="6197" y="6826"/>
                    <a:pt x="6182" y="6773"/>
                    <a:pt x="6162" y="6702"/>
                  </a:cubicBezTo>
                  <a:cubicBezTo>
                    <a:pt x="6154" y="6672"/>
                    <a:pt x="6145" y="6642"/>
                    <a:pt x="6140" y="6601"/>
                  </a:cubicBezTo>
                  <a:cubicBezTo>
                    <a:pt x="6139" y="6593"/>
                    <a:pt x="6138" y="6587"/>
                    <a:pt x="6138" y="6581"/>
                  </a:cubicBezTo>
                  <a:cubicBezTo>
                    <a:pt x="6131" y="6485"/>
                    <a:pt x="6162" y="6302"/>
                    <a:pt x="6226" y="6141"/>
                  </a:cubicBezTo>
                  <a:cubicBezTo>
                    <a:pt x="6295" y="5967"/>
                    <a:pt x="6406" y="5811"/>
                    <a:pt x="6561" y="5792"/>
                  </a:cubicBezTo>
                  <a:cubicBezTo>
                    <a:pt x="6568" y="5791"/>
                    <a:pt x="6573" y="5790"/>
                    <a:pt x="6578" y="5790"/>
                  </a:cubicBezTo>
                  <a:cubicBezTo>
                    <a:pt x="6685" y="5783"/>
                    <a:pt x="6761" y="5634"/>
                    <a:pt x="6826" y="5508"/>
                  </a:cubicBezTo>
                  <a:cubicBezTo>
                    <a:pt x="6874" y="5412"/>
                    <a:pt x="6917" y="5327"/>
                    <a:pt x="6981" y="5285"/>
                  </a:cubicBezTo>
                  <a:lnTo>
                    <a:pt x="6985" y="5283"/>
                  </a:lnTo>
                  <a:cubicBezTo>
                    <a:pt x="7020" y="5260"/>
                    <a:pt x="7041" y="5259"/>
                    <a:pt x="7041" y="5252"/>
                  </a:cubicBezTo>
                  <a:cubicBezTo>
                    <a:pt x="7042" y="5250"/>
                    <a:pt x="7016" y="5227"/>
                    <a:pt x="6954" y="5177"/>
                  </a:cubicBezTo>
                  <a:cubicBezTo>
                    <a:pt x="6915" y="5145"/>
                    <a:pt x="6865" y="5150"/>
                    <a:pt x="6819" y="5155"/>
                  </a:cubicBezTo>
                  <a:cubicBezTo>
                    <a:pt x="6685" y="5170"/>
                    <a:pt x="6565" y="5184"/>
                    <a:pt x="6487" y="4906"/>
                  </a:cubicBezTo>
                  <a:cubicBezTo>
                    <a:pt x="6399" y="4596"/>
                    <a:pt x="6552" y="4487"/>
                    <a:pt x="6700" y="4446"/>
                  </a:cubicBezTo>
                  <a:cubicBezTo>
                    <a:pt x="6754" y="4430"/>
                    <a:pt x="6804" y="4426"/>
                    <a:pt x="6838" y="4424"/>
                  </a:cubicBezTo>
                  <a:lnTo>
                    <a:pt x="6842" y="4423"/>
                  </a:lnTo>
                  <a:cubicBezTo>
                    <a:pt x="6938" y="4417"/>
                    <a:pt x="6969" y="4493"/>
                    <a:pt x="7006" y="4587"/>
                  </a:cubicBezTo>
                  <a:cubicBezTo>
                    <a:pt x="7042" y="4675"/>
                    <a:pt x="7091" y="4797"/>
                    <a:pt x="7236" y="4756"/>
                  </a:cubicBezTo>
                  <a:cubicBezTo>
                    <a:pt x="7327" y="4728"/>
                    <a:pt x="7383" y="4701"/>
                    <a:pt x="7411" y="4674"/>
                  </a:cubicBezTo>
                  <a:cubicBezTo>
                    <a:pt x="7418" y="4668"/>
                    <a:pt x="7420" y="4666"/>
                    <a:pt x="7420" y="4666"/>
                  </a:cubicBezTo>
                  <a:cubicBezTo>
                    <a:pt x="7420" y="4665"/>
                    <a:pt x="7418" y="4664"/>
                    <a:pt x="7415" y="4660"/>
                  </a:cubicBezTo>
                  <a:cubicBezTo>
                    <a:pt x="7397" y="4638"/>
                    <a:pt x="7358" y="4615"/>
                    <a:pt x="7306" y="4594"/>
                  </a:cubicBezTo>
                  <a:cubicBezTo>
                    <a:pt x="7168" y="4541"/>
                    <a:pt x="7129" y="4470"/>
                    <a:pt x="7084" y="4384"/>
                  </a:cubicBezTo>
                  <a:cubicBezTo>
                    <a:pt x="7051" y="4322"/>
                    <a:pt x="7012" y="4249"/>
                    <a:pt x="6888" y="4169"/>
                  </a:cubicBezTo>
                  <a:cubicBezTo>
                    <a:pt x="6764" y="4088"/>
                    <a:pt x="6692" y="4086"/>
                    <a:pt x="6619" y="4084"/>
                  </a:cubicBezTo>
                  <a:cubicBezTo>
                    <a:pt x="6529" y="4082"/>
                    <a:pt x="6438" y="4080"/>
                    <a:pt x="6288" y="3992"/>
                  </a:cubicBezTo>
                  <a:cubicBezTo>
                    <a:pt x="6147" y="3910"/>
                    <a:pt x="6072" y="3814"/>
                    <a:pt x="6004" y="3728"/>
                  </a:cubicBezTo>
                  <a:cubicBezTo>
                    <a:pt x="5941" y="3648"/>
                    <a:pt x="5885" y="3576"/>
                    <a:pt x="5781" y="3547"/>
                  </a:cubicBezTo>
                  <a:cubicBezTo>
                    <a:pt x="5580" y="3491"/>
                    <a:pt x="5553" y="3442"/>
                    <a:pt x="5476" y="3310"/>
                  </a:cubicBezTo>
                  <a:cubicBezTo>
                    <a:pt x="5446" y="3257"/>
                    <a:pt x="5406" y="3189"/>
                    <a:pt x="5338" y="3097"/>
                  </a:cubicBezTo>
                  <a:cubicBezTo>
                    <a:pt x="5287" y="3030"/>
                    <a:pt x="5243" y="2965"/>
                    <a:pt x="5203" y="2905"/>
                  </a:cubicBezTo>
                  <a:cubicBezTo>
                    <a:pt x="5157" y="2836"/>
                    <a:pt x="5115" y="2774"/>
                    <a:pt x="5077" y="2729"/>
                  </a:cubicBezTo>
                  <a:cubicBezTo>
                    <a:pt x="5034" y="2679"/>
                    <a:pt x="4995" y="2660"/>
                    <a:pt x="4952" y="2698"/>
                  </a:cubicBezTo>
                  <a:cubicBezTo>
                    <a:pt x="4876" y="2764"/>
                    <a:pt x="4833" y="2808"/>
                    <a:pt x="4830" y="2839"/>
                  </a:cubicBezTo>
                  <a:cubicBezTo>
                    <a:pt x="4826" y="2865"/>
                    <a:pt x="4855" y="2903"/>
                    <a:pt x="4919" y="2963"/>
                  </a:cubicBezTo>
                  <a:cubicBezTo>
                    <a:pt x="4968" y="3009"/>
                    <a:pt x="5002" y="3022"/>
                    <a:pt x="5028" y="3030"/>
                  </a:cubicBezTo>
                  <a:cubicBezTo>
                    <a:pt x="5120" y="3062"/>
                    <a:pt x="5161" y="3076"/>
                    <a:pt x="5201" y="3333"/>
                  </a:cubicBezTo>
                  <a:cubicBezTo>
                    <a:pt x="5229" y="3522"/>
                    <a:pt x="5133" y="3632"/>
                    <a:pt x="5050" y="3726"/>
                  </a:cubicBezTo>
                  <a:cubicBezTo>
                    <a:pt x="4997" y="3787"/>
                    <a:pt x="4954" y="3836"/>
                    <a:pt x="5029" y="3908"/>
                  </a:cubicBezTo>
                  <a:cubicBezTo>
                    <a:pt x="5159" y="4033"/>
                    <a:pt x="5286" y="4236"/>
                    <a:pt x="5333" y="4398"/>
                  </a:cubicBezTo>
                  <a:cubicBezTo>
                    <a:pt x="5352" y="4462"/>
                    <a:pt x="5359" y="4523"/>
                    <a:pt x="5349" y="4575"/>
                  </a:cubicBezTo>
                  <a:cubicBezTo>
                    <a:pt x="5336" y="4642"/>
                    <a:pt x="5300" y="4694"/>
                    <a:pt x="5234" y="4721"/>
                  </a:cubicBezTo>
                  <a:cubicBezTo>
                    <a:pt x="5181" y="4742"/>
                    <a:pt x="5112" y="4743"/>
                    <a:pt x="5023" y="4719"/>
                  </a:cubicBezTo>
                  <a:cubicBezTo>
                    <a:pt x="4778" y="4653"/>
                    <a:pt x="4728" y="4593"/>
                    <a:pt x="4658" y="4509"/>
                  </a:cubicBezTo>
                  <a:cubicBezTo>
                    <a:pt x="4610" y="4453"/>
                    <a:pt x="4552" y="4382"/>
                    <a:pt x="4360" y="4278"/>
                  </a:cubicBezTo>
                  <a:cubicBezTo>
                    <a:pt x="4052" y="4111"/>
                    <a:pt x="4013" y="3993"/>
                    <a:pt x="4096" y="3841"/>
                  </a:cubicBezTo>
                  <a:cubicBezTo>
                    <a:pt x="4125" y="3788"/>
                    <a:pt x="4169" y="3737"/>
                    <a:pt x="4221" y="3676"/>
                  </a:cubicBezTo>
                  <a:cubicBezTo>
                    <a:pt x="4260" y="3631"/>
                    <a:pt x="4304" y="3581"/>
                    <a:pt x="4348" y="3522"/>
                  </a:cubicBezTo>
                  <a:lnTo>
                    <a:pt x="4351" y="3517"/>
                  </a:lnTo>
                  <a:lnTo>
                    <a:pt x="4350" y="3517"/>
                  </a:lnTo>
                  <a:cubicBezTo>
                    <a:pt x="4449" y="3380"/>
                    <a:pt x="4480" y="3173"/>
                    <a:pt x="4464" y="2981"/>
                  </a:cubicBezTo>
                  <a:cubicBezTo>
                    <a:pt x="4448" y="2795"/>
                    <a:pt x="4389" y="2629"/>
                    <a:pt x="4304" y="2566"/>
                  </a:cubicBezTo>
                  <a:lnTo>
                    <a:pt x="4301" y="2565"/>
                  </a:lnTo>
                  <a:cubicBezTo>
                    <a:pt x="4291" y="2557"/>
                    <a:pt x="4284" y="2559"/>
                    <a:pt x="4278" y="2567"/>
                  </a:cubicBezTo>
                  <a:cubicBezTo>
                    <a:pt x="4244" y="2615"/>
                    <a:pt x="4214" y="2716"/>
                    <a:pt x="4181" y="2829"/>
                  </a:cubicBezTo>
                  <a:cubicBezTo>
                    <a:pt x="4141" y="2966"/>
                    <a:pt x="4097" y="3118"/>
                    <a:pt x="4025" y="3240"/>
                  </a:cubicBezTo>
                  <a:cubicBezTo>
                    <a:pt x="3919" y="3421"/>
                    <a:pt x="3832" y="3511"/>
                    <a:pt x="3749" y="3507"/>
                  </a:cubicBezTo>
                  <a:cubicBezTo>
                    <a:pt x="3651" y="3503"/>
                    <a:pt x="3598" y="3400"/>
                    <a:pt x="3569" y="3196"/>
                  </a:cubicBezTo>
                  <a:cubicBezTo>
                    <a:pt x="3550" y="3063"/>
                    <a:pt x="3575" y="2953"/>
                    <a:pt x="3597" y="2856"/>
                  </a:cubicBezTo>
                  <a:cubicBezTo>
                    <a:pt x="3620" y="2746"/>
                    <a:pt x="3639" y="2665"/>
                    <a:pt x="3525" y="2614"/>
                  </a:cubicBezTo>
                  <a:cubicBezTo>
                    <a:pt x="3392" y="2553"/>
                    <a:pt x="3300" y="2478"/>
                    <a:pt x="3223" y="2416"/>
                  </a:cubicBezTo>
                  <a:cubicBezTo>
                    <a:pt x="3148" y="2354"/>
                    <a:pt x="3092" y="2309"/>
                    <a:pt x="3046" y="2322"/>
                  </a:cubicBezTo>
                  <a:cubicBezTo>
                    <a:pt x="3036" y="2325"/>
                    <a:pt x="3036" y="2332"/>
                    <a:pt x="3037" y="2343"/>
                  </a:cubicBezTo>
                  <a:cubicBezTo>
                    <a:pt x="3041" y="2415"/>
                    <a:pt x="3047" y="2514"/>
                    <a:pt x="2936" y="2654"/>
                  </a:cubicBezTo>
                  <a:cubicBezTo>
                    <a:pt x="2827" y="2789"/>
                    <a:pt x="2731" y="2839"/>
                    <a:pt x="2619" y="2828"/>
                  </a:cubicBezTo>
                  <a:cubicBezTo>
                    <a:pt x="2518" y="2817"/>
                    <a:pt x="2419" y="2755"/>
                    <a:pt x="2290" y="2662"/>
                  </a:cubicBezTo>
                  <a:cubicBezTo>
                    <a:pt x="2201" y="2597"/>
                    <a:pt x="2146" y="2574"/>
                    <a:pt x="2110" y="2558"/>
                  </a:cubicBezTo>
                  <a:cubicBezTo>
                    <a:pt x="2021" y="2519"/>
                    <a:pt x="1996" y="2508"/>
                    <a:pt x="1965" y="2372"/>
                  </a:cubicBezTo>
                  <a:cubicBezTo>
                    <a:pt x="1948" y="2302"/>
                    <a:pt x="1931" y="2244"/>
                    <a:pt x="1904" y="2204"/>
                  </a:cubicBezTo>
                  <a:cubicBezTo>
                    <a:pt x="1881" y="2171"/>
                    <a:pt x="1848" y="2148"/>
                    <a:pt x="1796" y="2137"/>
                  </a:cubicBezTo>
                  <a:cubicBezTo>
                    <a:pt x="1712" y="2120"/>
                    <a:pt x="1565" y="2103"/>
                    <a:pt x="1423" y="2141"/>
                  </a:cubicBezTo>
                  <a:cubicBezTo>
                    <a:pt x="1334" y="2166"/>
                    <a:pt x="1246" y="2211"/>
                    <a:pt x="1179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1539005" y="2884470"/>
              <a:ext cx="866404" cy="800173"/>
            </a:xfrm>
            <a:custGeom>
              <a:avLst/>
              <a:gdLst/>
              <a:ahLst/>
              <a:cxnLst/>
              <a:rect l="l" t="t" r="r" b="b"/>
              <a:pathLst>
                <a:path w="4830" h="4461" extrusionOk="0">
                  <a:moveTo>
                    <a:pt x="4218" y="4422"/>
                  </a:moveTo>
                  <a:cubicBezTo>
                    <a:pt x="3992" y="4461"/>
                    <a:pt x="2247" y="4030"/>
                    <a:pt x="1938" y="3894"/>
                  </a:cubicBezTo>
                  <a:cubicBezTo>
                    <a:pt x="397" y="3217"/>
                    <a:pt x="1" y="1504"/>
                    <a:pt x="477" y="1"/>
                  </a:cubicBezTo>
                  <a:cubicBezTo>
                    <a:pt x="1187" y="267"/>
                    <a:pt x="1527" y="353"/>
                    <a:pt x="2366" y="671"/>
                  </a:cubicBezTo>
                  <a:cubicBezTo>
                    <a:pt x="4829" y="1605"/>
                    <a:pt x="4486" y="4378"/>
                    <a:pt x="4218" y="44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1666179" y="2911196"/>
              <a:ext cx="672674" cy="662237"/>
            </a:xfrm>
            <a:custGeom>
              <a:avLst/>
              <a:gdLst/>
              <a:ahLst/>
              <a:cxnLst/>
              <a:rect l="l" t="t" r="r" b="b"/>
              <a:pathLst>
                <a:path w="3750" h="3692" extrusionOk="0">
                  <a:moveTo>
                    <a:pt x="176" y="1"/>
                  </a:moveTo>
                  <a:cubicBezTo>
                    <a:pt x="644" y="165"/>
                    <a:pt x="995" y="272"/>
                    <a:pt x="1657" y="522"/>
                  </a:cubicBezTo>
                  <a:cubicBezTo>
                    <a:pt x="3430" y="1194"/>
                    <a:pt x="3749" y="2817"/>
                    <a:pt x="3689" y="3692"/>
                  </a:cubicBezTo>
                  <a:cubicBezTo>
                    <a:pt x="3093" y="3583"/>
                    <a:pt x="2027" y="3310"/>
                    <a:pt x="1792" y="3207"/>
                  </a:cubicBezTo>
                  <a:cubicBezTo>
                    <a:pt x="482" y="2631"/>
                    <a:pt x="0" y="1307"/>
                    <a:pt x="176" y="1"/>
                  </a:cubicBezTo>
                  <a:close/>
                </a:path>
              </a:pathLst>
            </a:custGeom>
            <a:solidFill>
              <a:srgbClr val="FFFFFF">
                <a:alpha val="3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1546359" y="2849673"/>
              <a:ext cx="815102" cy="862594"/>
            </a:xfrm>
            <a:custGeom>
              <a:avLst/>
              <a:gdLst/>
              <a:ahLst/>
              <a:cxnLst/>
              <a:rect l="l" t="t" r="r" b="b"/>
              <a:pathLst>
                <a:path w="4544" h="4809" extrusionOk="0">
                  <a:moveTo>
                    <a:pt x="3231" y="4277"/>
                  </a:moveTo>
                  <a:cubicBezTo>
                    <a:pt x="3670" y="4380"/>
                    <a:pt x="4069" y="4459"/>
                    <a:pt x="4148" y="4446"/>
                  </a:cubicBezTo>
                  <a:cubicBezTo>
                    <a:pt x="4179" y="4441"/>
                    <a:pt x="4105" y="4443"/>
                    <a:pt x="4112" y="4425"/>
                  </a:cubicBezTo>
                  <a:cubicBezTo>
                    <a:pt x="4147" y="4331"/>
                    <a:pt x="4175" y="4181"/>
                    <a:pt x="4186" y="3992"/>
                  </a:cubicBezTo>
                  <a:cubicBezTo>
                    <a:pt x="4197" y="3795"/>
                    <a:pt x="4189" y="3561"/>
                    <a:pt x="4146" y="3309"/>
                  </a:cubicBezTo>
                  <a:cubicBezTo>
                    <a:pt x="4010" y="2496"/>
                    <a:pt x="3528" y="1506"/>
                    <a:pt x="2265" y="1028"/>
                  </a:cubicBezTo>
                  <a:cubicBezTo>
                    <a:pt x="1821" y="860"/>
                    <a:pt x="1516" y="756"/>
                    <a:pt x="1221" y="656"/>
                  </a:cubicBezTo>
                  <a:cubicBezTo>
                    <a:pt x="1011" y="585"/>
                    <a:pt x="807" y="515"/>
                    <a:pt x="550" y="422"/>
                  </a:cubicBezTo>
                  <a:cubicBezTo>
                    <a:pt x="362" y="1126"/>
                    <a:pt x="372" y="1865"/>
                    <a:pt x="611" y="2501"/>
                  </a:cubicBezTo>
                  <a:cubicBezTo>
                    <a:pt x="840" y="3112"/>
                    <a:pt x="1283" y="3629"/>
                    <a:pt x="1966" y="3930"/>
                  </a:cubicBezTo>
                  <a:cubicBezTo>
                    <a:pt x="2125" y="3999"/>
                    <a:pt x="2700" y="4154"/>
                    <a:pt x="3231" y="4277"/>
                  </a:cubicBezTo>
                  <a:close/>
                  <a:moveTo>
                    <a:pt x="4205" y="4787"/>
                  </a:moveTo>
                  <a:cubicBezTo>
                    <a:pt x="4078" y="4808"/>
                    <a:pt x="3629" y="4725"/>
                    <a:pt x="3153" y="4615"/>
                  </a:cubicBezTo>
                  <a:cubicBezTo>
                    <a:pt x="2604" y="4488"/>
                    <a:pt x="2002" y="4324"/>
                    <a:pt x="1827" y="4247"/>
                  </a:cubicBezTo>
                  <a:cubicBezTo>
                    <a:pt x="1051" y="3905"/>
                    <a:pt x="548" y="3317"/>
                    <a:pt x="287" y="2621"/>
                  </a:cubicBezTo>
                  <a:cubicBezTo>
                    <a:pt x="1" y="1859"/>
                    <a:pt x="9" y="969"/>
                    <a:pt x="271" y="143"/>
                  </a:cubicBezTo>
                  <a:cubicBezTo>
                    <a:pt x="300" y="51"/>
                    <a:pt x="397" y="1"/>
                    <a:pt x="488" y="30"/>
                  </a:cubicBezTo>
                  <a:cubicBezTo>
                    <a:pt x="496" y="32"/>
                    <a:pt x="503" y="35"/>
                    <a:pt x="510" y="38"/>
                  </a:cubicBezTo>
                  <a:cubicBezTo>
                    <a:pt x="823" y="155"/>
                    <a:pt x="1073" y="240"/>
                    <a:pt x="1332" y="327"/>
                  </a:cubicBezTo>
                  <a:cubicBezTo>
                    <a:pt x="1628" y="428"/>
                    <a:pt x="1934" y="532"/>
                    <a:pt x="2386" y="704"/>
                  </a:cubicBezTo>
                  <a:cubicBezTo>
                    <a:pt x="3797" y="1238"/>
                    <a:pt x="4335" y="2344"/>
                    <a:pt x="4487" y="3252"/>
                  </a:cubicBezTo>
                  <a:cubicBezTo>
                    <a:pt x="4534" y="3531"/>
                    <a:pt x="4544" y="3791"/>
                    <a:pt x="4532" y="4011"/>
                  </a:cubicBezTo>
                  <a:cubicBezTo>
                    <a:pt x="4519" y="4237"/>
                    <a:pt x="4482" y="4424"/>
                    <a:pt x="4436" y="4547"/>
                  </a:cubicBezTo>
                  <a:cubicBezTo>
                    <a:pt x="4382" y="4686"/>
                    <a:pt x="4302" y="4771"/>
                    <a:pt x="4205" y="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1612368" y="2874067"/>
              <a:ext cx="725950" cy="886451"/>
            </a:xfrm>
            <a:custGeom>
              <a:avLst/>
              <a:gdLst/>
              <a:ahLst/>
              <a:cxnLst/>
              <a:rect l="l" t="t" r="r" b="b"/>
              <a:pathLst>
                <a:path w="4047" h="4942" extrusionOk="0">
                  <a:moveTo>
                    <a:pt x="15" y="124"/>
                  </a:moveTo>
                  <a:cubicBezTo>
                    <a:pt x="1" y="79"/>
                    <a:pt x="26" y="30"/>
                    <a:pt x="71" y="15"/>
                  </a:cubicBezTo>
                  <a:cubicBezTo>
                    <a:pt x="117" y="0"/>
                    <a:pt x="166" y="25"/>
                    <a:pt x="180" y="70"/>
                  </a:cubicBezTo>
                  <a:cubicBezTo>
                    <a:pt x="509" y="1073"/>
                    <a:pt x="1281" y="1702"/>
                    <a:pt x="2054" y="2331"/>
                  </a:cubicBezTo>
                  <a:cubicBezTo>
                    <a:pt x="2883" y="3006"/>
                    <a:pt x="3713" y="3682"/>
                    <a:pt x="4034" y="4822"/>
                  </a:cubicBezTo>
                  <a:cubicBezTo>
                    <a:pt x="4047" y="4868"/>
                    <a:pt x="4020" y="4915"/>
                    <a:pt x="3974" y="4928"/>
                  </a:cubicBezTo>
                  <a:cubicBezTo>
                    <a:pt x="3928" y="4941"/>
                    <a:pt x="3880" y="4914"/>
                    <a:pt x="3868" y="4868"/>
                  </a:cubicBezTo>
                  <a:cubicBezTo>
                    <a:pt x="3561" y="3782"/>
                    <a:pt x="2753" y="3123"/>
                    <a:pt x="1945" y="2466"/>
                  </a:cubicBezTo>
                  <a:cubicBezTo>
                    <a:pt x="1152" y="1820"/>
                    <a:pt x="359" y="1174"/>
                    <a:pt x="15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1753891" y="3003213"/>
              <a:ext cx="461723" cy="306186"/>
            </a:xfrm>
            <a:custGeom>
              <a:avLst/>
              <a:gdLst/>
              <a:ahLst/>
              <a:cxnLst/>
              <a:rect l="l" t="t" r="r" b="b"/>
              <a:pathLst>
                <a:path w="2574" h="1707" extrusionOk="0">
                  <a:moveTo>
                    <a:pt x="1806" y="1220"/>
                  </a:moveTo>
                  <a:cubicBezTo>
                    <a:pt x="1635" y="1046"/>
                    <a:pt x="1466" y="908"/>
                    <a:pt x="1266" y="767"/>
                  </a:cubicBezTo>
                  <a:cubicBezTo>
                    <a:pt x="770" y="431"/>
                    <a:pt x="493" y="362"/>
                    <a:pt x="44" y="113"/>
                  </a:cubicBezTo>
                  <a:lnTo>
                    <a:pt x="43" y="113"/>
                  </a:lnTo>
                  <a:cubicBezTo>
                    <a:pt x="43" y="112"/>
                    <a:pt x="1" y="91"/>
                    <a:pt x="3" y="75"/>
                  </a:cubicBezTo>
                  <a:cubicBezTo>
                    <a:pt x="6" y="62"/>
                    <a:pt x="45" y="56"/>
                    <a:pt x="54" y="56"/>
                  </a:cubicBezTo>
                  <a:cubicBezTo>
                    <a:pt x="54" y="56"/>
                    <a:pt x="52" y="56"/>
                    <a:pt x="52" y="55"/>
                  </a:cubicBezTo>
                  <a:cubicBezTo>
                    <a:pt x="450" y="0"/>
                    <a:pt x="1098" y="319"/>
                    <a:pt x="1431" y="510"/>
                  </a:cubicBezTo>
                  <a:cubicBezTo>
                    <a:pt x="1664" y="653"/>
                    <a:pt x="1855" y="792"/>
                    <a:pt x="2048" y="987"/>
                  </a:cubicBezTo>
                  <a:cubicBezTo>
                    <a:pt x="2050" y="990"/>
                    <a:pt x="2054" y="994"/>
                    <a:pt x="2056" y="996"/>
                  </a:cubicBezTo>
                  <a:cubicBezTo>
                    <a:pt x="2146" y="1100"/>
                    <a:pt x="2573" y="1571"/>
                    <a:pt x="2274" y="1627"/>
                  </a:cubicBezTo>
                  <a:cubicBezTo>
                    <a:pt x="2075" y="1707"/>
                    <a:pt x="2037" y="1479"/>
                    <a:pt x="1813" y="1227"/>
                  </a:cubicBezTo>
                  <a:cubicBezTo>
                    <a:pt x="1812" y="1227"/>
                    <a:pt x="1807" y="1222"/>
                    <a:pt x="1806" y="1220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1597300" y="2988505"/>
              <a:ext cx="485581" cy="420804"/>
            </a:xfrm>
            <a:custGeom>
              <a:avLst/>
              <a:gdLst/>
              <a:ahLst/>
              <a:cxnLst/>
              <a:rect l="l" t="t" r="r" b="b"/>
              <a:pathLst>
                <a:path w="2707" h="2346" extrusionOk="0">
                  <a:moveTo>
                    <a:pt x="21" y="1505"/>
                  </a:moveTo>
                  <a:cubicBezTo>
                    <a:pt x="1" y="1461"/>
                    <a:pt x="19" y="1410"/>
                    <a:pt x="63" y="1389"/>
                  </a:cubicBezTo>
                  <a:cubicBezTo>
                    <a:pt x="106" y="1369"/>
                    <a:pt x="157" y="1388"/>
                    <a:pt x="178" y="1431"/>
                  </a:cubicBezTo>
                  <a:cubicBezTo>
                    <a:pt x="179" y="1432"/>
                    <a:pt x="460" y="2045"/>
                    <a:pt x="1124" y="2131"/>
                  </a:cubicBezTo>
                  <a:cubicBezTo>
                    <a:pt x="1436" y="2171"/>
                    <a:pt x="1660" y="2137"/>
                    <a:pt x="1860" y="2107"/>
                  </a:cubicBezTo>
                  <a:cubicBezTo>
                    <a:pt x="2080" y="2075"/>
                    <a:pt x="2273" y="2046"/>
                    <a:pt x="2521" y="2112"/>
                  </a:cubicBezTo>
                  <a:cubicBezTo>
                    <a:pt x="2493" y="1802"/>
                    <a:pt x="2443" y="1493"/>
                    <a:pt x="2355" y="1184"/>
                  </a:cubicBezTo>
                  <a:cubicBezTo>
                    <a:pt x="2255" y="835"/>
                    <a:pt x="2106" y="488"/>
                    <a:pt x="1881" y="145"/>
                  </a:cubicBezTo>
                  <a:cubicBezTo>
                    <a:pt x="1854" y="106"/>
                    <a:pt x="1866" y="53"/>
                    <a:pt x="1905" y="26"/>
                  </a:cubicBezTo>
                  <a:cubicBezTo>
                    <a:pt x="1945" y="0"/>
                    <a:pt x="1999" y="11"/>
                    <a:pt x="2025" y="51"/>
                  </a:cubicBezTo>
                  <a:cubicBezTo>
                    <a:pt x="2261" y="410"/>
                    <a:pt x="2418" y="773"/>
                    <a:pt x="2521" y="1137"/>
                  </a:cubicBezTo>
                  <a:cubicBezTo>
                    <a:pt x="2625" y="1500"/>
                    <a:pt x="2677" y="1864"/>
                    <a:pt x="2706" y="2228"/>
                  </a:cubicBezTo>
                  <a:lnTo>
                    <a:pt x="2706" y="2228"/>
                  </a:lnTo>
                  <a:cubicBezTo>
                    <a:pt x="2707" y="2240"/>
                    <a:pt x="2705" y="2253"/>
                    <a:pt x="2700" y="2265"/>
                  </a:cubicBezTo>
                  <a:cubicBezTo>
                    <a:pt x="2684" y="2310"/>
                    <a:pt x="2634" y="2332"/>
                    <a:pt x="2590" y="2316"/>
                  </a:cubicBezTo>
                  <a:cubicBezTo>
                    <a:pt x="2317" y="2215"/>
                    <a:pt x="2118" y="2244"/>
                    <a:pt x="1885" y="2279"/>
                  </a:cubicBezTo>
                  <a:cubicBezTo>
                    <a:pt x="1675" y="2311"/>
                    <a:pt x="1440" y="2346"/>
                    <a:pt x="1102" y="2302"/>
                  </a:cubicBezTo>
                  <a:cubicBezTo>
                    <a:pt x="342" y="2205"/>
                    <a:pt x="23" y="1506"/>
                    <a:pt x="21" y="1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1576135" y="2939537"/>
              <a:ext cx="301358" cy="295424"/>
            </a:xfrm>
            <a:custGeom>
              <a:avLst/>
              <a:gdLst/>
              <a:ahLst/>
              <a:cxnLst/>
              <a:rect l="l" t="t" r="r" b="b"/>
              <a:pathLst>
                <a:path w="1680" h="1647" extrusionOk="0">
                  <a:moveTo>
                    <a:pt x="3" y="695"/>
                  </a:moveTo>
                  <a:cubicBezTo>
                    <a:pt x="1" y="648"/>
                    <a:pt x="38" y="607"/>
                    <a:pt x="86" y="604"/>
                  </a:cubicBezTo>
                  <a:cubicBezTo>
                    <a:pt x="133" y="602"/>
                    <a:pt x="174" y="638"/>
                    <a:pt x="176" y="686"/>
                  </a:cubicBezTo>
                  <a:cubicBezTo>
                    <a:pt x="182" y="795"/>
                    <a:pt x="230" y="893"/>
                    <a:pt x="304" y="981"/>
                  </a:cubicBezTo>
                  <a:cubicBezTo>
                    <a:pt x="441" y="1144"/>
                    <a:pt x="667" y="1268"/>
                    <a:pt x="891" y="1350"/>
                  </a:cubicBezTo>
                  <a:cubicBezTo>
                    <a:pt x="1118" y="1433"/>
                    <a:pt x="1339" y="1473"/>
                    <a:pt x="1469" y="1465"/>
                  </a:cubicBezTo>
                  <a:lnTo>
                    <a:pt x="1486" y="1464"/>
                  </a:lnTo>
                  <a:cubicBezTo>
                    <a:pt x="1438" y="1236"/>
                    <a:pt x="1402" y="1028"/>
                    <a:pt x="1377" y="820"/>
                  </a:cubicBezTo>
                  <a:cubicBezTo>
                    <a:pt x="1349" y="589"/>
                    <a:pt x="1334" y="355"/>
                    <a:pt x="1327" y="90"/>
                  </a:cubicBezTo>
                  <a:cubicBezTo>
                    <a:pt x="1326" y="43"/>
                    <a:pt x="1364" y="3"/>
                    <a:pt x="1412" y="2"/>
                  </a:cubicBezTo>
                  <a:cubicBezTo>
                    <a:pt x="1459" y="1"/>
                    <a:pt x="1499" y="38"/>
                    <a:pt x="1500" y="86"/>
                  </a:cubicBezTo>
                  <a:cubicBezTo>
                    <a:pt x="1506" y="342"/>
                    <a:pt x="1522" y="571"/>
                    <a:pt x="1549" y="799"/>
                  </a:cubicBezTo>
                  <a:cubicBezTo>
                    <a:pt x="1576" y="1026"/>
                    <a:pt x="1615" y="1249"/>
                    <a:pt x="1670" y="1497"/>
                  </a:cubicBezTo>
                  <a:cubicBezTo>
                    <a:pt x="1679" y="1530"/>
                    <a:pt x="1669" y="1565"/>
                    <a:pt x="1643" y="1587"/>
                  </a:cubicBezTo>
                  <a:cubicBezTo>
                    <a:pt x="1607" y="1618"/>
                    <a:pt x="1550" y="1635"/>
                    <a:pt x="1478" y="1638"/>
                  </a:cubicBezTo>
                  <a:cubicBezTo>
                    <a:pt x="1328" y="1647"/>
                    <a:pt x="1080" y="1604"/>
                    <a:pt x="832" y="1513"/>
                  </a:cubicBezTo>
                  <a:cubicBezTo>
                    <a:pt x="583" y="1422"/>
                    <a:pt x="331" y="1281"/>
                    <a:pt x="172" y="1093"/>
                  </a:cubicBezTo>
                  <a:cubicBezTo>
                    <a:pt x="74" y="978"/>
                    <a:pt x="11" y="845"/>
                    <a:pt x="3" y="6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1748869" y="3061329"/>
              <a:ext cx="502622" cy="523942"/>
            </a:xfrm>
            <a:custGeom>
              <a:avLst/>
              <a:gdLst/>
              <a:ahLst/>
              <a:cxnLst/>
              <a:rect l="l" t="t" r="r" b="b"/>
              <a:pathLst>
                <a:path w="2802" h="2921" extrusionOk="0">
                  <a:moveTo>
                    <a:pt x="66" y="2580"/>
                  </a:moveTo>
                  <a:cubicBezTo>
                    <a:pt x="21" y="2561"/>
                    <a:pt x="1" y="2511"/>
                    <a:pt x="19" y="2466"/>
                  </a:cubicBezTo>
                  <a:cubicBezTo>
                    <a:pt x="38" y="2422"/>
                    <a:pt x="88" y="2401"/>
                    <a:pt x="133" y="2420"/>
                  </a:cubicBezTo>
                  <a:cubicBezTo>
                    <a:pt x="575" y="2606"/>
                    <a:pt x="911" y="2590"/>
                    <a:pt x="1280" y="2574"/>
                  </a:cubicBezTo>
                  <a:cubicBezTo>
                    <a:pt x="1647" y="2558"/>
                    <a:pt x="2044" y="2540"/>
                    <a:pt x="2604" y="2701"/>
                  </a:cubicBezTo>
                  <a:cubicBezTo>
                    <a:pt x="2602" y="2675"/>
                    <a:pt x="2600" y="2647"/>
                    <a:pt x="2598" y="2615"/>
                  </a:cubicBezTo>
                  <a:cubicBezTo>
                    <a:pt x="2582" y="2374"/>
                    <a:pt x="2552" y="1944"/>
                    <a:pt x="2433" y="1386"/>
                  </a:cubicBezTo>
                  <a:cubicBezTo>
                    <a:pt x="2287" y="693"/>
                    <a:pt x="2183" y="558"/>
                    <a:pt x="2002" y="322"/>
                  </a:cubicBezTo>
                  <a:cubicBezTo>
                    <a:pt x="1964" y="271"/>
                    <a:pt x="1921" y="216"/>
                    <a:pt x="1873" y="149"/>
                  </a:cubicBezTo>
                  <a:cubicBezTo>
                    <a:pt x="1845" y="109"/>
                    <a:pt x="1855" y="55"/>
                    <a:pt x="1893" y="28"/>
                  </a:cubicBezTo>
                  <a:cubicBezTo>
                    <a:pt x="1932" y="0"/>
                    <a:pt x="1986" y="10"/>
                    <a:pt x="2014" y="48"/>
                  </a:cubicBezTo>
                  <a:cubicBezTo>
                    <a:pt x="2059" y="111"/>
                    <a:pt x="2101" y="166"/>
                    <a:pt x="2139" y="217"/>
                  </a:cubicBezTo>
                  <a:cubicBezTo>
                    <a:pt x="2336" y="473"/>
                    <a:pt x="2447" y="619"/>
                    <a:pt x="2603" y="1349"/>
                  </a:cubicBezTo>
                  <a:cubicBezTo>
                    <a:pt x="2724" y="1920"/>
                    <a:pt x="2754" y="2359"/>
                    <a:pt x="2771" y="2603"/>
                  </a:cubicBezTo>
                  <a:cubicBezTo>
                    <a:pt x="2777" y="2709"/>
                    <a:pt x="2768" y="2757"/>
                    <a:pt x="2775" y="2766"/>
                  </a:cubicBezTo>
                  <a:cubicBezTo>
                    <a:pt x="2794" y="2788"/>
                    <a:pt x="2802" y="2820"/>
                    <a:pt x="2792" y="2850"/>
                  </a:cubicBezTo>
                  <a:cubicBezTo>
                    <a:pt x="2778" y="2896"/>
                    <a:pt x="2729" y="2921"/>
                    <a:pt x="2684" y="2906"/>
                  </a:cubicBezTo>
                  <a:cubicBezTo>
                    <a:pt x="2082" y="2711"/>
                    <a:pt x="1668" y="2730"/>
                    <a:pt x="1288" y="2747"/>
                  </a:cubicBezTo>
                  <a:cubicBezTo>
                    <a:pt x="898" y="2764"/>
                    <a:pt x="543" y="2780"/>
                    <a:pt x="66" y="2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2262229" y="2884470"/>
              <a:ext cx="866225" cy="800173"/>
            </a:xfrm>
            <a:custGeom>
              <a:avLst/>
              <a:gdLst/>
              <a:ahLst/>
              <a:cxnLst/>
              <a:rect l="l" t="t" r="r" b="b"/>
              <a:pathLst>
                <a:path w="4829" h="4461" extrusionOk="0">
                  <a:moveTo>
                    <a:pt x="612" y="4422"/>
                  </a:moveTo>
                  <a:cubicBezTo>
                    <a:pt x="838" y="4461"/>
                    <a:pt x="2584" y="4030"/>
                    <a:pt x="2892" y="3894"/>
                  </a:cubicBezTo>
                  <a:cubicBezTo>
                    <a:pt x="4433" y="3217"/>
                    <a:pt x="4829" y="1504"/>
                    <a:pt x="4353" y="1"/>
                  </a:cubicBezTo>
                  <a:cubicBezTo>
                    <a:pt x="3644" y="267"/>
                    <a:pt x="3302" y="353"/>
                    <a:pt x="2463" y="671"/>
                  </a:cubicBezTo>
                  <a:cubicBezTo>
                    <a:pt x="0" y="1605"/>
                    <a:pt x="343" y="4378"/>
                    <a:pt x="612" y="44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2328776" y="2911196"/>
              <a:ext cx="672674" cy="662237"/>
            </a:xfrm>
            <a:custGeom>
              <a:avLst/>
              <a:gdLst/>
              <a:ahLst/>
              <a:cxnLst/>
              <a:rect l="l" t="t" r="r" b="b"/>
              <a:pathLst>
                <a:path w="3750" h="3692" extrusionOk="0">
                  <a:moveTo>
                    <a:pt x="3573" y="1"/>
                  </a:moveTo>
                  <a:cubicBezTo>
                    <a:pt x="3106" y="165"/>
                    <a:pt x="2754" y="272"/>
                    <a:pt x="2092" y="522"/>
                  </a:cubicBezTo>
                  <a:cubicBezTo>
                    <a:pt x="320" y="1194"/>
                    <a:pt x="0" y="2817"/>
                    <a:pt x="61" y="3692"/>
                  </a:cubicBezTo>
                  <a:cubicBezTo>
                    <a:pt x="657" y="3583"/>
                    <a:pt x="1723" y="3310"/>
                    <a:pt x="1958" y="3207"/>
                  </a:cubicBezTo>
                  <a:cubicBezTo>
                    <a:pt x="3268" y="2631"/>
                    <a:pt x="3750" y="1307"/>
                    <a:pt x="3573" y="1"/>
                  </a:cubicBezTo>
                  <a:close/>
                </a:path>
              </a:pathLst>
            </a:custGeom>
            <a:solidFill>
              <a:srgbClr val="FFFFFF">
                <a:alpha val="3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2305996" y="2849673"/>
              <a:ext cx="815102" cy="862594"/>
            </a:xfrm>
            <a:custGeom>
              <a:avLst/>
              <a:gdLst/>
              <a:ahLst/>
              <a:cxnLst/>
              <a:rect l="l" t="t" r="r" b="b"/>
              <a:pathLst>
                <a:path w="4544" h="4809" extrusionOk="0">
                  <a:moveTo>
                    <a:pt x="1314" y="4277"/>
                  </a:moveTo>
                  <a:cubicBezTo>
                    <a:pt x="875" y="4380"/>
                    <a:pt x="476" y="4459"/>
                    <a:pt x="396" y="4446"/>
                  </a:cubicBezTo>
                  <a:cubicBezTo>
                    <a:pt x="366" y="4441"/>
                    <a:pt x="440" y="4443"/>
                    <a:pt x="433" y="4425"/>
                  </a:cubicBezTo>
                  <a:cubicBezTo>
                    <a:pt x="398" y="4331"/>
                    <a:pt x="369" y="4181"/>
                    <a:pt x="359" y="3992"/>
                  </a:cubicBezTo>
                  <a:cubicBezTo>
                    <a:pt x="347" y="3795"/>
                    <a:pt x="357" y="3561"/>
                    <a:pt x="399" y="3309"/>
                  </a:cubicBezTo>
                  <a:cubicBezTo>
                    <a:pt x="535" y="2496"/>
                    <a:pt x="1017" y="1506"/>
                    <a:pt x="2280" y="1028"/>
                  </a:cubicBezTo>
                  <a:cubicBezTo>
                    <a:pt x="2723" y="860"/>
                    <a:pt x="3029" y="756"/>
                    <a:pt x="3324" y="656"/>
                  </a:cubicBezTo>
                  <a:cubicBezTo>
                    <a:pt x="3533" y="585"/>
                    <a:pt x="3738" y="515"/>
                    <a:pt x="3994" y="422"/>
                  </a:cubicBezTo>
                  <a:cubicBezTo>
                    <a:pt x="4182" y="1126"/>
                    <a:pt x="4172" y="1865"/>
                    <a:pt x="3934" y="2501"/>
                  </a:cubicBezTo>
                  <a:cubicBezTo>
                    <a:pt x="3704" y="3112"/>
                    <a:pt x="3262" y="3629"/>
                    <a:pt x="2578" y="3930"/>
                  </a:cubicBezTo>
                  <a:cubicBezTo>
                    <a:pt x="2419" y="3999"/>
                    <a:pt x="1846" y="4154"/>
                    <a:pt x="1314" y="4277"/>
                  </a:cubicBezTo>
                  <a:close/>
                  <a:moveTo>
                    <a:pt x="339" y="4787"/>
                  </a:moveTo>
                  <a:cubicBezTo>
                    <a:pt x="467" y="4808"/>
                    <a:pt x="916" y="4725"/>
                    <a:pt x="1392" y="4615"/>
                  </a:cubicBezTo>
                  <a:cubicBezTo>
                    <a:pt x="1941" y="4488"/>
                    <a:pt x="2542" y="4324"/>
                    <a:pt x="2718" y="4247"/>
                  </a:cubicBezTo>
                  <a:cubicBezTo>
                    <a:pt x="3493" y="3905"/>
                    <a:pt x="3997" y="3317"/>
                    <a:pt x="4258" y="2621"/>
                  </a:cubicBezTo>
                  <a:cubicBezTo>
                    <a:pt x="4544" y="1859"/>
                    <a:pt x="4536" y="969"/>
                    <a:pt x="4274" y="143"/>
                  </a:cubicBezTo>
                  <a:cubicBezTo>
                    <a:pt x="4245" y="51"/>
                    <a:pt x="4148" y="1"/>
                    <a:pt x="4056" y="30"/>
                  </a:cubicBezTo>
                  <a:cubicBezTo>
                    <a:pt x="4049" y="32"/>
                    <a:pt x="4042" y="35"/>
                    <a:pt x="4035" y="38"/>
                  </a:cubicBezTo>
                  <a:cubicBezTo>
                    <a:pt x="3722" y="155"/>
                    <a:pt x="3471" y="240"/>
                    <a:pt x="3213" y="327"/>
                  </a:cubicBezTo>
                  <a:cubicBezTo>
                    <a:pt x="2917" y="428"/>
                    <a:pt x="2611" y="532"/>
                    <a:pt x="2158" y="704"/>
                  </a:cubicBezTo>
                  <a:cubicBezTo>
                    <a:pt x="747" y="1238"/>
                    <a:pt x="209" y="2344"/>
                    <a:pt x="57" y="3252"/>
                  </a:cubicBezTo>
                  <a:cubicBezTo>
                    <a:pt x="10" y="3531"/>
                    <a:pt x="1" y="3791"/>
                    <a:pt x="13" y="4011"/>
                  </a:cubicBezTo>
                  <a:cubicBezTo>
                    <a:pt x="26" y="4237"/>
                    <a:pt x="63" y="4424"/>
                    <a:pt x="109" y="4547"/>
                  </a:cubicBezTo>
                  <a:cubicBezTo>
                    <a:pt x="162" y="4686"/>
                    <a:pt x="243" y="4771"/>
                    <a:pt x="339" y="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2329134" y="2874067"/>
              <a:ext cx="725950" cy="886451"/>
            </a:xfrm>
            <a:custGeom>
              <a:avLst/>
              <a:gdLst/>
              <a:ahLst/>
              <a:cxnLst/>
              <a:rect l="l" t="t" r="r" b="b"/>
              <a:pathLst>
                <a:path w="4047" h="4942" extrusionOk="0">
                  <a:moveTo>
                    <a:pt x="4032" y="124"/>
                  </a:moveTo>
                  <a:cubicBezTo>
                    <a:pt x="4047" y="79"/>
                    <a:pt x="4023" y="30"/>
                    <a:pt x="3976" y="15"/>
                  </a:cubicBezTo>
                  <a:cubicBezTo>
                    <a:pt x="3931" y="0"/>
                    <a:pt x="3882" y="25"/>
                    <a:pt x="3868" y="70"/>
                  </a:cubicBezTo>
                  <a:cubicBezTo>
                    <a:pt x="3539" y="1073"/>
                    <a:pt x="2767" y="1702"/>
                    <a:pt x="1993" y="2331"/>
                  </a:cubicBezTo>
                  <a:cubicBezTo>
                    <a:pt x="1165" y="3006"/>
                    <a:pt x="334" y="3682"/>
                    <a:pt x="14" y="4822"/>
                  </a:cubicBezTo>
                  <a:cubicBezTo>
                    <a:pt x="1" y="4868"/>
                    <a:pt x="28" y="4915"/>
                    <a:pt x="73" y="4928"/>
                  </a:cubicBezTo>
                  <a:cubicBezTo>
                    <a:pt x="120" y="4941"/>
                    <a:pt x="168" y="4914"/>
                    <a:pt x="181" y="4868"/>
                  </a:cubicBezTo>
                  <a:cubicBezTo>
                    <a:pt x="486" y="3782"/>
                    <a:pt x="1295" y="3123"/>
                    <a:pt x="2103" y="2466"/>
                  </a:cubicBezTo>
                  <a:cubicBezTo>
                    <a:pt x="2896" y="1820"/>
                    <a:pt x="3688" y="1174"/>
                    <a:pt x="4032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2452183" y="3003213"/>
              <a:ext cx="461544" cy="306186"/>
            </a:xfrm>
            <a:custGeom>
              <a:avLst/>
              <a:gdLst/>
              <a:ahLst/>
              <a:cxnLst/>
              <a:rect l="l" t="t" r="r" b="b"/>
              <a:pathLst>
                <a:path w="2573" h="1707" extrusionOk="0">
                  <a:moveTo>
                    <a:pt x="767" y="1220"/>
                  </a:moveTo>
                  <a:cubicBezTo>
                    <a:pt x="938" y="1046"/>
                    <a:pt x="1107" y="908"/>
                    <a:pt x="1307" y="767"/>
                  </a:cubicBezTo>
                  <a:cubicBezTo>
                    <a:pt x="1802" y="431"/>
                    <a:pt x="2079" y="362"/>
                    <a:pt x="2529" y="113"/>
                  </a:cubicBezTo>
                  <a:lnTo>
                    <a:pt x="2530" y="113"/>
                  </a:lnTo>
                  <a:cubicBezTo>
                    <a:pt x="2530" y="112"/>
                    <a:pt x="2573" y="91"/>
                    <a:pt x="2569" y="75"/>
                  </a:cubicBezTo>
                  <a:cubicBezTo>
                    <a:pt x="2566" y="62"/>
                    <a:pt x="2528" y="56"/>
                    <a:pt x="2518" y="56"/>
                  </a:cubicBezTo>
                  <a:cubicBezTo>
                    <a:pt x="2518" y="56"/>
                    <a:pt x="2521" y="56"/>
                    <a:pt x="2521" y="55"/>
                  </a:cubicBezTo>
                  <a:cubicBezTo>
                    <a:pt x="2123" y="0"/>
                    <a:pt x="1474" y="319"/>
                    <a:pt x="1141" y="510"/>
                  </a:cubicBezTo>
                  <a:cubicBezTo>
                    <a:pt x="908" y="653"/>
                    <a:pt x="717" y="792"/>
                    <a:pt x="525" y="987"/>
                  </a:cubicBezTo>
                  <a:cubicBezTo>
                    <a:pt x="522" y="990"/>
                    <a:pt x="519" y="994"/>
                    <a:pt x="517" y="996"/>
                  </a:cubicBezTo>
                  <a:cubicBezTo>
                    <a:pt x="427" y="1100"/>
                    <a:pt x="0" y="1571"/>
                    <a:pt x="299" y="1627"/>
                  </a:cubicBezTo>
                  <a:cubicBezTo>
                    <a:pt x="497" y="1707"/>
                    <a:pt x="536" y="1479"/>
                    <a:pt x="760" y="1227"/>
                  </a:cubicBezTo>
                  <a:cubicBezTo>
                    <a:pt x="761" y="1227"/>
                    <a:pt x="766" y="1222"/>
                    <a:pt x="767" y="1220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2584559" y="2988505"/>
              <a:ext cx="485581" cy="420804"/>
            </a:xfrm>
            <a:custGeom>
              <a:avLst/>
              <a:gdLst/>
              <a:ahLst/>
              <a:cxnLst/>
              <a:rect l="l" t="t" r="r" b="b"/>
              <a:pathLst>
                <a:path w="2707" h="2346" extrusionOk="0">
                  <a:moveTo>
                    <a:pt x="2687" y="1505"/>
                  </a:moveTo>
                  <a:cubicBezTo>
                    <a:pt x="2707" y="1461"/>
                    <a:pt x="2688" y="1410"/>
                    <a:pt x="2645" y="1389"/>
                  </a:cubicBezTo>
                  <a:cubicBezTo>
                    <a:pt x="2602" y="1369"/>
                    <a:pt x="2551" y="1388"/>
                    <a:pt x="2530" y="1431"/>
                  </a:cubicBezTo>
                  <a:cubicBezTo>
                    <a:pt x="2529" y="1432"/>
                    <a:pt x="2248" y="2045"/>
                    <a:pt x="1584" y="2131"/>
                  </a:cubicBezTo>
                  <a:cubicBezTo>
                    <a:pt x="1271" y="2171"/>
                    <a:pt x="1048" y="2137"/>
                    <a:pt x="848" y="2107"/>
                  </a:cubicBezTo>
                  <a:cubicBezTo>
                    <a:pt x="628" y="2075"/>
                    <a:pt x="435" y="2046"/>
                    <a:pt x="186" y="2112"/>
                  </a:cubicBezTo>
                  <a:cubicBezTo>
                    <a:pt x="216" y="1802"/>
                    <a:pt x="265" y="1493"/>
                    <a:pt x="353" y="1184"/>
                  </a:cubicBezTo>
                  <a:cubicBezTo>
                    <a:pt x="453" y="835"/>
                    <a:pt x="602" y="488"/>
                    <a:pt x="827" y="145"/>
                  </a:cubicBezTo>
                  <a:cubicBezTo>
                    <a:pt x="853" y="106"/>
                    <a:pt x="842" y="53"/>
                    <a:pt x="803" y="26"/>
                  </a:cubicBezTo>
                  <a:cubicBezTo>
                    <a:pt x="762" y="0"/>
                    <a:pt x="709" y="11"/>
                    <a:pt x="683" y="51"/>
                  </a:cubicBezTo>
                  <a:cubicBezTo>
                    <a:pt x="446" y="410"/>
                    <a:pt x="290" y="773"/>
                    <a:pt x="186" y="1137"/>
                  </a:cubicBezTo>
                  <a:cubicBezTo>
                    <a:pt x="82" y="1500"/>
                    <a:pt x="31" y="1864"/>
                    <a:pt x="2" y="2228"/>
                  </a:cubicBezTo>
                  <a:lnTo>
                    <a:pt x="2" y="2228"/>
                  </a:lnTo>
                  <a:cubicBezTo>
                    <a:pt x="1" y="2240"/>
                    <a:pt x="3" y="2253"/>
                    <a:pt x="7" y="2265"/>
                  </a:cubicBezTo>
                  <a:cubicBezTo>
                    <a:pt x="24" y="2310"/>
                    <a:pt x="73" y="2332"/>
                    <a:pt x="119" y="2316"/>
                  </a:cubicBezTo>
                  <a:cubicBezTo>
                    <a:pt x="390" y="2215"/>
                    <a:pt x="589" y="2244"/>
                    <a:pt x="823" y="2279"/>
                  </a:cubicBezTo>
                  <a:cubicBezTo>
                    <a:pt x="1033" y="2311"/>
                    <a:pt x="1268" y="2346"/>
                    <a:pt x="1606" y="2302"/>
                  </a:cubicBezTo>
                  <a:cubicBezTo>
                    <a:pt x="2365" y="2205"/>
                    <a:pt x="2686" y="1506"/>
                    <a:pt x="2687" y="1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2790118" y="2939537"/>
              <a:ext cx="301179" cy="295424"/>
            </a:xfrm>
            <a:custGeom>
              <a:avLst/>
              <a:gdLst/>
              <a:ahLst/>
              <a:cxnLst/>
              <a:rect l="l" t="t" r="r" b="b"/>
              <a:pathLst>
                <a:path w="1679" h="1647" extrusionOk="0">
                  <a:moveTo>
                    <a:pt x="1676" y="695"/>
                  </a:moveTo>
                  <a:cubicBezTo>
                    <a:pt x="1679" y="648"/>
                    <a:pt x="1642" y="607"/>
                    <a:pt x="1595" y="604"/>
                  </a:cubicBezTo>
                  <a:cubicBezTo>
                    <a:pt x="1547" y="602"/>
                    <a:pt x="1506" y="638"/>
                    <a:pt x="1503" y="686"/>
                  </a:cubicBezTo>
                  <a:cubicBezTo>
                    <a:pt x="1498" y="795"/>
                    <a:pt x="1450" y="893"/>
                    <a:pt x="1376" y="981"/>
                  </a:cubicBezTo>
                  <a:cubicBezTo>
                    <a:pt x="1239" y="1144"/>
                    <a:pt x="1012" y="1268"/>
                    <a:pt x="788" y="1350"/>
                  </a:cubicBezTo>
                  <a:cubicBezTo>
                    <a:pt x="562" y="1433"/>
                    <a:pt x="340" y="1473"/>
                    <a:pt x="211" y="1465"/>
                  </a:cubicBezTo>
                  <a:lnTo>
                    <a:pt x="193" y="1464"/>
                  </a:lnTo>
                  <a:cubicBezTo>
                    <a:pt x="242" y="1236"/>
                    <a:pt x="277" y="1028"/>
                    <a:pt x="303" y="820"/>
                  </a:cubicBezTo>
                  <a:cubicBezTo>
                    <a:pt x="331" y="589"/>
                    <a:pt x="346" y="355"/>
                    <a:pt x="352" y="90"/>
                  </a:cubicBezTo>
                  <a:cubicBezTo>
                    <a:pt x="353" y="43"/>
                    <a:pt x="316" y="3"/>
                    <a:pt x="269" y="2"/>
                  </a:cubicBezTo>
                  <a:cubicBezTo>
                    <a:pt x="221" y="1"/>
                    <a:pt x="181" y="38"/>
                    <a:pt x="180" y="86"/>
                  </a:cubicBezTo>
                  <a:cubicBezTo>
                    <a:pt x="173" y="342"/>
                    <a:pt x="159" y="571"/>
                    <a:pt x="131" y="799"/>
                  </a:cubicBezTo>
                  <a:cubicBezTo>
                    <a:pt x="104" y="1026"/>
                    <a:pt x="64" y="1249"/>
                    <a:pt x="9" y="1497"/>
                  </a:cubicBezTo>
                  <a:cubicBezTo>
                    <a:pt x="1" y="1530"/>
                    <a:pt x="10" y="1565"/>
                    <a:pt x="37" y="1587"/>
                  </a:cubicBezTo>
                  <a:cubicBezTo>
                    <a:pt x="72" y="1618"/>
                    <a:pt x="130" y="1635"/>
                    <a:pt x="202" y="1638"/>
                  </a:cubicBezTo>
                  <a:cubicBezTo>
                    <a:pt x="352" y="1647"/>
                    <a:pt x="600" y="1604"/>
                    <a:pt x="847" y="1513"/>
                  </a:cubicBezTo>
                  <a:cubicBezTo>
                    <a:pt x="1096" y="1422"/>
                    <a:pt x="1349" y="1281"/>
                    <a:pt x="1508" y="1093"/>
                  </a:cubicBezTo>
                  <a:cubicBezTo>
                    <a:pt x="1605" y="978"/>
                    <a:pt x="1668" y="845"/>
                    <a:pt x="1676" y="6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2415950" y="3061329"/>
              <a:ext cx="502801" cy="523942"/>
            </a:xfrm>
            <a:custGeom>
              <a:avLst/>
              <a:gdLst/>
              <a:ahLst/>
              <a:cxnLst/>
              <a:rect l="l" t="t" r="r" b="b"/>
              <a:pathLst>
                <a:path w="2803" h="2921" extrusionOk="0">
                  <a:moveTo>
                    <a:pt x="2737" y="2580"/>
                  </a:moveTo>
                  <a:cubicBezTo>
                    <a:pt x="2782" y="2561"/>
                    <a:pt x="2802" y="2511"/>
                    <a:pt x="2783" y="2466"/>
                  </a:cubicBezTo>
                  <a:cubicBezTo>
                    <a:pt x="2765" y="2422"/>
                    <a:pt x="2714" y="2401"/>
                    <a:pt x="2670" y="2420"/>
                  </a:cubicBezTo>
                  <a:cubicBezTo>
                    <a:pt x="2228" y="2606"/>
                    <a:pt x="1892" y="2590"/>
                    <a:pt x="1522" y="2574"/>
                  </a:cubicBezTo>
                  <a:cubicBezTo>
                    <a:pt x="1156" y="2558"/>
                    <a:pt x="758" y="2540"/>
                    <a:pt x="199" y="2701"/>
                  </a:cubicBezTo>
                  <a:cubicBezTo>
                    <a:pt x="201" y="2675"/>
                    <a:pt x="203" y="2647"/>
                    <a:pt x="205" y="2615"/>
                  </a:cubicBezTo>
                  <a:cubicBezTo>
                    <a:pt x="222" y="2374"/>
                    <a:pt x="250" y="1944"/>
                    <a:pt x="369" y="1386"/>
                  </a:cubicBezTo>
                  <a:cubicBezTo>
                    <a:pt x="517" y="693"/>
                    <a:pt x="620" y="558"/>
                    <a:pt x="800" y="322"/>
                  </a:cubicBezTo>
                  <a:cubicBezTo>
                    <a:pt x="840" y="271"/>
                    <a:pt x="882" y="216"/>
                    <a:pt x="930" y="149"/>
                  </a:cubicBezTo>
                  <a:cubicBezTo>
                    <a:pt x="958" y="109"/>
                    <a:pt x="949" y="55"/>
                    <a:pt x="910" y="28"/>
                  </a:cubicBezTo>
                  <a:cubicBezTo>
                    <a:pt x="870" y="0"/>
                    <a:pt x="817" y="10"/>
                    <a:pt x="789" y="48"/>
                  </a:cubicBezTo>
                  <a:cubicBezTo>
                    <a:pt x="744" y="111"/>
                    <a:pt x="702" y="166"/>
                    <a:pt x="663" y="217"/>
                  </a:cubicBezTo>
                  <a:cubicBezTo>
                    <a:pt x="467" y="473"/>
                    <a:pt x="355" y="619"/>
                    <a:pt x="200" y="1349"/>
                  </a:cubicBezTo>
                  <a:cubicBezTo>
                    <a:pt x="78" y="1920"/>
                    <a:pt x="49" y="2359"/>
                    <a:pt x="32" y="2603"/>
                  </a:cubicBezTo>
                  <a:cubicBezTo>
                    <a:pt x="25" y="2709"/>
                    <a:pt x="35" y="2757"/>
                    <a:pt x="29" y="2766"/>
                  </a:cubicBezTo>
                  <a:cubicBezTo>
                    <a:pt x="8" y="2788"/>
                    <a:pt x="1" y="2820"/>
                    <a:pt x="10" y="2850"/>
                  </a:cubicBezTo>
                  <a:cubicBezTo>
                    <a:pt x="25" y="2896"/>
                    <a:pt x="74" y="2921"/>
                    <a:pt x="119" y="2906"/>
                  </a:cubicBezTo>
                  <a:cubicBezTo>
                    <a:pt x="720" y="2711"/>
                    <a:pt x="1135" y="2730"/>
                    <a:pt x="1515" y="2747"/>
                  </a:cubicBezTo>
                  <a:cubicBezTo>
                    <a:pt x="1905" y="2764"/>
                    <a:pt x="2259" y="2780"/>
                    <a:pt x="2737" y="2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1782232" y="2099370"/>
              <a:ext cx="1103006" cy="919276"/>
            </a:xfrm>
            <a:custGeom>
              <a:avLst/>
              <a:gdLst/>
              <a:ahLst/>
              <a:cxnLst/>
              <a:rect l="l" t="t" r="r" b="b"/>
              <a:pathLst>
                <a:path w="6149" h="5125" extrusionOk="0">
                  <a:moveTo>
                    <a:pt x="3075" y="1154"/>
                  </a:moveTo>
                  <a:cubicBezTo>
                    <a:pt x="3459" y="385"/>
                    <a:pt x="3844" y="1"/>
                    <a:pt x="4612" y="1"/>
                  </a:cubicBezTo>
                  <a:cubicBezTo>
                    <a:pt x="5461" y="1"/>
                    <a:pt x="6149" y="689"/>
                    <a:pt x="6149" y="1538"/>
                  </a:cubicBezTo>
                  <a:cubicBezTo>
                    <a:pt x="6149" y="3075"/>
                    <a:pt x="4612" y="3587"/>
                    <a:pt x="3075" y="5124"/>
                  </a:cubicBezTo>
                  <a:cubicBezTo>
                    <a:pt x="1538" y="3587"/>
                    <a:pt x="1" y="3075"/>
                    <a:pt x="1" y="1538"/>
                  </a:cubicBezTo>
                  <a:cubicBezTo>
                    <a:pt x="1" y="689"/>
                    <a:pt x="690" y="1"/>
                    <a:pt x="1538" y="1"/>
                  </a:cubicBezTo>
                  <a:cubicBezTo>
                    <a:pt x="2306" y="1"/>
                    <a:pt x="2691" y="385"/>
                    <a:pt x="3075" y="1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1782232" y="2099370"/>
              <a:ext cx="1019595" cy="818110"/>
            </a:xfrm>
            <a:custGeom>
              <a:avLst/>
              <a:gdLst/>
              <a:ahLst/>
              <a:cxnLst/>
              <a:rect l="l" t="t" r="r" b="b"/>
              <a:pathLst>
                <a:path w="5684" h="4561" extrusionOk="0">
                  <a:moveTo>
                    <a:pt x="3075" y="1154"/>
                  </a:moveTo>
                  <a:cubicBezTo>
                    <a:pt x="3459" y="385"/>
                    <a:pt x="3844" y="1"/>
                    <a:pt x="4612" y="1"/>
                  </a:cubicBezTo>
                  <a:cubicBezTo>
                    <a:pt x="4956" y="1"/>
                    <a:pt x="5275" y="114"/>
                    <a:pt x="5530" y="306"/>
                  </a:cubicBezTo>
                  <a:cubicBezTo>
                    <a:pt x="5629" y="508"/>
                    <a:pt x="5683" y="735"/>
                    <a:pt x="5683" y="975"/>
                  </a:cubicBezTo>
                  <a:cubicBezTo>
                    <a:pt x="5683" y="2512"/>
                    <a:pt x="4147" y="3024"/>
                    <a:pt x="2610" y="4561"/>
                  </a:cubicBezTo>
                  <a:cubicBezTo>
                    <a:pt x="1748" y="3699"/>
                    <a:pt x="886" y="3160"/>
                    <a:pt x="296" y="2582"/>
                  </a:cubicBezTo>
                  <a:cubicBezTo>
                    <a:pt x="108" y="2279"/>
                    <a:pt x="1" y="1945"/>
                    <a:pt x="1" y="1538"/>
                  </a:cubicBezTo>
                  <a:cubicBezTo>
                    <a:pt x="1" y="689"/>
                    <a:pt x="690" y="1"/>
                    <a:pt x="1538" y="1"/>
                  </a:cubicBezTo>
                  <a:cubicBezTo>
                    <a:pt x="1918" y="1"/>
                    <a:pt x="2205" y="95"/>
                    <a:pt x="2443" y="283"/>
                  </a:cubicBezTo>
                  <a:cubicBezTo>
                    <a:pt x="2499" y="378"/>
                    <a:pt x="2555" y="480"/>
                    <a:pt x="2610" y="591"/>
                  </a:cubicBezTo>
                  <a:cubicBezTo>
                    <a:pt x="2626" y="558"/>
                    <a:pt x="2643" y="525"/>
                    <a:pt x="2660" y="493"/>
                  </a:cubicBezTo>
                  <a:cubicBezTo>
                    <a:pt x="2809" y="668"/>
                    <a:pt x="2942" y="888"/>
                    <a:pt x="3075" y="1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67"/>
            <p:cNvSpPr/>
            <p:nvPr/>
          </p:nvSpPr>
          <p:spPr>
            <a:xfrm>
              <a:off x="1755326" y="2072464"/>
              <a:ext cx="1156820" cy="975777"/>
            </a:xfrm>
            <a:custGeom>
              <a:avLst/>
              <a:gdLst/>
              <a:ahLst/>
              <a:cxnLst/>
              <a:rect l="l" t="t" r="r" b="b"/>
              <a:pathLst>
                <a:path w="6449" h="5440" extrusionOk="0">
                  <a:moveTo>
                    <a:pt x="3943" y="556"/>
                  </a:moveTo>
                  <a:cubicBezTo>
                    <a:pt x="3722" y="733"/>
                    <a:pt x="3542" y="1004"/>
                    <a:pt x="3359" y="1370"/>
                  </a:cubicBezTo>
                  <a:cubicBezTo>
                    <a:pt x="3345" y="1398"/>
                    <a:pt x="3322" y="1423"/>
                    <a:pt x="3292" y="1438"/>
                  </a:cubicBezTo>
                  <a:cubicBezTo>
                    <a:pt x="3218" y="1474"/>
                    <a:pt x="3128" y="1445"/>
                    <a:pt x="3091" y="1370"/>
                  </a:cubicBezTo>
                  <a:cubicBezTo>
                    <a:pt x="2908" y="1004"/>
                    <a:pt x="2728" y="733"/>
                    <a:pt x="2507" y="556"/>
                  </a:cubicBezTo>
                  <a:cubicBezTo>
                    <a:pt x="2294" y="386"/>
                    <a:pt x="2036" y="302"/>
                    <a:pt x="1688" y="302"/>
                  </a:cubicBezTo>
                  <a:cubicBezTo>
                    <a:pt x="1305" y="302"/>
                    <a:pt x="959" y="457"/>
                    <a:pt x="708" y="708"/>
                  </a:cubicBezTo>
                  <a:cubicBezTo>
                    <a:pt x="457" y="958"/>
                    <a:pt x="301" y="1305"/>
                    <a:pt x="301" y="1688"/>
                  </a:cubicBezTo>
                  <a:cubicBezTo>
                    <a:pt x="301" y="2670"/>
                    <a:pt x="1000" y="3223"/>
                    <a:pt x="1918" y="3949"/>
                  </a:cubicBezTo>
                  <a:cubicBezTo>
                    <a:pt x="2326" y="4272"/>
                    <a:pt x="2776" y="4627"/>
                    <a:pt x="3225" y="5063"/>
                  </a:cubicBezTo>
                  <a:cubicBezTo>
                    <a:pt x="3674" y="4627"/>
                    <a:pt x="4124" y="4272"/>
                    <a:pt x="4531" y="3949"/>
                  </a:cubicBezTo>
                  <a:cubicBezTo>
                    <a:pt x="5450" y="3223"/>
                    <a:pt x="6148" y="2670"/>
                    <a:pt x="6148" y="1688"/>
                  </a:cubicBezTo>
                  <a:cubicBezTo>
                    <a:pt x="6148" y="1305"/>
                    <a:pt x="5993" y="958"/>
                    <a:pt x="5742" y="708"/>
                  </a:cubicBezTo>
                  <a:cubicBezTo>
                    <a:pt x="5491" y="457"/>
                    <a:pt x="5144" y="302"/>
                    <a:pt x="4762" y="302"/>
                  </a:cubicBezTo>
                  <a:cubicBezTo>
                    <a:pt x="4414" y="302"/>
                    <a:pt x="4155" y="386"/>
                    <a:pt x="3943" y="556"/>
                  </a:cubicBezTo>
                  <a:close/>
                  <a:moveTo>
                    <a:pt x="3225" y="985"/>
                  </a:moveTo>
                  <a:cubicBezTo>
                    <a:pt x="3385" y="705"/>
                    <a:pt x="3554" y="484"/>
                    <a:pt x="3756" y="323"/>
                  </a:cubicBezTo>
                  <a:cubicBezTo>
                    <a:pt x="4024" y="108"/>
                    <a:pt x="4342" y="0"/>
                    <a:pt x="4762" y="0"/>
                  </a:cubicBezTo>
                  <a:cubicBezTo>
                    <a:pt x="5227" y="0"/>
                    <a:pt x="5649" y="190"/>
                    <a:pt x="5955" y="495"/>
                  </a:cubicBezTo>
                  <a:cubicBezTo>
                    <a:pt x="6260" y="800"/>
                    <a:pt x="6449" y="1222"/>
                    <a:pt x="6449" y="1688"/>
                  </a:cubicBezTo>
                  <a:cubicBezTo>
                    <a:pt x="6449" y="2814"/>
                    <a:pt x="5701" y="3406"/>
                    <a:pt x="4717" y="4184"/>
                  </a:cubicBezTo>
                  <a:cubicBezTo>
                    <a:pt x="4288" y="4523"/>
                    <a:pt x="3811" y="4900"/>
                    <a:pt x="3331" y="5381"/>
                  </a:cubicBezTo>
                  <a:cubicBezTo>
                    <a:pt x="3272" y="5439"/>
                    <a:pt x="3177" y="5439"/>
                    <a:pt x="3119" y="5381"/>
                  </a:cubicBezTo>
                  <a:cubicBezTo>
                    <a:pt x="2638" y="4900"/>
                    <a:pt x="2162" y="4523"/>
                    <a:pt x="1732" y="4184"/>
                  </a:cubicBezTo>
                  <a:cubicBezTo>
                    <a:pt x="749" y="3406"/>
                    <a:pt x="1" y="2814"/>
                    <a:pt x="1" y="1688"/>
                  </a:cubicBezTo>
                  <a:cubicBezTo>
                    <a:pt x="1" y="1222"/>
                    <a:pt x="189" y="800"/>
                    <a:pt x="495" y="495"/>
                  </a:cubicBezTo>
                  <a:cubicBezTo>
                    <a:pt x="801" y="190"/>
                    <a:pt x="1222" y="0"/>
                    <a:pt x="1688" y="0"/>
                  </a:cubicBezTo>
                  <a:cubicBezTo>
                    <a:pt x="2108" y="0"/>
                    <a:pt x="2426" y="108"/>
                    <a:pt x="2693" y="323"/>
                  </a:cubicBezTo>
                  <a:cubicBezTo>
                    <a:pt x="2896" y="484"/>
                    <a:pt x="3065" y="705"/>
                    <a:pt x="3225" y="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67"/>
            <p:cNvSpPr/>
            <p:nvPr/>
          </p:nvSpPr>
          <p:spPr>
            <a:xfrm>
              <a:off x="1825999" y="2151566"/>
              <a:ext cx="208260" cy="348697"/>
            </a:xfrm>
            <a:custGeom>
              <a:avLst/>
              <a:gdLst/>
              <a:ahLst/>
              <a:cxnLst/>
              <a:rect l="l" t="t" r="r" b="b"/>
              <a:pathLst>
                <a:path w="1161" h="1944" extrusionOk="0">
                  <a:moveTo>
                    <a:pt x="63" y="1466"/>
                  </a:moveTo>
                  <a:cubicBezTo>
                    <a:pt x="63" y="1461"/>
                    <a:pt x="62" y="1452"/>
                    <a:pt x="61" y="1447"/>
                  </a:cubicBezTo>
                  <a:cubicBezTo>
                    <a:pt x="1" y="611"/>
                    <a:pt x="613" y="80"/>
                    <a:pt x="1002" y="0"/>
                  </a:cubicBezTo>
                  <a:cubicBezTo>
                    <a:pt x="1018" y="6"/>
                    <a:pt x="1061" y="1"/>
                    <a:pt x="1080" y="1"/>
                  </a:cubicBezTo>
                  <a:cubicBezTo>
                    <a:pt x="1099" y="3"/>
                    <a:pt x="1160" y="11"/>
                    <a:pt x="1154" y="59"/>
                  </a:cubicBezTo>
                  <a:cubicBezTo>
                    <a:pt x="786" y="253"/>
                    <a:pt x="447" y="581"/>
                    <a:pt x="391" y="1110"/>
                  </a:cubicBezTo>
                  <a:cubicBezTo>
                    <a:pt x="383" y="1201"/>
                    <a:pt x="386" y="1278"/>
                    <a:pt x="394" y="1368"/>
                  </a:cubicBezTo>
                  <a:cubicBezTo>
                    <a:pt x="394" y="1370"/>
                    <a:pt x="395" y="1378"/>
                    <a:pt x="395" y="1381"/>
                  </a:cubicBezTo>
                  <a:cubicBezTo>
                    <a:pt x="428" y="1707"/>
                    <a:pt x="459" y="1723"/>
                    <a:pt x="307" y="1812"/>
                  </a:cubicBezTo>
                  <a:cubicBezTo>
                    <a:pt x="136" y="1943"/>
                    <a:pt x="110" y="1832"/>
                    <a:pt x="63" y="14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72" name="Google Shape;2472;p67"/>
            <p:cNvGrpSpPr/>
            <p:nvPr/>
          </p:nvGrpSpPr>
          <p:grpSpPr>
            <a:xfrm>
              <a:off x="545289" y="1289157"/>
              <a:ext cx="700270" cy="735775"/>
              <a:chOff x="6034973" y="458490"/>
              <a:chExt cx="393322" cy="413264"/>
            </a:xfrm>
          </p:grpSpPr>
          <p:sp>
            <p:nvSpPr>
              <p:cNvPr id="2473" name="Google Shape;2473;p67"/>
              <p:cNvSpPr/>
              <p:nvPr/>
            </p:nvSpPr>
            <p:spPr>
              <a:xfrm>
                <a:off x="6306790" y="656961"/>
                <a:ext cx="31032" cy="69113"/>
              </a:xfrm>
              <a:custGeom>
                <a:avLst/>
                <a:gdLst/>
                <a:ahLst/>
                <a:cxnLst/>
                <a:rect l="l" t="t" r="r" b="b"/>
                <a:pathLst>
                  <a:path w="308" h="686" extrusionOk="0">
                    <a:moveTo>
                      <a:pt x="286" y="43"/>
                    </a:moveTo>
                    <a:lnTo>
                      <a:pt x="286" y="43"/>
                    </a:lnTo>
                    <a:close/>
                    <a:moveTo>
                      <a:pt x="287" y="4"/>
                    </a:moveTo>
                    <a:cubicBezTo>
                      <a:pt x="274" y="68"/>
                      <a:pt x="258" y="127"/>
                      <a:pt x="238" y="189"/>
                    </a:cubicBezTo>
                    <a:cubicBezTo>
                      <a:pt x="213" y="270"/>
                      <a:pt x="182" y="342"/>
                      <a:pt x="143" y="416"/>
                    </a:cubicBezTo>
                    <a:cubicBezTo>
                      <a:pt x="110" y="479"/>
                      <a:pt x="72" y="546"/>
                      <a:pt x="42" y="610"/>
                    </a:cubicBezTo>
                    <a:cubicBezTo>
                      <a:pt x="35" y="627"/>
                      <a:pt x="0" y="685"/>
                      <a:pt x="31" y="685"/>
                    </a:cubicBezTo>
                    <a:cubicBezTo>
                      <a:pt x="71" y="683"/>
                      <a:pt x="100" y="638"/>
                      <a:pt x="124" y="610"/>
                    </a:cubicBezTo>
                    <a:cubicBezTo>
                      <a:pt x="186" y="534"/>
                      <a:pt x="223" y="445"/>
                      <a:pt x="255" y="352"/>
                    </a:cubicBezTo>
                    <a:cubicBezTo>
                      <a:pt x="280" y="280"/>
                      <a:pt x="297" y="210"/>
                      <a:pt x="304" y="133"/>
                    </a:cubicBezTo>
                    <a:cubicBezTo>
                      <a:pt x="307" y="92"/>
                      <a:pt x="305" y="57"/>
                      <a:pt x="300" y="16"/>
                    </a:cubicBezTo>
                    <a:cubicBezTo>
                      <a:pt x="299" y="11"/>
                      <a:pt x="295" y="1"/>
                      <a:pt x="287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4" name="Google Shape;2474;p67"/>
              <p:cNvSpPr/>
              <p:nvPr/>
            </p:nvSpPr>
            <p:spPr>
              <a:xfrm>
                <a:off x="6140153" y="639733"/>
                <a:ext cx="7959" cy="44127"/>
              </a:xfrm>
              <a:custGeom>
                <a:avLst/>
                <a:gdLst/>
                <a:ahLst/>
                <a:cxnLst/>
                <a:rect l="l" t="t" r="r" b="b"/>
                <a:pathLst>
                  <a:path w="79" h="438" extrusionOk="0">
                    <a:moveTo>
                      <a:pt x="56" y="27"/>
                    </a:moveTo>
                    <a:lnTo>
                      <a:pt x="56" y="27"/>
                    </a:lnTo>
                    <a:close/>
                    <a:moveTo>
                      <a:pt x="62" y="4"/>
                    </a:moveTo>
                    <a:cubicBezTo>
                      <a:pt x="60" y="43"/>
                      <a:pt x="59" y="81"/>
                      <a:pt x="58" y="120"/>
                    </a:cubicBezTo>
                    <a:cubicBezTo>
                      <a:pt x="58" y="170"/>
                      <a:pt x="62" y="216"/>
                      <a:pt x="68" y="264"/>
                    </a:cubicBezTo>
                    <a:cubicBezTo>
                      <a:pt x="72" y="303"/>
                      <a:pt x="79" y="351"/>
                      <a:pt x="77" y="389"/>
                    </a:cubicBezTo>
                    <a:cubicBezTo>
                      <a:pt x="75" y="404"/>
                      <a:pt x="78" y="437"/>
                      <a:pt x="58" y="432"/>
                    </a:cubicBezTo>
                    <a:cubicBezTo>
                      <a:pt x="33" y="424"/>
                      <a:pt x="27" y="398"/>
                      <a:pt x="19" y="373"/>
                    </a:cubicBezTo>
                    <a:cubicBezTo>
                      <a:pt x="0" y="319"/>
                      <a:pt x="1" y="263"/>
                      <a:pt x="3" y="207"/>
                    </a:cubicBezTo>
                    <a:cubicBezTo>
                      <a:pt x="5" y="161"/>
                      <a:pt x="10" y="118"/>
                      <a:pt x="22" y="74"/>
                    </a:cubicBezTo>
                    <a:cubicBezTo>
                      <a:pt x="29" y="49"/>
                      <a:pt x="39" y="30"/>
                      <a:pt x="51" y="8"/>
                    </a:cubicBezTo>
                    <a:cubicBezTo>
                      <a:pt x="54" y="4"/>
                      <a:pt x="58" y="0"/>
                      <a:pt x="6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5" name="Google Shape;2475;p67"/>
              <p:cNvSpPr/>
              <p:nvPr/>
            </p:nvSpPr>
            <p:spPr>
              <a:xfrm>
                <a:off x="6147609" y="690711"/>
                <a:ext cx="19949" cy="4029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00" extrusionOk="0">
                    <a:moveTo>
                      <a:pt x="16" y="25"/>
                    </a:moveTo>
                    <a:lnTo>
                      <a:pt x="16" y="26"/>
                    </a:lnTo>
                    <a:close/>
                    <a:moveTo>
                      <a:pt x="14" y="3"/>
                    </a:moveTo>
                    <a:cubicBezTo>
                      <a:pt x="26" y="40"/>
                      <a:pt x="40" y="75"/>
                      <a:pt x="56" y="111"/>
                    </a:cubicBezTo>
                    <a:cubicBezTo>
                      <a:pt x="75" y="156"/>
                      <a:pt x="97" y="197"/>
                      <a:pt x="121" y="240"/>
                    </a:cubicBezTo>
                    <a:cubicBezTo>
                      <a:pt x="140" y="273"/>
                      <a:pt x="165" y="315"/>
                      <a:pt x="178" y="351"/>
                    </a:cubicBezTo>
                    <a:cubicBezTo>
                      <a:pt x="183" y="365"/>
                      <a:pt x="198" y="394"/>
                      <a:pt x="177" y="397"/>
                    </a:cubicBezTo>
                    <a:cubicBezTo>
                      <a:pt x="152" y="400"/>
                      <a:pt x="136" y="378"/>
                      <a:pt x="118" y="360"/>
                    </a:cubicBezTo>
                    <a:cubicBezTo>
                      <a:pt x="80" y="317"/>
                      <a:pt x="59" y="265"/>
                      <a:pt x="39" y="212"/>
                    </a:cubicBezTo>
                    <a:cubicBezTo>
                      <a:pt x="22" y="169"/>
                      <a:pt x="10" y="128"/>
                      <a:pt x="4" y="83"/>
                    </a:cubicBezTo>
                    <a:cubicBezTo>
                      <a:pt x="1" y="58"/>
                      <a:pt x="2" y="36"/>
                      <a:pt x="5" y="10"/>
                    </a:cubicBezTo>
                    <a:cubicBezTo>
                      <a:pt x="6" y="6"/>
                      <a:pt x="8" y="1"/>
                      <a:pt x="1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476" name="Google Shape;2476;p67"/>
              <p:cNvGrpSpPr/>
              <p:nvPr/>
            </p:nvGrpSpPr>
            <p:grpSpPr>
              <a:xfrm>
                <a:off x="6034973" y="458490"/>
                <a:ext cx="393322" cy="413264"/>
                <a:chOff x="6034973" y="458490"/>
                <a:chExt cx="393322" cy="413264"/>
              </a:xfrm>
            </p:grpSpPr>
            <p:sp>
              <p:nvSpPr>
                <p:cNvPr id="2477" name="Google Shape;2477;p67"/>
                <p:cNvSpPr/>
                <p:nvPr/>
              </p:nvSpPr>
              <p:spPr>
                <a:xfrm>
                  <a:off x="6278278" y="458490"/>
                  <a:ext cx="35465" cy="6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681" extrusionOk="0">
                      <a:moveTo>
                        <a:pt x="53" y="660"/>
                      </a:moveTo>
                      <a:close/>
                      <a:moveTo>
                        <a:pt x="53" y="664"/>
                      </a:moveTo>
                      <a:cubicBezTo>
                        <a:pt x="74" y="681"/>
                        <a:pt x="103" y="666"/>
                        <a:pt x="122" y="654"/>
                      </a:cubicBezTo>
                      <a:cubicBezTo>
                        <a:pt x="173" y="615"/>
                        <a:pt x="225" y="540"/>
                        <a:pt x="254" y="485"/>
                      </a:cubicBezTo>
                      <a:cubicBezTo>
                        <a:pt x="300" y="398"/>
                        <a:pt x="337" y="262"/>
                        <a:pt x="337" y="164"/>
                      </a:cubicBezTo>
                      <a:cubicBezTo>
                        <a:pt x="337" y="130"/>
                        <a:pt x="352" y="1"/>
                        <a:pt x="286" y="23"/>
                      </a:cubicBezTo>
                      <a:cubicBezTo>
                        <a:pt x="215" y="52"/>
                        <a:pt x="196" y="124"/>
                        <a:pt x="162" y="194"/>
                      </a:cubicBezTo>
                      <a:cubicBezTo>
                        <a:pt x="108" y="305"/>
                        <a:pt x="85" y="389"/>
                        <a:pt x="40" y="498"/>
                      </a:cubicBezTo>
                      <a:cubicBezTo>
                        <a:pt x="28" y="525"/>
                        <a:pt x="1" y="574"/>
                        <a:pt x="3" y="605"/>
                      </a:cubicBezTo>
                      <a:cubicBezTo>
                        <a:pt x="4" y="620"/>
                        <a:pt x="19" y="635"/>
                        <a:pt x="30" y="644"/>
                      </a:cubicBezTo>
                      <a:cubicBezTo>
                        <a:pt x="38" y="650"/>
                        <a:pt x="53" y="663"/>
                        <a:pt x="53" y="6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8" name="Google Shape;2478;p67"/>
                <p:cNvSpPr/>
                <p:nvPr/>
              </p:nvSpPr>
              <p:spPr>
                <a:xfrm>
                  <a:off x="6354947" y="541102"/>
                  <a:ext cx="65388" cy="43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430" extrusionOk="0">
                      <a:moveTo>
                        <a:pt x="16" y="394"/>
                      </a:moveTo>
                      <a:lnTo>
                        <a:pt x="16" y="394"/>
                      </a:lnTo>
                      <a:close/>
                      <a:moveTo>
                        <a:pt x="15" y="397"/>
                      </a:moveTo>
                      <a:cubicBezTo>
                        <a:pt x="22" y="423"/>
                        <a:pt x="54" y="429"/>
                        <a:pt x="76" y="429"/>
                      </a:cubicBezTo>
                      <a:cubicBezTo>
                        <a:pt x="140" y="429"/>
                        <a:pt x="226" y="399"/>
                        <a:pt x="283" y="372"/>
                      </a:cubicBezTo>
                      <a:cubicBezTo>
                        <a:pt x="371" y="329"/>
                        <a:pt x="482" y="242"/>
                        <a:pt x="539" y="163"/>
                      </a:cubicBezTo>
                      <a:cubicBezTo>
                        <a:pt x="559" y="135"/>
                        <a:pt x="648" y="40"/>
                        <a:pt x="582" y="19"/>
                      </a:cubicBezTo>
                      <a:cubicBezTo>
                        <a:pt x="508" y="1"/>
                        <a:pt x="449" y="47"/>
                        <a:pt x="381" y="83"/>
                      </a:cubicBezTo>
                      <a:cubicBezTo>
                        <a:pt x="271" y="140"/>
                        <a:pt x="203" y="195"/>
                        <a:pt x="103" y="255"/>
                      </a:cubicBezTo>
                      <a:cubicBezTo>
                        <a:pt x="77" y="270"/>
                        <a:pt x="26" y="294"/>
                        <a:pt x="8" y="320"/>
                      </a:cubicBezTo>
                      <a:cubicBezTo>
                        <a:pt x="0" y="332"/>
                        <a:pt x="5" y="354"/>
                        <a:pt x="7" y="367"/>
                      </a:cubicBezTo>
                      <a:cubicBezTo>
                        <a:pt x="8" y="370"/>
                        <a:pt x="14" y="396"/>
                        <a:pt x="15" y="3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9" name="Google Shape;2479;p67"/>
                <p:cNvSpPr/>
                <p:nvPr/>
              </p:nvSpPr>
              <p:spPr>
                <a:xfrm>
                  <a:off x="6162418" y="802540"/>
                  <a:ext cx="30528" cy="69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687" extrusionOk="0">
                      <a:moveTo>
                        <a:pt x="271" y="16"/>
                      </a:moveTo>
                      <a:close/>
                      <a:moveTo>
                        <a:pt x="270" y="14"/>
                      </a:moveTo>
                      <a:cubicBezTo>
                        <a:pt x="254" y="1"/>
                        <a:pt x="227" y="24"/>
                        <a:pt x="217" y="34"/>
                      </a:cubicBezTo>
                      <a:cubicBezTo>
                        <a:pt x="172" y="78"/>
                        <a:pt x="130" y="152"/>
                        <a:pt x="104" y="208"/>
                      </a:cubicBezTo>
                      <a:cubicBezTo>
                        <a:pt x="62" y="298"/>
                        <a:pt x="28" y="426"/>
                        <a:pt x="21" y="525"/>
                      </a:cubicBezTo>
                      <a:cubicBezTo>
                        <a:pt x="20" y="545"/>
                        <a:pt x="0" y="687"/>
                        <a:pt x="47" y="658"/>
                      </a:cubicBezTo>
                      <a:cubicBezTo>
                        <a:pt x="99" y="621"/>
                        <a:pt x="120" y="534"/>
                        <a:pt x="143" y="477"/>
                      </a:cubicBezTo>
                      <a:cubicBezTo>
                        <a:pt x="184" y="373"/>
                        <a:pt x="215" y="266"/>
                        <a:pt x="257" y="166"/>
                      </a:cubicBezTo>
                      <a:cubicBezTo>
                        <a:pt x="269" y="137"/>
                        <a:pt x="295" y="86"/>
                        <a:pt x="301" y="57"/>
                      </a:cubicBezTo>
                      <a:cubicBezTo>
                        <a:pt x="302" y="43"/>
                        <a:pt x="294" y="34"/>
                        <a:pt x="286" y="26"/>
                      </a:cubicBezTo>
                      <a:cubicBezTo>
                        <a:pt x="284" y="24"/>
                        <a:pt x="270" y="14"/>
                        <a:pt x="270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0" name="Google Shape;2480;p67"/>
                <p:cNvSpPr/>
                <p:nvPr/>
              </p:nvSpPr>
              <p:spPr>
                <a:xfrm>
                  <a:off x="6034973" y="724058"/>
                  <a:ext cx="68915" cy="3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4" extrusionOk="0">
                      <a:moveTo>
                        <a:pt x="678" y="54"/>
                      </a:moveTo>
                      <a:lnTo>
                        <a:pt x="677" y="54"/>
                      </a:lnTo>
                      <a:close/>
                      <a:moveTo>
                        <a:pt x="678" y="51"/>
                      </a:moveTo>
                      <a:cubicBezTo>
                        <a:pt x="676" y="24"/>
                        <a:pt x="645" y="13"/>
                        <a:pt x="623" y="10"/>
                      </a:cubicBezTo>
                      <a:cubicBezTo>
                        <a:pt x="559" y="1"/>
                        <a:pt x="471" y="18"/>
                        <a:pt x="410" y="37"/>
                      </a:cubicBezTo>
                      <a:cubicBezTo>
                        <a:pt x="316" y="68"/>
                        <a:pt x="195" y="139"/>
                        <a:pt x="126" y="208"/>
                      </a:cubicBezTo>
                      <a:cubicBezTo>
                        <a:pt x="102" y="232"/>
                        <a:pt x="1" y="315"/>
                        <a:pt x="64" y="345"/>
                      </a:cubicBezTo>
                      <a:cubicBezTo>
                        <a:pt x="135" y="374"/>
                        <a:pt x="199" y="336"/>
                        <a:pt x="272" y="310"/>
                      </a:cubicBezTo>
                      <a:cubicBezTo>
                        <a:pt x="389" y="269"/>
                        <a:pt x="464" y="224"/>
                        <a:pt x="572" y="179"/>
                      </a:cubicBezTo>
                      <a:cubicBezTo>
                        <a:pt x="599" y="168"/>
                        <a:pt x="653" y="151"/>
                        <a:pt x="674" y="127"/>
                      </a:cubicBezTo>
                      <a:cubicBezTo>
                        <a:pt x="684" y="116"/>
                        <a:pt x="683" y="95"/>
                        <a:pt x="682" y="80"/>
                      </a:cubicBezTo>
                      <a:cubicBezTo>
                        <a:pt x="681" y="76"/>
                        <a:pt x="679" y="55"/>
                        <a:pt x="678" y="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1" name="Google Shape;2481;p67"/>
                <p:cNvSpPr/>
                <p:nvPr/>
              </p:nvSpPr>
              <p:spPr>
                <a:xfrm>
                  <a:off x="6367541" y="717409"/>
                  <a:ext cx="60754" cy="35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353" extrusionOk="0">
                      <a:moveTo>
                        <a:pt x="601" y="265"/>
                      </a:moveTo>
                      <a:lnTo>
                        <a:pt x="601" y="265"/>
                      </a:lnTo>
                      <a:close/>
                      <a:moveTo>
                        <a:pt x="603" y="262"/>
                      </a:moveTo>
                      <a:cubicBezTo>
                        <a:pt x="603" y="238"/>
                        <a:pt x="588" y="221"/>
                        <a:pt x="570" y="207"/>
                      </a:cubicBezTo>
                      <a:cubicBezTo>
                        <a:pt x="525" y="178"/>
                        <a:pt x="462" y="147"/>
                        <a:pt x="413" y="125"/>
                      </a:cubicBezTo>
                      <a:cubicBezTo>
                        <a:pt x="334" y="90"/>
                        <a:pt x="227" y="54"/>
                        <a:pt x="142" y="38"/>
                      </a:cubicBezTo>
                      <a:cubicBezTo>
                        <a:pt x="97" y="31"/>
                        <a:pt x="0" y="0"/>
                        <a:pt x="3" y="63"/>
                      </a:cubicBezTo>
                      <a:cubicBezTo>
                        <a:pt x="12" y="139"/>
                        <a:pt x="77" y="172"/>
                        <a:pt x="138" y="214"/>
                      </a:cubicBezTo>
                      <a:cubicBezTo>
                        <a:pt x="243" y="285"/>
                        <a:pt x="328" y="308"/>
                        <a:pt x="449" y="333"/>
                      </a:cubicBezTo>
                      <a:cubicBezTo>
                        <a:pt x="486" y="341"/>
                        <a:pt x="543" y="352"/>
                        <a:pt x="578" y="336"/>
                      </a:cubicBezTo>
                      <a:cubicBezTo>
                        <a:pt x="595" y="329"/>
                        <a:pt x="601" y="309"/>
                        <a:pt x="603" y="292"/>
                      </a:cubicBezTo>
                      <a:cubicBezTo>
                        <a:pt x="603" y="282"/>
                        <a:pt x="603" y="263"/>
                        <a:pt x="603" y="2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2" name="Google Shape;2482;p67"/>
                <p:cNvSpPr/>
                <p:nvPr/>
              </p:nvSpPr>
              <p:spPr>
                <a:xfrm>
                  <a:off x="6302760" y="785615"/>
                  <a:ext cx="42215" cy="6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616" extrusionOk="0">
                      <a:moveTo>
                        <a:pt x="401" y="569"/>
                      </a:moveTo>
                      <a:lnTo>
                        <a:pt x="401" y="569"/>
                      </a:lnTo>
                      <a:close/>
                      <a:moveTo>
                        <a:pt x="404" y="567"/>
                      </a:moveTo>
                      <a:cubicBezTo>
                        <a:pt x="419" y="548"/>
                        <a:pt x="416" y="525"/>
                        <a:pt x="409" y="503"/>
                      </a:cubicBezTo>
                      <a:cubicBezTo>
                        <a:pt x="391" y="453"/>
                        <a:pt x="359" y="391"/>
                        <a:pt x="333" y="345"/>
                      </a:cubicBezTo>
                      <a:cubicBezTo>
                        <a:pt x="289" y="269"/>
                        <a:pt x="225" y="177"/>
                        <a:pt x="166" y="114"/>
                      </a:cubicBezTo>
                      <a:cubicBezTo>
                        <a:pt x="133" y="82"/>
                        <a:pt x="74" y="0"/>
                        <a:pt x="39" y="52"/>
                      </a:cubicBezTo>
                      <a:cubicBezTo>
                        <a:pt x="1" y="117"/>
                        <a:pt x="34" y="183"/>
                        <a:pt x="58" y="253"/>
                      </a:cubicBezTo>
                      <a:cubicBezTo>
                        <a:pt x="101" y="373"/>
                        <a:pt x="155" y="441"/>
                        <a:pt x="238" y="534"/>
                      </a:cubicBezTo>
                      <a:cubicBezTo>
                        <a:pt x="263" y="562"/>
                        <a:pt x="302" y="604"/>
                        <a:pt x="340" y="612"/>
                      </a:cubicBezTo>
                      <a:cubicBezTo>
                        <a:pt x="358" y="616"/>
                        <a:pt x="374" y="603"/>
                        <a:pt x="386" y="591"/>
                      </a:cubicBezTo>
                      <a:cubicBezTo>
                        <a:pt x="389" y="587"/>
                        <a:pt x="401" y="570"/>
                        <a:pt x="404" y="5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3" name="Google Shape;2483;p67"/>
                <p:cNvSpPr/>
                <p:nvPr/>
              </p:nvSpPr>
              <p:spPr>
                <a:xfrm>
                  <a:off x="6040312" y="579184"/>
                  <a:ext cx="61358" cy="34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341" extrusionOk="0">
                      <a:moveTo>
                        <a:pt x="2" y="89"/>
                      </a:moveTo>
                      <a:close/>
                      <a:moveTo>
                        <a:pt x="1" y="92"/>
                      </a:moveTo>
                      <a:cubicBezTo>
                        <a:pt x="1" y="116"/>
                        <a:pt x="17" y="133"/>
                        <a:pt x="35" y="146"/>
                      </a:cubicBezTo>
                      <a:cubicBezTo>
                        <a:pt x="80" y="174"/>
                        <a:pt x="143" y="203"/>
                        <a:pt x="193" y="225"/>
                      </a:cubicBezTo>
                      <a:cubicBezTo>
                        <a:pt x="274" y="258"/>
                        <a:pt x="381" y="292"/>
                        <a:pt x="467" y="306"/>
                      </a:cubicBezTo>
                      <a:cubicBezTo>
                        <a:pt x="511" y="312"/>
                        <a:pt x="609" y="340"/>
                        <a:pt x="605" y="278"/>
                      </a:cubicBezTo>
                      <a:cubicBezTo>
                        <a:pt x="595" y="202"/>
                        <a:pt x="529" y="171"/>
                        <a:pt x="466" y="130"/>
                      </a:cubicBezTo>
                      <a:cubicBezTo>
                        <a:pt x="360" y="61"/>
                        <a:pt x="274" y="41"/>
                        <a:pt x="153" y="18"/>
                      </a:cubicBezTo>
                      <a:cubicBezTo>
                        <a:pt x="116" y="11"/>
                        <a:pt x="60" y="1"/>
                        <a:pt x="24" y="17"/>
                      </a:cubicBezTo>
                      <a:cubicBezTo>
                        <a:pt x="8" y="25"/>
                        <a:pt x="2" y="45"/>
                        <a:pt x="0" y="62"/>
                      </a:cubicBezTo>
                      <a:cubicBezTo>
                        <a:pt x="0" y="67"/>
                        <a:pt x="0" y="88"/>
                        <a:pt x="1" y="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4" name="Google Shape;2484;p67"/>
                <p:cNvSpPr/>
                <p:nvPr/>
              </p:nvSpPr>
              <p:spPr>
                <a:xfrm>
                  <a:off x="6151336" y="467658"/>
                  <a:ext cx="35666" cy="6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652" extrusionOk="0">
                      <a:moveTo>
                        <a:pt x="21" y="42"/>
                      </a:moveTo>
                      <a:lnTo>
                        <a:pt x="21" y="42"/>
                      </a:lnTo>
                      <a:cubicBezTo>
                        <a:pt x="21" y="42"/>
                        <a:pt x="21" y="42"/>
                        <a:pt x="21" y="42"/>
                      </a:cubicBezTo>
                      <a:close/>
                      <a:moveTo>
                        <a:pt x="18" y="43"/>
                      </a:moveTo>
                      <a:cubicBezTo>
                        <a:pt x="1" y="59"/>
                        <a:pt x="0" y="83"/>
                        <a:pt x="4" y="105"/>
                      </a:cubicBezTo>
                      <a:cubicBezTo>
                        <a:pt x="14" y="157"/>
                        <a:pt x="39" y="222"/>
                        <a:pt x="57" y="273"/>
                      </a:cubicBezTo>
                      <a:cubicBezTo>
                        <a:pt x="89" y="354"/>
                        <a:pt x="140" y="454"/>
                        <a:pt x="191" y="524"/>
                      </a:cubicBezTo>
                      <a:cubicBezTo>
                        <a:pt x="217" y="561"/>
                        <a:pt x="265" y="651"/>
                        <a:pt x="307" y="605"/>
                      </a:cubicBezTo>
                      <a:cubicBezTo>
                        <a:pt x="354" y="545"/>
                        <a:pt x="330" y="476"/>
                        <a:pt x="316" y="401"/>
                      </a:cubicBezTo>
                      <a:cubicBezTo>
                        <a:pt x="291" y="278"/>
                        <a:pt x="246" y="202"/>
                        <a:pt x="177" y="99"/>
                      </a:cubicBezTo>
                      <a:cubicBezTo>
                        <a:pt x="156" y="69"/>
                        <a:pt x="124" y="21"/>
                        <a:pt x="88" y="7"/>
                      </a:cubicBezTo>
                      <a:cubicBezTo>
                        <a:pt x="70" y="1"/>
                        <a:pt x="53" y="11"/>
                        <a:pt x="39" y="22"/>
                      </a:cubicBezTo>
                      <a:cubicBezTo>
                        <a:pt x="33" y="28"/>
                        <a:pt x="19" y="42"/>
                        <a:pt x="18" y="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5" name="Google Shape;2485;p67"/>
                <p:cNvSpPr/>
                <p:nvPr/>
              </p:nvSpPr>
              <p:spPr>
                <a:xfrm>
                  <a:off x="6321700" y="511785"/>
                  <a:ext cx="27203" cy="29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292" extrusionOk="0">
                      <a:moveTo>
                        <a:pt x="227" y="17"/>
                      </a:moveTo>
                      <a:lnTo>
                        <a:pt x="227" y="17"/>
                      </a:lnTo>
                      <a:close/>
                      <a:moveTo>
                        <a:pt x="235" y="1"/>
                      </a:moveTo>
                      <a:cubicBezTo>
                        <a:pt x="205" y="11"/>
                        <a:pt x="172" y="25"/>
                        <a:pt x="145" y="41"/>
                      </a:cubicBezTo>
                      <a:cubicBezTo>
                        <a:pt x="114" y="59"/>
                        <a:pt x="73" y="83"/>
                        <a:pt x="46" y="107"/>
                      </a:cubicBezTo>
                      <a:cubicBezTo>
                        <a:pt x="21" y="128"/>
                        <a:pt x="0" y="164"/>
                        <a:pt x="7" y="197"/>
                      </a:cubicBezTo>
                      <a:cubicBezTo>
                        <a:pt x="16" y="236"/>
                        <a:pt x="24" y="252"/>
                        <a:pt x="60" y="269"/>
                      </a:cubicBezTo>
                      <a:cubicBezTo>
                        <a:pt x="98" y="288"/>
                        <a:pt x="109" y="292"/>
                        <a:pt x="151" y="275"/>
                      </a:cubicBezTo>
                      <a:cubicBezTo>
                        <a:pt x="196" y="257"/>
                        <a:pt x="204" y="219"/>
                        <a:pt x="227" y="180"/>
                      </a:cubicBezTo>
                      <a:cubicBezTo>
                        <a:pt x="246" y="148"/>
                        <a:pt x="257" y="127"/>
                        <a:pt x="265" y="90"/>
                      </a:cubicBezTo>
                      <a:cubicBezTo>
                        <a:pt x="269" y="66"/>
                        <a:pt x="262" y="45"/>
                        <a:pt x="257" y="23"/>
                      </a:cubicBezTo>
                      <a:cubicBezTo>
                        <a:pt x="254" y="13"/>
                        <a:pt x="244" y="6"/>
                        <a:pt x="2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6" name="Google Shape;2486;p67"/>
                <p:cNvSpPr/>
                <p:nvPr/>
              </p:nvSpPr>
              <p:spPr>
                <a:xfrm>
                  <a:off x="6388093" y="629457"/>
                  <a:ext cx="33450" cy="2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16" extrusionOk="0">
                      <a:moveTo>
                        <a:pt x="311" y="68"/>
                      </a:moveTo>
                      <a:lnTo>
                        <a:pt x="311" y="68"/>
                      </a:lnTo>
                      <a:close/>
                      <a:moveTo>
                        <a:pt x="327" y="62"/>
                      </a:moveTo>
                      <a:cubicBezTo>
                        <a:pt x="298" y="47"/>
                        <a:pt x="266" y="34"/>
                        <a:pt x="235" y="26"/>
                      </a:cubicBezTo>
                      <a:cubicBezTo>
                        <a:pt x="200" y="17"/>
                        <a:pt x="154" y="6"/>
                        <a:pt x="119" y="3"/>
                      </a:cubicBezTo>
                      <a:cubicBezTo>
                        <a:pt x="86" y="0"/>
                        <a:pt x="45" y="11"/>
                        <a:pt x="27" y="40"/>
                      </a:cubicBezTo>
                      <a:cubicBezTo>
                        <a:pt x="7" y="73"/>
                        <a:pt x="1" y="89"/>
                        <a:pt x="14" y="127"/>
                      </a:cubicBezTo>
                      <a:cubicBezTo>
                        <a:pt x="27" y="168"/>
                        <a:pt x="32" y="178"/>
                        <a:pt x="74" y="196"/>
                      </a:cubicBezTo>
                      <a:cubicBezTo>
                        <a:pt x="119" y="215"/>
                        <a:pt x="151" y="193"/>
                        <a:pt x="195" y="182"/>
                      </a:cubicBezTo>
                      <a:cubicBezTo>
                        <a:pt x="231" y="173"/>
                        <a:pt x="254" y="166"/>
                        <a:pt x="285" y="145"/>
                      </a:cubicBezTo>
                      <a:cubicBezTo>
                        <a:pt x="305" y="132"/>
                        <a:pt x="316" y="112"/>
                        <a:pt x="327" y="93"/>
                      </a:cubicBezTo>
                      <a:cubicBezTo>
                        <a:pt x="332" y="83"/>
                        <a:pt x="330" y="72"/>
                        <a:pt x="327" y="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7" name="Google Shape;2487;p67"/>
                <p:cNvSpPr/>
                <p:nvPr/>
              </p:nvSpPr>
              <p:spPr>
                <a:xfrm>
                  <a:off x="6347290" y="766070"/>
                  <a:ext cx="28009" cy="28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279" extrusionOk="0">
                      <a:moveTo>
                        <a:pt x="262" y="242"/>
                      </a:moveTo>
                      <a:close/>
                      <a:moveTo>
                        <a:pt x="277" y="251"/>
                      </a:moveTo>
                      <a:cubicBezTo>
                        <a:pt x="269" y="219"/>
                        <a:pt x="260" y="186"/>
                        <a:pt x="247" y="157"/>
                      </a:cubicBezTo>
                      <a:cubicBezTo>
                        <a:pt x="231" y="124"/>
                        <a:pt x="212" y="81"/>
                        <a:pt x="191" y="52"/>
                      </a:cubicBezTo>
                      <a:cubicBezTo>
                        <a:pt x="173" y="26"/>
                        <a:pt x="138" y="0"/>
                        <a:pt x="104" y="5"/>
                      </a:cubicBezTo>
                      <a:cubicBezTo>
                        <a:pt x="66" y="9"/>
                        <a:pt x="49" y="15"/>
                        <a:pt x="28" y="49"/>
                      </a:cubicBezTo>
                      <a:cubicBezTo>
                        <a:pt x="5" y="86"/>
                        <a:pt x="1" y="95"/>
                        <a:pt x="14" y="139"/>
                      </a:cubicBezTo>
                      <a:cubicBezTo>
                        <a:pt x="27" y="186"/>
                        <a:pt x="63" y="198"/>
                        <a:pt x="100" y="225"/>
                      </a:cubicBezTo>
                      <a:cubicBezTo>
                        <a:pt x="131" y="247"/>
                        <a:pt x="151" y="260"/>
                        <a:pt x="187" y="272"/>
                      </a:cubicBezTo>
                      <a:cubicBezTo>
                        <a:pt x="209" y="279"/>
                        <a:pt x="231" y="274"/>
                        <a:pt x="254" y="270"/>
                      </a:cubicBezTo>
                      <a:cubicBezTo>
                        <a:pt x="263" y="267"/>
                        <a:pt x="272" y="259"/>
                        <a:pt x="277" y="2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8" name="Google Shape;2488;p67"/>
                <p:cNvSpPr/>
                <p:nvPr/>
              </p:nvSpPr>
              <p:spPr>
                <a:xfrm>
                  <a:off x="6239490" y="818055"/>
                  <a:ext cx="22065" cy="3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332" extrusionOk="0">
                      <a:moveTo>
                        <a:pt x="136" y="311"/>
                      </a:moveTo>
                      <a:lnTo>
                        <a:pt x="136" y="311"/>
                      </a:lnTo>
                      <a:close/>
                      <a:moveTo>
                        <a:pt x="141" y="328"/>
                      </a:moveTo>
                      <a:cubicBezTo>
                        <a:pt x="156" y="299"/>
                        <a:pt x="172" y="268"/>
                        <a:pt x="183" y="238"/>
                      </a:cubicBezTo>
                      <a:cubicBezTo>
                        <a:pt x="193" y="204"/>
                        <a:pt x="208" y="158"/>
                        <a:pt x="213" y="123"/>
                      </a:cubicBezTo>
                      <a:cubicBezTo>
                        <a:pt x="218" y="91"/>
                        <a:pt x="210" y="49"/>
                        <a:pt x="182" y="30"/>
                      </a:cubicBezTo>
                      <a:cubicBezTo>
                        <a:pt x="151" y="6"/>
                        <a:pt x="135" y="0"/>
                        <a:pt x="95" y="10"/>
                      </a:cubicBezTo>
                      <a:cubicBezTo>
                        <a:pt x="54" y="21"/>
                        <a:pt x="44" y="26"/>
                        <a:pt x="24" y="66"/>
                      </a:cubicBezTo>
                      <a:cubicBezTo>
                        <a:pt x="1" y="110"/>
                        <a:pt x="21" y="143"/>
                        <a:pt x="29" y="187"/>
                      </a:cubicBezTo>
                      <a:cubicBezTo>
                        <a:pt x="36" y="225"/>
                        <a:pt x="41" y="248"/>
                        <a:pt x="59" y="281"/>
                      </a:cubicBezTo>
                      <a:cubicBezTo>
                        <a:pt x="72" y="301"/>
                        <a:pt x="92" y="313"/>
                        <a:pt x="110" y="326"/>
                      </a:cubicBezTo>
                      <a:cubicBezTo>
                        <a:pt x="119" y="331"/>
                        <a:pt x="131" y="329"/>
                        <a:pt x="141" y="3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9" name="Google Shape;2489;p67"/>
                <p:cNvSpPr/>
                <p:nvPr/>
              </p:nvSpPr>
              <p:spPr>
                <a:xfrm>
                  <a:off x="6105798" y="775238"/>
                  <a:ext cx="28412" cy="2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0" extrusionOk="0">
                      <a:moveTo>
                        <a:pt x="35" y="256"/>
                      </a:moveTo>
                      <a:lnTo>
                        <a:pt x="36" y="256"/>
                      </a:lnTo>
                      <a:close/>
                      <a:moveTo>
                        <a:pt x="26" y="270"/>
                      </a:moveTo>
                      <a:cubicBezTo>
                        <a:pt x="58" y="264"/>
                        <a:pt x="92" y="255"/>
                        <a:pt x="121" y="244"/>
                      </a:cubicBezTo>
                      <a:cubicBezTo>
                        <a:pt x="154" y="230"/>
                        <a:pt x="198" y="212"/>
                        <a:pt x="228" y="193"/>
                      </a:cubicBezTo>
                      <a:cubicBezTo>
                        <a:pt x="256" y="176"/>
                        <a:pt x="282" y="142"/>
                        <a:pt x="279" y="108"/>
                      </a:cubicBezTo>
                      <a:cubicBezTo>
                        <a:pt x="277" y="70"/>
                        <a:pt x="271" y="52"/>
                        <a:pt x="238" y="30"/>
                      </a:cubicBezTo>
                      <a:cubicBezTo>
                        <a:pt x="202" y="5"/>
                        <a:pt x="193" y="1"/>
                        <a:pt x="149" y="11"/>
                      </a:cubicBezTo>
                      <a:cubicBezTo>
                        <a:pt x="101" y="23"/>
                        <a:pt x="89" y="59"/>
                        <a:pt x="60" y="94"/>
                      </a:cubicBezTo>
                      <a:cubicBezTo>
                        <a:pt x="37" y="123"/>
                        <a:pt x="22" y="142"/>
                        <a:pt x="10" y="178"/>
                      </a:cubicBezTo>
                      <a:cubicBezTo>
                        <a:pt x="1" y="200"/>
                        <a:pt x="5" y="223"/>
                        <a:pt x="7" y="245"/>
                      </a:cubicBezTo>
                      <a:cubicBezTo>
                        <a:pt x="10" y="255"/>
                        <a:pt x="18" y="264"/>
                        <a:pt x="26" y="2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0" name="Google Shape;2490;p67"/>
                <p:cNvSpPr/>
                <p:nvPr/>
              </p:nvSpPr>
              <p:spPr>
                <a:xfrm>
                  <a:off x="6052402" y="665524"/>
                  <a:ext cx="33248" cy="2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218" extrusionOk="0">
                      <a:moveTo>
                        <a:pt x="19" y="118"/>
                      </a:moveTo>
                      <a:lnTo>
                        <a:pt x="19" y="118"/>
                      </a:lnTo>
                      <a:close/>
                      <a:moveTo>
                        <a:pt x="3" y="122"/>
                      </a:moveTo>
                      <a:cubicBezTo>
                        <a:pt x="30" y="140"/>
                        <a:pt x="58" y="157"/>
                        <a:pt x="88" y="171"/>
                      </a:cubicBezTo>
                      <a:cubicBezTo>
                        <a:pt x="121" y="185"/>
                        <a:pt x="165" y="203"/>
                        <a:pt x="200" y="211"/>
                      </a:cubicBezTo>
                      <a:cubicBezTo>
                        <a:pt x="231" y="218"/>
                        <a:pt x="273" y="212"/>
                        <a:pt x="296" y="187"/>
                      </a:cubicBezTo>
                      <a:cubicBezTo>
                        <a:pt x="321" y="157"/>
                        <a:pt x="329" y="142"/>
                        <a:pt x="322" y="102"/>
                      </a:cubicBezTo>
                      <a:cubicBezTo>
                        <a:pt x="314" y="60"/>
                        <a:pt x="311" y="50"/>
                        <a:pt x="272" y="26"/>
                      </a:cubicBezTo>
                      <a:cubicBezTo>
                        <a:pt x="230" y="0"/>
                        <a:pt x="196" y="17"/>
                        <a:pt x="151" y="21"/>
                      </a:cubicBezTo>
                      <a:cubicBezTo>
                        <a:pt x="113" y="26"/>
                        <a:pt x="90" y="29"/>
                        <a:pt x="56" y="45"/>
                      </a:cubicBezTo>
                      <a:cubicBezTo>
                        <a:pt x="34" y="55"/>
                        <a:pt x="21" y="74"/>
                        <a:pt x="6" y="91"/>
                      </a:cubicBezTo>
                      <a:cubicBezTo>
                        <a:pt x="1" y="100"/>
                        <a:pt x="1" y="112"/>
                        <a:pt x="3" y="1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1" name="Google Shape;2491;p67"/>
                <p:cNvSpPr/>
                <p:nvPr/>
              </p:nvSpPr>
              <p:spPr>
                <a:xfrm>
                  <a:off x="6100962" y="541505"/>
                  <a:ext cx="27304" cy="2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281" extrusionOk="0">
                      <a:moveTo>
                        <a:pt x="16" y="34"/>
                      </a:moveTo>
                      <a:lnTo>
                        <a:pt x="16" y="34"/>
                      </a:lnTo>
                      <a:close/>
                      <a:moveTo>
                        <a:pt x="1" y="25"/>
                      </a:moveTo>
                      <a:cubicBezTo>
                        <a:pt x="7" y="56"/>
                        <a:pt x="16" y="90"/>
                        <a:pt x="28" y="120"/>
                      </a:cubicBezTo>
                      <a:cubicBezTo>
                        <a:pt x="41" y="153"/>
                        <a:pt x="59" y="197"/>
                        <a:pt x="78" y="227"/>
                      </a:cubicBezTo>
                      <a:cubicBezTo>
                        <a:pt x="95" y="254"/>
                        <a:pt x="129" y="280"/>
                        <a:pt x="162" y="278"/>
                      </a:cubicBezTo>
                      <a:cubicBezTo>
                        <a:pt x="202" y="275"/>
                        <a:pt x="218" y="270"/>
                        <a:pt x="241" y="237"/>
                      </a:cubicBezTo>
                      <a:cubicBezTo>
                        <a:pt x="265" y="202"/>
                        <a:pt x="271" y="191"/>
                        <a:pt x="260" y="148"/>
                      </a:cubicBezTo>
                      <a:cubicBezTo>
                        <a:pt x="248" y="100"/>
                        <a:pt x="212" y="87"/>
                        <a:pt x="177" y="59"/>
                      </a:cubicBezTo>
                      <a:cubicBezTo>
                        <a:pt x="147" y="35"/>
                        <a:pt x="128" y="20"/>
                        <a:pt x="93" y="8"/>
                      </a:cubicBezTo>
                      <a:cubicBezTo>
                        <a:pt x="71" y="0"/>
                        <a:pt x="48" y="4"/>
                        <a:pt x="25" y="5"/>
                      </a:cubicBezTo>
                      <a:cubicBezTo>
                        <a:pt x="16" y="8"/>
                        <a:pt x="7" y="17"/>
                        <a:pt x="1" y="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2" name="Google Shape;2492;p67"/>
                <p:cNvSpPr/>
                <p:nvPr/>
              </p:nvSpPr>
              <p:spPr>
                <a:xfrm>
                  <a:off x="6220147" y="483374"/>
                  <a:ext cx="22065" cy="33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330" extrusionOk="0">
                      <a:moveTo>
                        <a:pt x="100" y="19"/>
                      </a:moveTo>
                      <a:lnTo>
                        <a:pt x="100" y="19"/>
                      </a:lnTo>
                      <a:close/>
                      <a:moveTo>
                        <a:pt x="98" y="3"/>
                      </a:moveTo>
                      <a:cubicBezTo>
                        <a:pt x="79" y="30"/>
                        <a:pt x="62" y="59"/>
                        <a:pt x="48" y="88"/>
                      </a:cubicBezTo>
                      <a:cubicBezTo>
                        <a:pt x="35" y="121"/>
                        <a:pt x="17" y="165"/>
                        <a:pt x="9" y="199"/>
                      </a:cubicBezTo>
                      <a:cubicBezTo>
                        <a:pt x="1" y="231"/>
                        <a:pt x="6" y="273"/>
                        <a:pt x="32" y="296"/>
                      </a:cubicBezTo>
                      <a:cubicBezTo>
                        <a:pt x="61" y="321"/>
                        <a:pt x="78" y="329"/>
                        <a:pt x="116" y="322"/>
                      </a:cubicBezTo>
                      <a:cubicBezTo>
                        <a:pt x="159" y="314"/>
                        <a:pt x="169" y="311"/>
                        <a:pt x="193" y="272"/>
                      </a:cubicBezTo>
                      <a:cubicBezTo>
                        <a:pt x="218" y="231"/>
                        <a:pt x="202" y="196"/>
                        <a:pt x="197" y="150"/>
                      </a:cubicBezTo>
                      <a:cubicBezTo>
                        <a:pt x="194" y="114"/>
                        <a:pt x="190" y="89"/>
                        <a:pt x="174" y="55"/>
                      </a:cubicBezTo>
                      <a:cubicBezTo>
                        <a:pt x="164" y="34"/>
                        <a:pt x="146" y="21"/>
                        <a:pt x="127" y="6"/>
                      </a:cubicBezTo>
                      <a:cubicBezTo>
                        <a:pt x="120" y="1"/>
                        <a:pt x="107" y="1"/>
                        <a:pt x="98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3" name="Google Shape;2493;p67"/>
                <p:cNvSpPr/>
                <p:nvPr/>
              </p:nvSpPr>
              <p:spPr>
                <a:xfrm>
                  <a:off x="6102877" y="526998"/>
                  <a:ext cx="275558" cy="27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" h="2735" extrusionOk="0">
                      <a:moveTo>
                        <a:pt x="1654" y="297"/>
                      </a:moveTo>
                      <a:cubicBezTo>
                        <a:pt x="1383" y="224"/>
                        <a:pt x="1085" y="254"/>
                        <a:pt x="822" y="403"/>
                      </a:cubicBezTo>
                      <a:cubicBezTo>
                        <a:pt x="816" y="406"/>
                        <a:pt x="812" y="409"/>
                        <a:pt x="807" y="411"/>
                      </a:cubicBezTo>
                      <a:cubicBezTo>
                        <a:pt x="546" y="565"/>
                        <a:pt x="370" y="809"/>
                        <a:pt x="297" y="1081"/>
                      </a:cubicBezTo>
                      <a:cubicBezTo>
                        <a:pt x="224" y="1352"/>
                        <a:pt x="254" y="1650"/>
                        <a:pt x="403" y="1913"/>
                      </a:cubicBezTo>
                      <a:cubicBezTo>
                        <a:pt x="406" y="1918"/>
                        <a:pt x="410" y="1924"/>
                        <a:pt x="412" y="1930"/>
                      </a:cubicBezTo>
                      <a:cubicBezTo>
                        <a:pt x="566" y="2190"/>
                        <a:pt x="809" y="2365"/>
                        <a:pt x="1080" y="2438"/>
                      </a:cubicBezTo>
                      <a:cubicBezTo>
                        <a:pt x="1354" y="2511"/>
                        <a:pt x="1656" y="2480"/>
                        <a:pt x="1922" y="2327"/>
                      </a:cubicBezTo>
                      <a:cubicBezTo>
                        <a:pt x="2186" y="2174"/>
                        <a:pt x="2364" y="1928"/>
                        <a:pt x="2437" y="1655"/>
                      </a:cubicBezTo>
                      <a:cubicBezTo>
                        <a:pt x="2511" y="1381"/>
                        <a:pt x="2480" y="1078"/>
                        <a:pt x="2327" y="813"/>
                      </a:cubicBezTo>
                      <a:cubicBezTo>
                        <a:pt x="2174" y="548"/>
                        <a:pt x="1928" y="370"/>
                        <a:pt x="1654" y="297"/>
                      </a:cubicBezTo>
                      <a:close/>
                      <a:moveTo>
                        <a:pt x="712" y="217"/>
                      </a:moveTo>
                      <a:cubicBezTo>
                        <a:pt x="1027" y="37"/>
                        <a:pt x="1385" y="1"/>
                        <a:pt x="1710" y="87"/>
                      </a:cubicBezTo>
                      <a:cubicBezTo>
                        <a:pt x="2037" y="176"/>
                        <a:pt x="2331" y="388"/>
                        <a:pt x="2515" y="706"/>
                      </a:cubicBezTo>
                      <a:cubicBezTo>
                        <a:pt x="2697" y="1023"/>
                        <a:pt x="2735" y="1383"/>
                        <a:pt x="2647" y="1711"/>
                      </a:cubicBezTo>
                      <a:cubicBezTo>
                        <a:pt x="2559" y="2038"/>
                        <a:pt x="2346" y="2331"/>
                        <a:pt x="2029" y="2515"/>
                      </a:cubicBezTo>
                      <a:cubicBezTo>
                        <a:pt x="1712" y="2698"/>
                        <a:pt x="1352" y="2735"/>
                        <a:pt x="1024" y="2647"/>
                      </a:cubicBezTo>
                      <a:cubicBezTo>
                        <a:pt x="697" y="2559"/>
                        <a:pt x="403" y="2347"/>
                        <a:pt x="220" y="2029"/>
                      </a:cubicBezTo>
                      <a:lnTo>
                        <a:pt x="220" y="2029"/>
                      </a:lnTo>
                      <a:cubicBezTo>
                        <a:pt x="37" y="1712"/>
                        <a:pt x="0" y="1352"/>
                        <a:pt x="87" y="1024"/>
                      </a:cubicBezTo>
                      <a:cubicBezTo>
                        <a:pt x="176" y="697"/>
                        <a:pt x="388" y="403"/>
                        <a:pt x="705" y="2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2494" name="Google Shape;2494;p67"/>
            <p:cNvSpPr/>
            <p:nvPr/>
          </p:nvSpPr>
          <p:spPr>
            <a:xfrm>
              <a:off x="749772" y="1466913"/>
              <a:ext cx="194268" cy="146905"/>
            </a:xfrm>
            <a:custGeom>
              <a:avLst/>
              <a:gdLst/>
              <a:ahLst/>
              <a:cxnLst/>
              <a:rect l="l" t="t" r="r" b="b"/>
              <a:pathLst>
                <a:path w="1083" h="819" extrusionOk="0">
                  <a:moveTo>
                    <a:pt x="787" y="312"/>
                  </a:moveTo>
                  <a:cubicBezTo>
                    <a:pt x="686" y="328"/>
                    <a:pt x="606" y="347"/>
                    <a:pt x="512" y="389"/>
                  </a:cubicBezTo>
                  <a:cubicBezTo>
                    <a:pt x="423" y="432"/>
                    <a:pt x="363" y="475"/>
                    <a:pt x="293" y="545"/>
                  </a:cubicBezTo>
                  <a:cubicBezTo>
                    <a:pt x="247" y="592"/>
                    <a:pt x="93" y="815"/>
                    <a:pt x="70" y="818"/>
                  </a:cubicBezTo>
                  <a:cubicBezTo>
                    <a:pt x="0" y="770"/>
                    <a:pt x="122" y="492"/>
                    <a:pt x="151" y="439"/>
                  </a:cubicBezTo>
                  <a:cubicBezTo>
                    <a:pt x="220" y="330"/>
                    <a:pt x="290" y="260"/>
                    <a:pt x="399" y="189"/>
                  </a:cubicBezTo>
                  <a:cubicBezTo>
                    <a:pt x="515" y="119"/>
                    <a:pt x="614" y="84"/>
                    <a:pt x="747" y="61"/>
                  </a:cubicBezTo>
                  <a:cubicBezTo>
                    <a:pt x="905" y="43"/>
                    <a:pt x="1082" y="1"/>
                    <a:pt x="1060" y="165"/>
                  </a:cubicBezTo>
                  <a:cubicBezTo>
                    <a:pt x="1062" y="320"/>
                    <a:pt x="979" y="284"/>
                    <a:pt x="787" y="3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95" name="Google Shape;2495;p67"/>
          <p:cNvGrpSpPr/>
          <p:nvPr/>
        </p:nvGrpSpPr>
        <p:grpSpPr>
          <a:xfrm>
            <a:off x="3403564" y="339336"/>
            <a:ext cx="1582557" cy="594894"/>
            <a:chOff x="2881584" y="2807119"/>
            <a:chExt cx="317534" cy="119361"/>
          </a:xfrm>
        </p:grpSpPr>
        <p:sp>
          <p:nvSpPr>
            <p:cNvPr id="2496" name="Google Shape;2496;p67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67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67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67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67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67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2" name="Google Shape;2502;p67"/>
          <p:cNvGrpSpPr/>
          <p:nvPr/>
        </p:nvGrpSpPr>
        <p:grpSpPr>
          <a:xfrm>
            <a:off x="4377285" y="3955346"/>
            <a:ext cx="2309932" cy="868326"/>
            <a:chOff x="2881584" y="2807119"/>
            <a:chExt cx="317534" cy="119361"/>
          </a:xfrm>
        </p:grpSpPr>
        <p:sp>
          <p:nvSpPr>
            <p:cNvPr id="2503" name="Google Shape;2503;p67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67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Google Shape;2505;p67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Google Shape;2506;p67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67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67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9" name="Google Shape;2509;p67"/>
          <p:cNvGrpSpPr/>
          <p:nvPr/>
        </p:nvGrpSpPr>
        <p:grpSpPr>
          <a:xfrm rot="9511254">
            <a:off x="7290201" y="157781"/>
            <a:ext cx="1176296" cy="957979"/>
            <a:chOff x="1172345" y="3856132"/>
            <a:chExt cx="228133" cy="185791"/>
          </a:xfrm>
        </p:grpSpPr>
        <p:sp>
          <p:nvSpPr>
            <p:cNvPr id="2510" name="Google Shape;2510;p67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67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67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67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67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67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67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18" name="Google Shape;2518;p67"/>
          <p:cNvGrpSpPr/>
          <p:nvPr/>
        </p:nvGrpSpPr>
        <p:grpSpPr>
          <a:xfrm rot="7613261" flipH="1">
            <a:off x="6168615" y="667671"/>
            <a:ext cx="529277" cy="431055"/>
            <a:chOff x="1172345" y="3856132"/>
            <a:chExt cx="228133" cy="185791"/>
          </a:xfrm>
        </p:grpSpPr>
        <p:sp>
          <p:nvSpPr>
            <p:cNvPr id="2519" name="Google Shape;2519;p67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Google Shape;2521;p67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Google Shape;2522;p67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3" name="Google Shape;2523;p67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4" name="Google Shape;2524;p67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67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67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27" name="Google Shape;2527;p67"/>
          <p:cNvGrpSpPr/>
          <p:nvPr/>
        </p:nvGrpSpPr>
        <p:grpSpPr>
          <a:xfrm rot="-6890036" flipH="1">
            <a:off x="235104" y="4175725"/>
            <a:ext cx="768664" cy="626026"/>
            <a:chOff x="1172345" y="3856132"/>
            <a:chExt cx="228133" cy="185791"/>
          </a:xfrm>
        </p:grpSpPr>
        <p:sp>
          <p:nvSpPr>
            <p:cNvPr id="2528" name="Google Shape;2528;p67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67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67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67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Google Shape;2532;p67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Google Shape;2533;p67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67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67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6" name="Google Shape;2536;p67"/>
          <p:cNvGrpSpPr/>
          <p:nvPr/>
        </p:nvGrpSpPr>
        <p:grpSpPr>
          <a:xfrm>
            <a:off x="4187877" y="3344440"/>
            <a:ext cx="194923" cy="194923"/>
            <a:chOff x="3414512" y="2592150"/>
            <a:chExt cx="58460" cy="58460"/>
          </a:xfrm>
        </p:grpSpPr>
        <p:sp>
          <p:nvSpPr>
            <p:cNvPr id="2537" name="Google Shape;2537;p6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Google Shape;2538;p6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9" name="Google Shape;2539;p6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0" name="Google Shape;2540;p6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1" name="Google Shape;2541;p67"/>
          <p:cNvGrpSpPr/>
          <p:nvPr/>
        </p:nvGrpSpPr>
        <p:grpSpPr>
          <a:xfrm>
            <a:off x="7789698" y="4391265"/>
            <a:ext cx="194923" cy="194923"/>
            <a:chOff x="3414512" y="2592150"/>
            <a:chExt cx="58460" cy="58460"/>
          </a:xfrm>
        </p:grpSpPr>
        <p:sp>
          <p:nvSpPr>
            <p:cNvPr id="2542" name="Google Shape;2542;p6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3" name="Google Shape;2543;p6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4" name="Google Shape;2544;p6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5" name="Google Shape;2545;p6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5"/>
          <p:cNvSpPr/>
          <p:nvPr/>
        </p:nvSpPr>
        <p:spPr>
          <a:xfrm>
            <a:off x="3786900" y="818198"/>
            <a:ext cx="1570200" cy="1570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6" name="Google Shape;1616;p55"/>
          <p:cNvSpPr txBox="1">
            <a:spLocks noGrp="1"/>
          </p:cNvSpPr>
          <p:nvPr>
            <p:ph type="title"/>
          </p:nvPr>
        </p:nvSpPr>
        <p:spPr>
          <a:xfrm>
            <a:off x="1310240" y="2513227"/>
            <a:ext cx="6486158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 dirty="0"/>
              <a:t>Tecnicismi</a:t>
            </a:r>
            <a:endParaRPr sz="8000" dirty="0"/>
          </a:p>
        </p:txBody>
      </p:sp>
      <p:sp>
        <p:nvSpPr>
          <p:cNvPr id="1618" name="Google Shape;1618;p55"/>
          <p:cNvSpPr txBox="1">
            <a:spLocks noGrp="1"/>
          </p:cNvSpPr>
          <p:nvPr>
            <p:ph type="title" idx="2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19" name="Google Shape;1619;p55"/>
          <p:cNvGrpSpPr/>
          <p:nvPr/>
        </p:nvGrpSpPr>
        <p:grpSpPr>
          <a:xfrm>
            <a:off x="6663252" y="410585"/>
            <a:ext cx="1570200" cy="560245"/>
            <a:chOff x="2892547" y="2631926"/>
            <a:chExt cx="334612" cy="119392"/>
          </a:xfrm>
        </p:grpSpPr>
        <p:sp>
          <p:nvSpPr>
            <p:cNvPr id="1620" name="Google Shape;1620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 rot="2019871">
            <a:off x="778723" y="3401645"/>
            <a:ext cx="837129" cy="681732"/>
            <a:chOff x="1172345" y="3856132"/>
            <a:chExt cx="228133" cy="185791"/>
          </a:xfrm>
        </p:grpSpPr>
        <p:sp>
          <p:nvSpPr>
            <p:cNvPr id="1627" name="Google Shape;1627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5" name="Google Shape;1635;p55"/>
          <p:cNvGrpSpPr/>
          <p:nvPr/>
        </p:nvGrpSpPr>
        <p:grpSpPr>
          <a:xfrm rot="-6905406">
            <a:off x="7630733" y="1873478"/>
            <a:ext cx="837120" cy="681734"/>
            <a:chOff x="1172345" y="3856132"/>
            <a:chExt cx="228133" cy="185791"/>
          </a:xfrm>
        </p:grpSpPr>
        <p:sp>
          <p:nvSpPr>
            <p:cNvPr id="1636" name="Google Shape;1636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4" name="Google Shape;1644;p55"/>
          <p:cNvGrpSpPr/>
          <p:nvPr/>
        </p:nvGrpSpPr>
        <p:grpSpPr>
          <a:xfrm>
            <a:off x="1211187" y="2676764"/>
            <a:ext cx="194923" cy="194923"/>
            <a:chOff x="3414512" y="2592150"/>
            <a:chExt cx="58460" cy="58460"/>
          </a:xfrm>
        </p:grpSpPr>
        <p:sp>
          <p:nvSpPr>
            <p:cNvPr id="1645" name="Google Shape;1645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9" name="Google Shape;1649;p55"/>
          <p:cNvGrpSpPr/>
          <p:nvPr/>
        </p:nvGrpSpPr>
        <p:grpSpPr>
          <a:xfrm>
            <a:off x="7368170" y="4181290"/>
            <a:ext cx="194923" cy="194923"/>
            <a:chOff x="3414512" y="2592150"/>
            <a:chExt cx="58460" cy="58460"/>
          </a:xfrm>
        </p:grpSpPr>
        <p:sp>
          <p:nvSpPr>
            <p:cNvPr id="1650" name="Google Shape;1650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4" name="Google Shape;1654;p55"/>
          <p:cNvGrpSpPr/>
          <p:nvPr/>
        </p:nvGrpSpPr>
        <p:grpSpPr>
          <a:xfrm>
            <a:off x="660051" y="1368782"/>
            <a:ext cx="1409084" cy="502770"/>
            <a:chOff x="2892547" y="2631926"/>
            <a:chExt cx="334612" cy="119392"/>
          </a:xfrm>
        </p:grpSpPr>
        <p:sp>
          <p:nvSpPr>
            <p:cNvPr id="1655" name="Google Shape;1655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9196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1305240" y="1490780"/>
            <a:ext cx="6085304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rgbClr val="458962"/>
                </a:solidFill>
                <a:latin typeface="Raleway-Regular"/>
              </a:rPr>
              <a:t>Librerie Python non utilizzate in precedenza</a:t>
            </a:r>
            <a:endParaRPr lang="it-IT" sz="1800" dirty="0">
              <a:solidFill>
                <a:srgbClr val="458962"/>
              </a:solidFill>
              <a:latin typeface="Raleway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rgbClr val="458962"/>
                </a:solidFill>
                <a:latin typeface="Raleway-Regular"/>
              </a:rPr>
              <a:t>Dataset con unità di misura diversi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rgbClr val="458962"/>
                </a:solidFill>
                <a:latin typeface="Raleway-Regular"/>
              </a:rPr>
              <a:t>Dati presenti all’interno di documenti più vasti</a:t>
            </a:r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2" y="991233"/>
            <a:ext cx="6571301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Difficoltà incontrate</a:t>
            </a:r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14639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1305240" y="1490780"/>
            <a:ext cx="6085304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it-IT" sz="1600" dirty="0"/>
              <a:t>Energy Institute - Statistical Review of World Energy (2024); </a:t>
            </a:r>
            <a:r>
              <a:rPr lang="it-IT" sz="1600" dirty="0" err="1"/>
              <a:t>Smil</a:t>
            </a:r>
            <a:r>
              <a:rPr lang="it-IT" sz="1600" dirty="0"/>
              <a:t> (2017) [</a:t>
            </a:r>
            <a:r>
              <a:rPr lang="it-IT" sz="1600" dirty="0">
                <a:hlinkClick r:id="rId3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How </a:t>
            </a:r>
            <a:r>
              <a:rPr lang="it-IT" sz="1600" dirty="0" err="1"/>
              <a:t>much</a:t>
            </a:r>
            <a:r>
              <a:rPr lang="it-IT" sz="1600" dirty="0"/>
              <a:t> </a:t>
            </a:r>
            <a:r>
              <a:rPr lang="it-IT" sz="1600" dirty="0" err="1"/>
              <a:t>electricity</a:t>
            </a:r>
            <a:r>
              <a:rPr lang="it-IT" sz="1600" dirty="0"/>
              <a:t> </a:t>
            </a:r>
            <a:r>
              <a:rPr lang="it-IT" sz="1600" dirty="0" err="1"/>
              <a:t>does</a:t>
            </a:r>
            <a:r>
              <a:rPr lang="it-IT" sz="1600" dirty="0"/>
              <a:t> an American home use? 2022 [</a:t>
            </a:r>
            <a:r>
              <a:rPr lang="it-IT" sz="1600" dirty="0">
                <a:hlinkClick r:id="rId4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Co2 prodotta per Kw [</a:t>
            </a:r>
            <a:r>
              <a:rPr lang="it-IT" sz="1600" dirty="0">
                <a:hlinkClick r:id="rId5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World Energy Outlook 2015 [</a:t>
            </a:r>
            <a:r>
              <a:rPr lang="it-IT" sz="1600" dirty="0">
                <a:hlinkClick r:id="rId6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Future Energy Production- World Energy Outlook 2023 Free Dataset [</a:t>
            </a:r>
            <a:r>
              <a:rPr lang="it-IT" sz="1600" dirty="0">
                <a:hlinkClick r:id="rId7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Dati Transazione energetica [</a:t>
            </a:r>
            <a:r>
              <a:rPr lang="it-IT" sz="1600" dirty="0">
                <a:hlinkClick r:id="rId8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Gdp world [</a:t>
            </a:r>
            <a:r>
              <a:rPr lang="it-IT" sz="1600" dirty="0">
                <a:hlinkClick r:id="rId9"/>
              </a:rPr>
              <a:t>link</a:t>
            </a:r>
            <a:r>
              <a:rPr lang="it-IT" sz="1600" dirty="0"/>
              <a:t>]</a:t>
            </a:r>
          </a:p>
          <a:p>
            <a:pPr marL="139700" indent="0"/>
            <a:endParaRPr lang="en-US" sz="1200" dirty="0"/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2" y="991233"/>
            <a:ext cx="6571301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Riferimenti</a:t>
            </a:r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198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0" name="Google Shape;3740;p86"/>
          <p:cNvGrpSpPr/>
          <p:nvPr/>
        </p:nvGrpSpPr>
        <p:grpSpPr>
          <a:xfrm rot="10800000" flipH="1">
            <a:off x="396589" y="315917"/>
            <a:ext cx="8122100" cy="8121697"/>
            <a:chOff x="5858368" y="534997"/>
            <a:chExt cx="1798835" cy="1798746"/>
          </a:xfrm>
        </p:grpSpPr>
        <p:sp>
          <p:nvSpPr>
            <p:cNvPr id="3741" name="Google Shape;3741;p86"/>
            <p:cNvSpPr/>
            <p:nvPr/>
          </p:nvSpPr>
          <p:spPr>
            <a:xfrm>
              <a:off x="5858368" y="534997"/>
              <a:ext cx="1798835" cy="1798746"/>
            </a:xfrm>
            <a:custGeom>
              <a:avLst/>
              <a:gdLst/>
              <a:ahLst/>
              <a:cxnLst/>
              <a:rect l="l" t="t" r="r" b="b"/>
              <a:pathLst>
                <a:path w="17854" h="17854" extrusionOk="0">
                  <a:moveTo>
                    <a:pt x="10151" y="263"/>
                  </a:moveTo>
                  <a:cubicBezTo>
                    <a:pt x="10232" y="275"/>
                    <a:pt x="10285" y="177"/>
                    <a:pt x="10229" y="116"/>
                  </a:cubicBezTo>
                  <a:cubicBezTo>
                    <a:pt x="10215" y="100"/>
                    <a:pt x="10197" y="91"/>
                    <a:pt x="10176" y="87"/>
                  </a:cubicBezTo>
                  <a:lnTo>
                    <a:pt x="10119" y="79"/>
                  </a:lnTo>
                  <a:lnTo>
                    <a:pt x="10063" y="72"/>
                  </a:lnTo>
                  <a:lnTo>
                    <a:pt x="9998" y="65"/>
                  </a:lnTo>
                  <a:cubicBezTo>
                    <a:pt x="9911" y="55"/>
                    <a:pt x="9864" y="161"/>
                    <a:pt x="9930" y="219"/>
                  </a:cubicBezTo>
                  <a:cubicBezTo>
                    <a:pt x="9943" y="231"/>
                    <a:pt x="9959" y="238"/>
                    <a:pt x="9978" y="240"/>
                  </a:cubicBezTo>
                  <a:lnTo>
                    <a:pt x="10041" y="248"/>
                  </a:lnTo>
                  <a:lnTo>
                    <a:pt x="10095" y="256"/>
                  </a:lnTo>
                  <a:close/>
                  <a:moveTo>
                    <a:pt x="11182" y="471"/>
                  </a:moveTo>
                  <a:cubicBezTo>
                    <a:pt x="11269" y="493"/>
                    <a:pt x="11330" y="389"/>
                    <a:pt x="11269" y="325"/>
                  </a:cubicBezTo>
                  <a:cubicBezTo>
                    <a:pt x="11258" y="313"/>
                    <a:pt x="11244" y="305"/>
                    <a:pt x="11228" y="300"/>
                  </a:cubicBezTo>
                  <a:lnTo>
                    <a:pt x="11157" y="282"/>
                  </a:lnTo>
                  <a:lnTo>
                    <a:pt x="11104" y="268"/>
                  </a:lnTo>
                  <a:lnTo>
                    <a:pt x="11054" y="256"/>
                  </a:lnTo>
                  <a:cubicBezTo>
                    <a:pt x="10962" y="234"/>
                    <a:pt x="10903" y="353"/>
                    <a:pt x="10981" y="413"/>
                  </a:cubicBezTo>
                  <a:cubicBezTo>
                    <a:pt x="10990" y="421"/>
                    <a:pt x="11000" y="425"/>
                    <a:pt x="11012" y="428"/>
                  </a:cubicBezTo>
                  <a:lnTo>
                    <a:pt x="11061" y="440"/>
                  </a:lnTo>
                  <a:lnTo>
                    <a:pt x="11113" y="453"/>
                  </a:lnTo>
                  <a:close/>
                  <a:moveTo>
                    <a:pt x="12181" y="803"/>
                  </a:moveTo>
                  <a:cubicBezTo>
                    <a:pt x="12216" y="817"/>
                    <a:pt x="12256" y="807"/>
                    <a:pt x="12281" y="779"/>
                  </a:cubicBezTo>
                  <a:cubicBezTo>
                    <a:pt x="12320" y="732"/>
                    <a:pt x="12303" y="661"/>
                    <a:pt x="12246" y="638"/>
                  </a:cubicBezTo>
                  <a:lnTo>
                    <a:pt x="12200" y="620"/>
                  </a:lnTo>
                  <a:lnTo>
                    <a:pt x="12149" y="600"/>
                  </a:lnTo>
                  <a:lnTo>
                    <a:pt x="12079" y="574"/>
                  </a:lnTo>
                  <a:cubicBezTo>
                    <a:pt x="12049" y="562"/>
                    <a:pt x="12014" y="568"/>
                    <a:pt x="11989" y="590"/>
                  </a:cubicBezTo>
                  <a:cubicBezTo>
                    <a:pt x="11940" y="636"/>
                    <a:pt x="11954" y="716"/>
                    <a:pt x="12017" y="739"/>
                  </a:cubicBezTo>
                  <a:lnTo>
                    <a:pt x="12085" y="766"/>
                  </a:lnTo>
                  <a:lnTo>
                    <a:pt x="12135" y="785"/>
                  </a:lnTo>
                  <a:close/>
                  <a:moveTo>
                    <a:pt x="13132" y="1253"/>
                  </a:moveTo>
                  <a:cubicBezTo>
                    <a:pt x="13184" y="1281"/>
                    <a:pt x="13247" y="1253"/>
                    <a:pt x="13261" y="1195"/>
                  </a:cubicBezTo>
                  <a:cubicBezTo>
                    <a:pt x="13270" y="1157"/>
                    <a:pt x="13252" y="1116"/>
                    <a:pt x="13217" y="1097"/>
                  </a:cubicBezTo>
                  <a:lnTo>
                    <a:pt x="13182" y="1078"/>
                  </a:lnTo>
                  <a:lnTo>
                    <a:pt x="13134" y="1053"/>
                  </a:lnTo>
                  <a:lnTo>
                    <a:pt x="13087" y="1028"/>
                  </a:lnTo>
                  <a:lnTo>
                    <a:pt x="13059" y="1013"/>
                  </a:lnTo>
                  <a:cubicBezTo>
                    <a:pt x="12992" y="979"/>
                    <a:pt x="12917" y="1036"/>
                    <a:pt x="12931" y="1110"/>
                  </a:cubicBezTo>
                  <a:cubicBezTo>
                    <a:pt x="12937" y="1137"/>
                    <a:pt x="12953" y="1157"/>
                    <a:pt x="12978" y="1170"/>
                  </a:cubicBezTo>
                  <a:lnTo>
                    <a:pt x="13004" y="1184"/>
                  </a:lnTo>
                  <a:lnTo>
                    <a:pt x="13050" y="1208"/>
                  </a:lnTo>
                  <a:lnTo>
                    <a:pt x="13097" y="1234"/>
                  </a:lnTo>
                  <a:close/>
                  <a:moveTo>
                    <a:pt x="14022" y="1814"/>
                  </a:moveTo>
                  <a:cubicBezTo>
                    <a:pt x="14054" y="1836"/>
                    <a:pt x="14093" y="1836"/>
                    <a:pt x="14125" y="1813"/>
                  </a:cubicBezTo>
                  <a:cubicBezTo>
                    <a:pt x="14175" y="1778"/>
                    <a:pt x="14174" y="1705"/>
                    <a:pt x="14125" y="1669"/>
                  </a:cubicBezTo>
                  <a:lnTo>
                    <a:pt x="14094" y="1648"/>
                  </a:lnTo>
                  <a:lnTo>
                    <a:pt x="14051" y="1617"/>
                  </a:lnTo>
                  <a:lnTo>
                    <a:pt x="14006" y="1586"/>
                  </a:lnTo>
                  <a:lnTo>
                    <a:pt x="13978" y="1567"/>
                  </a:lnTo>
                  <a:cubicBezTo>
                    <a:pt x="13914" y="1523"/>
                    <a:pt x="13829" y="1577"/>
                    <a:pt x="13841" y="1655"/>
                  </a:cubicBezTo>
                  <a:cubicBezTo>
                    <a:pt x="13846" y="1680"/>
                    <a:pt x="13858" y="1699"/>
                    <a:pt x="13879" y="1713"/>
                  </a:cubicBezTo>
                  <a:lnTo>
                    <a:pt x="13905" y="1731"/>
                  </a:lnTo>
                  <a:lnTo>
                    <a:pt x="13949" y="1762"/>
                  </a:lnTo>
                  <a:lnTo>
                    <a:pt x="13991" y="1792"/>
                  </a:lnTo>
                  <a:close/>
                  <a:moveTo>
                    <a:pt x="14839" y="2478"/>
                  </a:moveTo>
                  <a:cubicBezTo>
                    <a:pt x="14902" y="2534"/>
                    <a:pt x="14999" y="2480"/>
                    <a:pt x="14986" y="2398"/>
                  </a:cubicBezTo>
                  <a:cubicBezTo>
                    <a:pt x="14982" y="2377"/>
                    <a:pt x="14974" y="2361"/>
                    <a:pt x="14958" y="2346"/>
                  </a:cubicBezTo>
                  <a:lnTo>
                    <a:pt x="14929" y="2320"/>
                  </a:lnTo>
                  <a:lnTo>
                    <a:pt x="14889" y="2284"/>
                  </a:lnTo>
                  <a:lnTo>
                    <a:pt x="14849" y="2248"/>
                  </a:lnTo>
                  <a:lnTo>
                    <a:pt x="14825" y="2227"/>
                  </a:lnTo>
                  <a:cubicBezTo>
                    <a:pt x="14805" y="2210"/>
                    <a:pt x="14779" y="2202"/>
                    <a:pt x="14754" y="2205"/>
                  </a:cubicBezTo>
                  <a:cubicBezTo>
                    <a:pt x="14678" y="2218"/>
                    <a:pt x="14651" y="2310"/>
                    <a:pt x="14708" y="2360"/>
                  </a:cubicBezTo>
                  <a:lnTo>
                    <a:pt x="14731" y="2381"/>
                  </a:lnTo>
                  <a:lnTo>
                    <a:pt x="14770" y="2416"/>
                  </a:lnTo>
                  <a:lnTo>
                    <a:pt x="14809" y="2451"/>
                  </a:lnTo>
                  <a:close/>
                  <a:moveTo>
                    <a:pt x="15570" y="3234"/>
                  </a:moveTo>
                  <a:cubicBezTo>
                    <a:pt x="15595" y="3263"/>
                    <a:pt x="15636" y="3272"/>
                    <a:pt x="15672" y="3258"/>
                  </a:cubicBezTo>
                  <a:cubicBezTo>
                    <a:pt x="15727" y="3234"/>
                    <a:pt x="15744" y="3163"/>
                    <a:pt x="15704" y="3118"/>
                  </a:cubicBezTo>
                  <a:lnTo>
                    <a:pt x="15676" y="3086"/>
                  </a:lnTo>
                  <a:lnTo>
                    <a:pt x="15642" y="3045"/>
                  </a:lnTo>
                  <a:lnTo>
                    <a:pt x="15587" y="2983"/>
                  </a:lnTo>
                  <a:cubicBezTo>
                    <a:pt x="15533" y="2925"/>
                    <a:pt x="15437" y="2959"/>
                    <a:pt x="15432" y="3038"/>
                  </a:cubicBezTo>
                  <a:cubicBezTo>
                    <a:pt x="15431" y="3061"/>
                    <a:pt x="15438" y="3084"/>
                    <a:pt x="15455" y="3101"/>
                  </a:cubicBezTo>
                  <a:lnTo>
                    <a:pt x="15508" y="3162"/>
                  </a:lnTo>
                  <a:lnTo>
                    <a:pt x="15542" y="3202"/>
                  </a:lnTo>
                  <a:close/>
                  <a:moveTo>
                    <a:pt x="16206" y="4072"/>
                  </a:moveTo>
                  <a:cubicBezTo>
                    <a:pt x="16255" y="4145"/>
                    <a:pt x="16371" y="4109"/>
                    <a:pt x="16368" y="4020"/>
                  </a:cubicBezTo>
                  <a:cubicBezTo>
                    <a:pt x="16368" y="4003"/>
                    <a:pt x="16363" y="3987"/>
                    <a:pt x="16353" y="3973"/>
                  </a:cubicBezTo>
                  <a:lnTo>
                    <a:pt x="16329" y="3936"/>
                  </a:lnTo>
                  <a:lnTo>
                    <a:pt x="16298" y="3891"/>
                  </a:lnTo>
                  <a:lnTo>
                    <a:pt x="16252" y="3825"/>
                  </a:lnTo>
                  <a:cubicBezTo>
                    <a:pt x="16234" y="3800"/>
                    <a:pt x="16205" y="3786"/>
                    <a:pt x="16174" y="3788"/>
                  </a:cubicBezTo>
                  <a:cubicBezTo>
                    <a:pt x="16105" y="3792"/>
                    <a:pt x="16068" y="3871"/>
                    <a:pt x="16107" y="3927"/>
                  </a:cubicBezTo>
                  <a:lnTo>
                    <a:pt x="16152" y="3992"/>
                  </a:lnTo>
                  <a:lnTo>
                    <a:pt x="16182" y="4036"/>
                  </a:lnTo>
                  <a:close/>
                  <a:moveTo>
                    <a:pt x="16737" y="4980"/>
                  </a:moveTo>
                  <a:cubicBezTo>
                    <a:pt x="16776" y="5055"/>
                    <a:pt x="16888" y="5039"/>
                    <a:pt x="16903" y="4955"/>
                  </a:cubicBezTo>
                  <a:cubicBezTo>
                    <a:pt x="16907" y="4936"/>
                    <a:pt x="16904" y="4917"/>
                    <a:pt x="16895" y="4899"/>
                  </a:cubicBezTo>
                  <a:lnTo>
                    <a:pt x="16876" y="4863"/>
                  </a:lnTo>
                  <a:lnTo>
                    <a:pt x="16852" y="4815"/>
                  </a:lnTo>
                  <a:lnTo>
                    <a:pt x="16826" y="4767"/>
                  </a:lnTo>
                  <a:lnTo>
                    <a:pt x="16812" y="4741"/>
                  </a:lnTo>
                  <a:cubicBezTo>
                    <a:pt x="16804" y="4724"/>
                    <a:pt x="16790" y="4710"/>
                    <a:pt x="16772" y="4703"/>
                  </a:cubicBezTo>
                  <a:cubicBezTo>
                    <a:pt x="16695" y="4667"/>
                    <a:pt x="16616" y="4750"/>
                    <a:pt x="16656" y="4825"/>
                  </a:cubicBezTo>
                  <a:lnTo>
                    <a:pt x="16670" y="4850"/>
                  </a:lnTo>
                  <a:lnTo>
                    <a:pt x="16695" y="4897"/>
                  </a:lnTo>
                  <a:lnTo>
                    <a:pt x="16719" y="4944"/>
                  </a:lnTo>
                  <a:close/>
                  <a:moveTo>
                    <a:pt x="17155" y="5946"/>
                  </a:moveTo>
                  <a:cubicBezTo>
                    <a:pt x="17187" y="6032"/>
                    <a:pt x="17311" y="6019"/>
                    <a:pt x="17326" y="5927"/>
                  </a:cubicBezTo>
                  <a:cubicBezTo>
                    <a:pt x="17328" y="5913"/>
                    <a:pt x="17326" y="5898"/>
                    <a:pt x="17321" y="5885"/>
                  </a:cubicBezTo>
                  <a:lnTo>
                    <a:pt x="17311" y="5858"/>
                  </a:lnTo>
                  <a:lnTo>
                    <a:pt x="17293" y="5807"/>
                  </a:lnTo>
                  <a:lnTo>
                    <a:pt x="17273" y="5756"/>
                  </a:lnTo>
                  <a:lnTo>
                    <a:pt x="17259" y="5717"/>
                  </a:lnTo>
                  <a:cubicBezTo>
                    <a:pt x="17224" y="5630"/>
                    <a:pt x="17095" y="5648"/>
                    <a:pt x="17087" y="5743"/>
                  </a:cubicBezTo>
                  <a:cubicBezTo>
                    <a:pt x="17087" y="5757"/>
                    <a:pt x="17088" y="5769"/>
                    <a:pt x="17094" y="5781"/>
                  </a:cubicBezTo>
                  <a:lnTo>
                    <a:pt x="17108" y="5818"/>
                  </a:lnTo>
                  <a:lnTo>
                    <a:pt x="17127" y="5869"/>
                  </a:lnTo>
                  <a:lnTo>
                    <a:pt x="17145" y="5919"/>
                  </a:lnTo>
                  <a:close/>
                  <a:moveTo>
                    <a:pt x="17452" y="6954"/>
                  </a:moveTo>
                  <a:cubicBezTo>
                    <a:pt x="17473" y="7043"/>
                    <a:pt x="17598" y="7048"/>
                    <a:pt x="17624" y="6958"/>
                  </a:cubicBezTo>
                  <a:cubicBezTo>
                    <a:pt x="17628" y="6944"/>
                    <a:pt x="17629" y="6929"/>
                    <a:pt x="17625" y="6914"/>
                  </a:cubicBezTo>
                  <a:lnTo>
                    <a:pt x="17612" y="6858"/>
                  </a:lnTo>
                  <a:lnTo>
                    <a:pt x="17599" y="6803"/>
                  </a:lnTo>
                  <a:lnTo>
                    <a:pt x="17583" y="6741"/>
                  </a:lnTo>
                  <a:cubicBezTo>
                    <a:pt x="17574" y="6703"/>
                    <a:pt x="17541" y="6676"/>
                    <a:pt x="17503" y="6674"/>
                  </a:cubicBezTo>
                  <a:cubicBezTo>
                    <a:pt x="17443" y="6670"/>
                    <a:pt x="17397" y="6726"/>
                    <a:pt x="17411" y="6784"/>
                  </a:cubicBezTo>
                  <a:lnTo>
                    <a:pt x="17427" y="6845"/>
                  </a:lnTo>
                  <a:lnTo>
                    <a:pt x="17439" y="6899"/>
                  </a:lnTo>
                  <a:close/>
                  <a:moveTo>
                    <a:pt x="17626" y="7993"/>
                  </a:moveTo>
                  <a:cubicBezTo>
                    <a:pt x="17631" y="8029"/>
                    <a:pt x="17658" y="8061"/>
                    <a:pt x="17695" y="8069"/>
                  </a:cubicBezTo>
                  <a:cubicBezTo>
                    <a:pt x="17755" y="8083"/>
                    <a:pt x="17809" y="8034"/>
                    <a:pt x="17803" y="7973"/>
                  </a:cubicBezTo>
                  <a:lnTo>
                    <a:pt x="17795" y="7903"/>
                  </a:lnTo>
                  <a:lnTo>
                    <a:pt x="17789" y="7846"/>
                  </a:lnTo>
                  <a:lnTo>
                    <a:pt x="17782" y="7795"/>
                  </a:lnTo>
                  <a:cubicBezTo>
                    <a:pt x="17771" y="7711"/>
                    <a:pt x="17658" y="7689"/>
                    <a:pt x="17617" y="7763"/>
                  </a:cubicBezTo>
                  <a:cubicBezTo>
                    <a:pt x="17608" y="7780"/>
                    <a:pt x="17604" y="7800"/>
                    <a:pt x="17606" y="7818"/>
                  </a:cubicBezTo>
                  <a:lnTo>
                    <a:pt x="17612" y="7868"/>
                  </a:lnTo>
                  <a:lnTo>
                    <a:pt x="17619" y="7923"/>
                  </a:lnTo>
                  <a:close/>
                  <a:moveTo>
                    <a:pt x="17675" y="9043"/>
                  </a:moveTo>
                  <a:cubicBezTo>
                    <a:pt x="17675" y="9071"/>
                    <a:pt x="17686" y="9095"/>
                    <a:pt x="17707" y="9113"/>
                  </a:cubicBezTo>
                  <a:cubicBezTo>
                    <a:pt x="17766" y="9160"/>
                    <a:pt x="17851" y="9120"/>
                    <a:pt x="17852" y="9046"/>
                  </a:cubicBezTo>
                  <a:lnTo>
                    <a:pt x="17853" y="8985"/>
                  </a:lnTo>
                  <a:lnTo>
                    <a:pt x="17853" y="8927"/>
                  </a:lnTo>
                  <a:lnTo>
                    <a:pt x="17853" y="8866"/>
                  </a:lnTo>
                  <a:cubicBezTo>
                    <a:pt x="17852" y="8836"/>
                    <a:pt x="17838" y="8810"/>
                    <a:pt x="17813" y="8793"/>
                  </a:cubicBezTo>
                  <a:cubicBezTo>
                    <a:pt x="17754" y="8754"/>
                    <a:pt x="17676" y="8797"/>
                    <a:pt x="17676" y="8868"/>
                  </a:cubicBezTo>
                  <a:lnTo>
                    <a:pt x="17676" y="8927"/>
                  </a:lnTo>
                  <a:lnTo>
                    <a:pt x="17676" y="8984"/>
                  </a:lnTo>
                  <a:close/>
                  <a:moveTo>
                    <a:pt x="17599" y="10093"/>
                  </a:moveTo>
                  <a:cubicBezTo>
                    <a:pt x="17588" y="10181"/>
                    <a:pt x="17697" y="10229"/>
                    <a:pt x="17755" y="10161"/>
                  </a:cubicBezTo>
                  <a:cubicBezTo>
                    <a:pt x="17766" y="10148"/>
                    <a:pt x="17773" y="10133"/>
                    <a:pt x="17775" y="10115"/>
                  </a:cubicBezTo>
                  <a:lnTo>
                    <a:pt x="17782" y="10064"/>
                  </a:lnTo>
                  <a:lnTo>
                    <a:pt x="17789" y="10008"/>
                  </a:lnTo>
                  <a:lnTo>
                    <a:pt x="17796" y="9938"/>
                  </a:lnTo>
                  <a:cubicBezTo>
                    <a:pt x="17800" y="9902"/>
                    <a:pt x="17782" y="9867"/>
                    <a:pt x="17750" y="9851"/>
                  </a:cubicBezTo>
                  <a:cubicBezTo>
                    <a:pt x="17695" y="9821"/>
                    <a:pt x="17627" y="9857"/>
                    <a:pt x="17620" y="9919"/>
                  </a:cubicBezTo>
                  <a:lnTo>
                    <a:pt x="17612" y="9987"/>
                  </a:lnTo>
                  <a:lnTo>
                    <a:pt x="17605" y="10042"/>
                  </a:lnTo>
                  <a:close/>
                  <a:moveTo>
                    <a:pt x="17397" y="11125"/>
                  </a:moveTo>
                  <a:cubicBezTo>
                    <a:pt x="17376" y="11210"/>
                    <a:pt x="17478" y="11272"/>
                    <a:pt x="17543" y="11213"/>
                  </a:cubicBezTo>
                  <a:cubicBezTo>
                    <a:pt x="17556" y="11201"/>
                    <a:pt x="17565" y="11187"/>
                    <a:pt x="17569" y="11170"/>
                  </a:cubicBezTo>
                  <a:lnTo>
                    <a:pt x="17586" y="11104"/>
                  </a:lnTo>
                  <a:lnTo>
                    <a:pt x="17599" y="11051"/>
                  </a:lnTo>
                  <a:lnTo>
                    <a:pt x="17612" y="10995"/>
                  </a:lnTo>
                  <a:cubicBezTo>
                    <a:pt x="17620" y="10964"/>
                    <a:pt x="17609" y="10931"/>
                    <a:pt x="17584" y="10909"/>
                  </a:cubicBezTo>
                  <a:cubicBezTo>
                    <a:pt x="17534" y="10865"/>
                    <a:pt x="17455" y="10890"/>
                    <a:pt x="17439" y="10955"/>
                  </a:cubicBezTo>
                  <a:lnTo>
                    <a:pt x="17427" y="11008"/>
                  </a:lnTo>
                  <a:lnTo>
                    <a:pt x="17414" y="11062"/>
                  </a:lnTo>
                  <a:close/>
                  <a:moveTo>
                    <a:pt x="17073" y="12126"/>
                  </a:moveTo>
                  <a:cubicBezTo>
                    <a:pt x="17041" y="12210"/>
                    <a:pt x="17137" y="12282"/>
                    <a:pt x="17209" y="12229"/>
                  </a:cubicBezTo>
                  <a:cubicBezTo>
                    <a:pt x="17222" y="12219"/>
                    <a:pt x="17232" y="12206"/>
                    <a:pt x="17238" y="12191"/>
                  </a:cubicBezTo>
                  <a:lnTo>
                    <a:pt x="17253" y="12150"/>
                  </a:lnTo>
                  <a:lnTo>
                    <a:pt x="17273" y="12099"/>
                  </a:lnTo>
                  <a:lnTo>
                    <a:pt x="17301" y="12023"/>
                  </a:lnTo>
                  <a:cubicBezTo>
                    <a:pt x="17313" y="11994"/>
                    <a:pt x="17307" y="11961"/>
                    <a:pt x="17287" y="11937"/>
                  </a:cubicBezTo>
                  <a:cubicBezTo>
                    <a:pt x="17243" y="11883"/>
                    <a:pt x="17160" y="11897"/>
                    <a:pt x="17135" y="11962"/>
                  </a:cubicBezTo>
                  <a:lnTo>
                    <a:pt x="17108" y="12036"/>
                  </a:lnTo>
                  <a:lnTo>
                    <a:pt x="17088" y="12086"/>
                  </a:lnTo>
                  <a:close/>
                  <a:moveTo>
                    <a:pt x="16629" y="13080"/>
                  </a:moveTo>
                  <a:cubicBezTo>
                    <a:pt x="16587" y="13159"/>
                    <a:pt x="16675" y="13244"/>
                    <a:pt x="16752" y="13198"/>
                  </a:cubicBezTo>
                  <a:cubicBezTo>
                    <a:pt x="16766" y="13190"/>
                    <a:pt x="16778" y="13178"/>
                    <a:pt x="16785" y="13164"/>
                  </a:cubicBezTo>
                  <a:lnTo>
                    <a:pt x="16801" y="13135"/>
                  </a:lnTo>
                  <a:lnTo>
                    <a:pt x="16826" y="13087"/>
                  </a:lnTo>
                  <a:lnTo>
                    <a:pt x="16852" y="13039"/>
                  </a:lnTo>
                  <a:lnTo>
                    <a:pt x="16869" y="13006"/>
                  </a:lnTo>
                  <a:cubicBezTo>
                    <a:pt x="16908" y="12931"/>
                    <a:pt x="16829" y="12850"/>
                    <a:pt x="16752" y="12885"/>
                  </a:cubicBezTo>
                  <a:cubicBezTo>
                    <a:pt x="16735" y="12894"/>
                    <a:pt x="16721" y="12907"/>
                    <a:pt x="16711" y="12925"/>
                  </a:cubicBezTo>
                  <a:lnTo>
                    <a:pt x="16695" y="12957"/>
                  </a:lnTo>
                  <a:lnTo>
                    <a:pt x="16670" y="13004"/>
                  </a:lnTo>
                  <a:lnTo>
                    <a:pt x="16645" y="13051"/>
                  </a:lnTo>
                  <a:close/>
                  <a:moveTo>
                    <a:pt x="16075" y="13974"/>
                  </a:moveTo>
                  <a:cubicBezTo>
                    <a:pt x="16053" y="14005"/>
                    <a:pt x="16053" y="14046"/>
                    <a:pt x="16075" y="14077"/>
                  </a:cubicBezTo>
                  <a:cubicBezTo>
                    <a:pt x="16110" y="14126"/>
                    <a:pt x="16185" y="14126"/>
                    <a:pt x="16220" y="14076"/>
                  </a:cubicBezTo>
                  <a:lnTo>
                    <a:pt x="16237" y="14050"/>
                  </a:lnTo>
                  <a:lnTo>
                    <a:pt x="16268" y="14007"/>
                  </a:lnTo>
                  <a:lnTo>
                    <a:pt x="16298" y="13962"/>
                  </a:lnTo>
                  <a:lnTo>
                    <a:pt x="16321" y="13929"/>
                  </a:lnTo>
                  <a:cubicBezTo>
                    <a:pt x="16371" y="13856"/>
                    <a:pt x="16292" y="13762"/>
                    <a:pt x="16211" y="13799"/>
                  </a:cubicBezTo>
                  <a:cubicBezTo>
                    <a:pt x="16197" y="13805"/>
                    <a:pt x="16184" y="13816"/>
                    <a:pt x="16174" y="13830"/>
                  </a:cubicBezTo>
                  <a:lnTo>
                    <a:pt x="16152" y="13863"/>
                  </a:lnTo>
                  <a:lnTo>
                    <a:pt x="16123" y="13905"/>
                  </a:lnTo>
                  <a:lnTo>
                    <a:pt x="16092" y="13949"/>
                  </a:lnTo>
                  <a:close/>
                  <a:moveTo>
                    <a:pt x="15416" y="14795"/>
                  </a:moveTo>
                  <a:cubicBezTo>
                    <a:pt x="15364" y="14854"/>
                    <a:pt x="15408" y="14946"/>
                    <a:pt x="15486" y="14943"/>
                  </a:cubicBezTo>
                  <a:cubicBezTo>
                    <a:pt x="15511" y="14941"/>
                    <a:pt x="15532" y="14932"/>
                    <a:pt x="15548" y="14914"/>
                  </a:cubicBezTo>
                  <a:lnTo>
                    <a:pt x="15570" y="14890"/>
                  </a:lnTo>
                  <a:lnTo>
                    <a:pt x="15606" y="14849"/>
                  </a:lnTo>
                  <a:lnTo>
                    <a:pt x="15642" y="14809"/>
                  </a:lnTo>
                  <a:lnTo>
                    <a:pt x="15667" y="14779"/>
                  </a:lnTo>
                  <a:cubicBezTo>
                    <a:pt x="15721" y="14718"/>
                    <a:pt x="15668" y="14621"/>
                    <a:pt x="15586" y="14635"/>
                  </a:cubicBezTo>
                  <a:cubicBezTo>
                    <a:pt x="15565" y="14638"/>
                    <a:pt x="15547" y="14648"/>
                    <a:pt x="15533" y="14664"/>
                  </a:cubicBezTo>
                  <a:lnTo>
                    <a:pt x="15508" y="14692"/>
                  </a:lnTo>
                  <a:lnTo>
                    <a:pt x="15473" y="14731"/>
                  </a:lnTo>
                  <a:lnTo>
                    <a:pt x="15438" y="14771"/>
                  </a:lnTo>
                  <a:close/>
                  <a:moveTo>
                    <a:pt x="14665" y="15532"/>
                  </a:moveTo>
                  <a:cubicBezTo>
                    <a:pt x="14598" y="15592"/>
                    <a:pt x="14651" y="15702"/>
                    <a:pt x="14740" y="15686"/>
                  </a:cubicBezTo>
                  <a:cubicBezTo>
                    <a:pt x="14756" y="15682"/>
                    <a:pt x="14769" y="15676"/>
                    <a:pt x="14782" y="15665"/>
                  </a:cubicBezTo>
                  <a:lnTo>
                    <a:pt x="14809" y="15642"/>
                  </a:lnTo>
                  <a:lnTo>
                    <a:pt x="14849" y="15606"/>
                  </a:lnTo>
                  <a:lnTo>
                    <a:pt x="14889" y="15571"/>
                  </a:lnTo>
                  <a:lnTo>
                    <a:pt x="14916" y="15546"/>
                  </a:lnTo>
                  <a:cubicBezTo>
                    <a:pt x="14938" y="15526"/>
                    <a:pt x="14947" y="15498"/>
                    <a:pt x="14944" y="15468"/>
                  </a:cubicBezTo>
                  <a:cubicBezTo>
                    <a:pt x="14933" y="15398"/>
                    <a:pt x="14850" y="15368"/>
                    <a:pt x="14796" y="15415"/>
                  </a:cubicBezTo>
                  <a:lnTo>
                    <a:pt x="14731" y="15474"/>
                  </a:lnTo>
                  <a:lnTo>
                    <a:pt x="14692" y="15509"/>
                  </a:lnTo>
                  <a:close/>
                  <a:moveTo>
                    <a:pt x="13832" y="16174"/>
                  </a:moveTo>
                  <a:cubicBezTo>
                    <a:pt x="13756" y="16227"/>
                    <a:pt x="13800" y="16345"/>
                    <a:pt x="13892" y="16335"/>
                  </a:cubicBezTo>
                  <a:cubicBezTo>
                    <a:pt x="13907" y="16333"/>
                    <a:pt x="13919" y="16328"/>
                    <a:pt x="13931" y="16320"/>
                  </a:cubicBezTo>
                  <a:lnTo>
                    <a:pt x="13962" y="16299"/>
                  </a:lnTo>
                  <a:lnTo>
                    <a:pt x="14006" y="16268"/>
                  </a:lnTo>
                  <a:lnTo>
                    <a:pt x="14051" y="16238"/>
                  </a:lnTo>
                  <a:lnTo>
                    <a:pt x="14078" y="16218"/>
                  </a:lnTo>
                  <a:cubicBezTo>
                    <a:pt x="14142" y="16172"/>
                    <a:pt x="14120" y="16073"/>
                    <a:pt x="14042" y="16059"/>
                  </a:cubicBezTo>
                  <a:cubicBezTo>
                    <a:pt x="14018" y="16054"/>
                    <a:pt x="13996" y="16060"/>
                    <a:pt x="13976" y="16073"/>
                  </a:cubicBezTo>
                  <a:lnTo>
                    <a:pt x="13949" y="16093"/>
                  </a:lnTo>
                  <a:lnTo>
                    <a:pt x="13905" y="16122"/>
                  </a:lnTo>
                  <a:lnTo>
                    <a:pt x="13862" y="16153"/>
                  </a:lnTo>
                  <a:close/>
                  <a:moveTo>
                    <a:pt x="12926" y="16711"/>
                  </a:moveTo>
                  <a:cubicBezTo>
                    <a:pt x="12895" y="16727"/>
                    <a:pt x="12877" y="16759"/>
                    <a:pt x="12879" y="16795"/>
                  </a:cubicBezTo>
                  <a:cubicBezTo>
                    <a:pt x="12883" y="16859"/>
                    <a:pt x="12951" y="16897"/>
                    <a:pt x="13008" y="16868"/>
                  </a:cubicBezTo>
                  <a:lnTo>
                    <a:pt x="13039" y="16852"/>
                  </a:lnTo>
                  <a:lnTo>
                    <a:pt x="13087" y="16827"/>
                  </a:lnTo>
                  <a:lnTo>
                    <a:pt x="13134" y="16802"/>
                  </a:lnTo>
                  <a:lnTo>
                    <a:pt x="13166" y="16784"/>
                  </a:lnTo>
                  <a:cubicBezTo>
                    <a:pt x="13181" y="16776"/>
                    <a:pt x="13193" y="16764"/>
                    <a:pt x="13202" y="16749"/>
                  </a:cubicBezTo>
                  <a:cubicBezTo>
                    <a:pt x="13244" y="16672"/>
                    <a:pt x="13159" y="16587"/>
                    <a:pt x="13082" y="16629"/>
                  </a:cubicBezTo>
                  <a:lnTo>
                    <a:pt x="13050" y="16645"/>
                  </a:lnTo>
                  <a:lnTo>
                    <a:pt x="13004" y="16671"/>
                  </a:lnTo>
                  <a:lnTo>
                    <a:pt x="12957" y="16695"/>
                  </a:lnTo>
                  <a:close/>
                  <a:moveTo>
                    <a:pt x="11964" y="17135"/>
                  </a:moveTo>
                  <a:cubicBezTo>
                    <a:pt x="11926" y="17149"/>
                    <a:pt x="11903" y="17186"/>
                    <a:pt x="11906" y="17225"/>
                  </a:cubicBezTo>
                  <a:cubicBezTo>
                    <a:pt x="11912" y="17284"/>
                    <a:pt x="11971" y="17321"/>
                    <a:pt x="12026" y="17301"/>
                  </a:cubicBezTo>
                  <a:lnTo>
                    <a:pt x="12098" y="17274"/>
                  </a:lnTo>
                  <a:lnTo>
                    <a:pt x="12149" y="17254"/>
                  </a:lnTo>
                  <a:lnTo>
                    <a:pt x="12193" y="17237"/>
                  </a:lnTo>
                  <a:cubicBezTo>
                    <a:pt x="12220" y="17226"/>
                    <a:pt x="12240" y="17204"/>
                    <a:pt x="12247" y="17176"/>
                  </a:cubicBezTo>
                  <a:cubicBezTo>
                    <a:pt x="12264" y="17106"/>
                    <a:pt x="12194" y="17045"/>
                    <a:pt x="12128" y="17072"/>
                  </a:cubicBezTo>
                  <a:lnTo>
                    <a:pt x="12085" y="17089"/>
                  </a:lnTo>
                  <a:lnTo>
                    <a:pt x="12036" y="17108"/>
                  </a:lnTo>
                  <a:close/>
                  <a:moveTo>
                    <a:pt x="10956" y="17440"/>
                  </a:moveTo>
                  <a:cubicBezTo>
                    <a:pt x="10865" y="17464"/>
                    <a:pt x="10868" y="17594"/>
                    <a:pt x="10962" y="17613"/>
                  </a:cubicBezTo>
                  <a:cubicBezTo>
                    <a:pt x="10975" y="17615"/>
                    <a:pt x="10986" y="17615"/>
                    <a:pt x="10999" y="17612"/>
                  </a:cubicBezTo>
                  <a:lnTo>
                    <a:pt x="11051" y="17600"/>
                  </a:lnTo>
                  <a:lnTo>
                    <a:pt x="11104" y="17587"/>
                  </a:lnTo>
                  <a:lnTo>
                    <a:pt x="11172" y="17569"/>
                  </a:lnTo>
                  <a:cubicBezTo>
                    <a:pt x="11266" y="17543"/>
                    <a:pt x="11258" y="17408"/>
                    <a:pt x="11160" y="17395"/>
                  </a:cubicBezTo>
                  <a:cubicBezTo>
                    <a:pt x="11148" y="17394"/>
                    <a:pt x="11138" y="17395"/>
                    <a:pt x="11127" y="17397"/>
                  </a:cubicBezTo>
                  <a:lnTo>
                    <a:pt x="11061" y="17415"/>
                  </a:lnTo>
                  <a:lnTo>
                    <a:pt x="11009" y="17428"/>
                  </a:lnTo>
                  <a:close/>
                  <a:moveTo>
                    <a:pt x="9921" y="17621"/>
                  </a:moveTo>
                  <a:cubicBezTo>
                    <a:pt x="9851" y="17629"/>
                    <a:pt x="9819" y="17710"/>
                    <a:pt x="9862" y="17765"/>
                  </a:cubicBezTo>
                  <a:cubicBezTo>
                    <a:pt x="9882" y="17788"/>
                    <a:pt x="9910" y="17800"/>
                    <a:pt x="9941" y="17797"/>
                  </a:cubicBezTo>
                  <a:lnTo>
                    <a:pt x="10007" y="17789"/>
                  </a:lnTo>
                  <a:lnTo>
                    <a:pt x="10063" y="17782"/>
                  </a:lnTo>
                  <a:lnTo>
                    <a:pt x="10118" y="17775"/>
                  </a:lnTo>
                  <a:cubicBezTo>
                    <a:pt x="10148" y="17771"/>
                    <a:pt x="10171" y="17754"/>
                    <a:pt x="10184" y="17729"/>
                  </a:cubicBezTo>
                  <a:cubicBezTo>
                    <a:pt x="10219" y="17664"/>
                    <a:pt x="10167" y="17590"/>
                    <a:pt x="10095" y="17599"/>
                  </a:cubicBezTo>
                  <a:lnTo>
                    <a:pt x="10041" y="17606"/>
                  </a:lnTo>
                  <a:lnTo>
                    <a:pt x="9986" y="17613"/>
                  </a:lnTo>
                  <a:close/>
                  <a:moveTo>
                    <a:pt x="8870" y="17677"/>
                  </a:moveTo>
                  <a:cubicBezTo>
                    <a:pt x="8786" y="17677"/>
                    <a:pt x="8749" y="17781"/>
                    <a:pt x="8815" y="17835"/>
                  </a:cubicBezTo>
                  <a:cubicBezTo>
                    <a:pt x="8831" y="17847"/>
                    <a:pt x="8849" y="17854"/>
                    <a:pt x="8869" y="17854"/>
                  </a:cubicBezTo>
                  <a:lnTo>
                    <a:pt x="8927" y="17854"/>
                  </a:lnTo>
                  <a:lnTo>
                    <a:pt x="8985" y="17854"/>
                  </a:lnTo>
                  <a:lnTo>
                    <a:pt x="9049" y="17853"/>
                  </a:lnTo>
                  <a:cubicBezTo>
                    <a:pt x="9077" y="17852"/>
                    <a:pt x="9103" y="17838"/>
                    <a:pt x="9119" y="17815"/>
                  </a:cubicBezTo>
                  <a:cubicBezTo>
                    <a:pt x="9161" y="17756"/>
                    <a:pt x="9118" y="17674"/>
                    <a:pt x="9045" y="17676"/>
                  </a:cubicBezTo>
                  <a:lnTo>
                    <a:pt x="8983" y="17677"/>
                  </a:lnTo>
                  <a:lnTo>
                    <a:pt x="8927" y="17677"/>
                  </a:lnTo>
                  <a:close/>
                  <a:moveTo>
                    <a:pt x="7820" y="17607"/>
                  </a:moveTo>
                  <a:cubicBezTo>
                    <a:pt x="7736" y="17596"/>
                    <a:pt x="7686" y="17700"/>
                    <a:pt x="7747" y="17759"/>
                  </a:cubicBezTo>
                  <a:cubicBezTo>
                    <a:pt x="7761" y="17772"/>
                    <a:pt x="7779" y="17780"/>
                    <a:pt x="7798" y="17783"/>
                  </a:cubicBezTo>
                  <a:lnTo>
                    <a:pt x="7845" y="17789"/>
                  </a:lnTo>
                  <a:lnTo>
                    <a:pt x="7902" y="17795"/>
                  </a:lnTo>
                  <a:lnTo>
                    <a:pt x="7976" y="17803"/>
                  </a:lnTo>
                  <a:cubicBezTo>
                    <a:pt x="8057" y="17812"/>
                    <a:pt x="8106" y="17714"/>
                    <a:pt x="8050" y="17655"/>
                  </a:cubicBezTo>
                  <a:cubicBezTo>
                    <a:pt x="8036" y="17639"/>
                    <a:pt x="8015" y="17629"/>
                    <a:pt x="7994" y="17628"/>
                  </a:cubicBezTo>
                  <a:lnTo>
                    <a:pt x="7922" y="17620"/>
                  </a:lnTo>
                  <a:lnTo>
                    <a:pt x="7867" y="17613"/>
                  </a:lnTo>
                  <a:close/>
                  <a:moveTo>
                    <a:pt x="6786" y="17413"/>
                  </a:moveTo>
                  <a:cubicBezTo>
                    <a:pt x="6706" y="17392"/>
                    <a:pt x="6644" y="17485"/>
                    <a:pt x="6694" y="17553"/>
                  </a:cubicBezTo>
                  <a:cubicBezTo>
                    <a:pt x="6707" y="17569"/>
                    <a:pt x="6723" y="17580"/>
                    <a:pt x="6743" y="17585"/>
                  </a:cubicBezTo>
                  <a:lnTo>
                    <a:pt x="6803" y="17600"/>
                  </a:lnTo>
                  <a:lnTo>
                    <a:pt x="6857" y="17613"/>
                  </a:lnTo>
                  <a:lnTo>
                    <a:pt x="6917" y="17627"/>
                  </a:lnTo>
                  <a:cubicBezTo>
                    <a:pt x="7008" y="17646"/>
                    <a:pt x="7065" y="17532"/>
                    <a:pt x="6993" y="17472"/>
                  </a:cubicBezTo>
                  <a:cubicBezTo>
                    <a:pt x="6983" y="17463"/>
                    <a:pt x="6970" y="17457"/>
                    <a:pt x="6957" y="17454"/>
                  </a:cubicBezTo>
                  <a:lnTo>
                    <a:pt x="6898" y="17440"/>
                  </a:lnTo>
                  <a:lnTo>
                    <a:pt x="6845" y="17428"/>
                  </a:lnTo>
                  <a:close/>
                  <a:moveTo>
                    <a:pt x="5783" y="17095"/>
                  </a:moveTo>
                  <a:cubicBezTo>
                    <a:pt x="5747" y="17081"/>
                    <a:pt x="5706" y="17092"/>
                    <a:pt x="5683" y="17122"/>
                  </a:cubicBezTo>
                  <a:cubicBezTo>
                    <a:pt x="5645" y="17168"/>
                    <a:pt x="5663" y="17239"/>
                    <a:pt x="5720" y="17260"/>
                  </a:cubicBezTo>
                  <a:lnTo>
                    <a:pt x="5755" y="17274"/>
                  </a:lnTo>
                  <a:lnTo>
                    <a:pt x="5807" y="17293"/>
                  </a:lnTo>
                  <a:lnTo>
                    <a:pt x="5857" y="17312"/>
                  </a:lnTo>
                  <a:lnTo>
                    <a:pt x="5888" y="17323"/>
                  </a:lnTo>
                  <a:cubicBezTo>
                    <a:pt x="5977" y="17354"/>
                    <a:pt x="6047" y="17243"/>
                    <a:pt x="5979" y="17175"/>
                  </a:cubicBezTo>
                  <a:cubicBezTo>
                    <a:pt x="5970" y="17167"/>
                    <a:pt x="5959" y="17161"/>
                    <a:pt x="5947" y="17156"/>
                  </a:cubicBezTo>
                  <a:lnTo>
                    <a:pt x="5869" y="17127"/>
                  </a:lnTo>
                  <a:lnTo>
                    <a:pt x="5818" y="17108"/>
                  </a:lnTo>
                  <a:close/>
                  <a:moveTo>
                    <a:pt x="4826" y="16658"/>
                  </a:moveTo>
                  <a:cubicBezTo>
                    <a:pt x="4744" y="16616"/>
                    <a:pt x="4660" y="16708"/>
                    <a:pt x="4712" y="16786"/>
                  </a:cubicBezTo>
                  <a:cubicBezTo>
                    <a:pt x="4720" y="16799"/>
                    <a:pt x="4730" y="16808"/>
                    <a:pt x="4743" y="16815"/>
                  </a:cubicBezTo>
                  <a:lnTo>
                    <a:pt x="4815" y="16852"/>
                  </a:lnTo>
                  <a:lnTo>
                    <a:pt x="4863" y="16877"/>
                  </a:lnTo>
                  <a:lnTo>
                    <a:pt x="4902" y="16897"/>
                  </a:lnTo>
                  <a:cubicBezTo>
                    <a:pt x="4975" y="16934"/>
                    <a:pt x="5057" y="16858"/>
                    <a:pt x="5023" y="16782"/>
                  </a:cubicBezTo>
                  <a:cubicBezTo>
                    <a:pt x="5015" y="16763"/>
                    <a:pt x="5000" y="16748"/>
                    <a:pt x="4981" y="16739"/>
                  </a:cubicBezTo>
                  <a:lnTo>
                    <a:pt x="4944" y="16720"/>
                  </a:lnTo>
                  <a:lnTo>
                    <a:pt x="4897" y="16695"/>
                  </a:lnTo>
                  <a:close/>
                  <a:moveTo>
                    <a:pt x="3928" y="16109"/>
                  </a:moveTo>
                  <a:cubicBezTo>
                    <a:pt x="3853" y="16059"/>
                    <a:pt x="3759" y="16137"/>
                    <a:pt x="3798" y="16221"/>
                  </a:cubicBezTo>
                  <a:cubicBezTo>
                    <a:pt x="3805" y="16235"/>
                    <a:pt x="3815" y="16245"/>
                    <a:pt x="3827" y="16255"/>
                  </a:cubicBezTo>
                  <a:lnTo>
                    <a:pt x="3891" y="16299"/>
                  </a:lnTo>
                  <a:lnTo>
                    <a:pt x="3935" y="16329"/>
                  </a:lnTo>
                  <a:lnTo>
                    <a:pt x="3975" y="16356"/>
                  </a:lnTo>
                  <a:cubicBezTo>
                    <a:pt x="4044" y="16402"/>
                    <a:pt x="4133" y="16335"/>
                    <a:pt x="4109" y="16256"/>
                  </a:cubicBezTo>
                  <a:cubicBezTo>
                    <a:pt x="4103" y="16236"/>
                    <a:pt x="4091" y="16220"/>
                    <a:pt x="4073" y="16208"/>
                  </a:cubicBezTo>
                  <a:lnTo>
                    <a:pt x="4035" y="16183"/>
                  </a:lnTo>
                  <a:lnTo>
                    <a:pt x="3991" y="16153"/>
                  </a:lnTo>
                  <a:close/>
                  <a:moveTo>
                    <a:pt x="3102" y="15457"/>
                  </a:moveTo>
                  <a:cubicBezTo>
                    <a:pt x="3074" y="15431"/>
                    <a:pt x="3032" y="15427"/>
                    <a:pt x="2999" y="15447"/>
                  </a:cubicBezTo>
                  <a:cubicBezTo>
                    <a:pt x="2947" y="15478"/>
                    <a:pt x="2940" y="15550"/>
                    <a:pt x="2985" y="15589"/>
                  </a:cubicBezTo>
                  <a:lnTo>
                    <a:pt x="3045" y="15642"/>
                  </a:lnTo>
                  <a:lnTo>
                    <a:pt x="3085" y="15677"/>
                  </a:lnTo>
                  <a:lnTo>
                    <a:pt x="3120" y="15707"/>
                  </a:lnTo>
                  <a:cubicBezTo>
                    <a:pt x="3185" y="15762"/>
                    <a:pt x="3282" y="15703"/>
                    <a:pt x="3264" y="15619"/>
                  </a:cubicBezTo>
                  <a:cubicBezTo>
                    <a:pt x="3259" y="15600"/>
                    <a:pt x="3250" y="15585"/>
                    <a:pt x="3235" y="15572"/>
                  </a:cubicBezTo>
                  <a:lnTo>
                    <a:pt x="3201" y="15543"/>
                  </a:lnTo>
                  <a:lnTo>
                    <a:pt x="3161" y="15509"/>
                  </a:lnTo>
                  <a:close/>
                  <a:moveTo>
                    <a:pt x="2361" y="14711"/>
                  </a:moveTo>
                  <a:cubicBezTo>
                    <a:pt x="2340" y="14687"/>
                    <a:pt x="2308" y="14676"/>
                    <a:pt x="2277" y="14683"/>
                  </a:cubicBezTo>
                  <a:cubicBezTo>
                    <a:pt x="2210" y="14696"/>
                    <a:pt x="2183" y="14777"/>
                    <a:pt x="2228" y="14828"/>
                  </a:cubicBezTo>
                  <a:lnTo>
                    <a:pt x="2284" y="14890"/>
                  </a:lnTo>
                  <a:lnTo>
                    <a:pt x="2319" y="14929"/>
                  </a:lnTo>
                  <a:lnTo>
                    <a:pt x="2348" y="14961"/>
                  </a:lnTo>
                  <a:cubicBezTo>
                    <a:pt x="2373" y="14988"/>
                    <a:pt x="2413" y="14997"/>
                    <a:pt x="2448" y="14983"/>
                  </a:cubicBezTo>
                  <a:cubicBezTo>
                    <a:pt x="2504" y="14958"/>
                    <a:pt x="2520" y="14887"/>
                    <a:pt x="2478" y="14841"/>
                  </a:cubicBezTo>
                  <a:lnTo>
                    <a:pt x="2450" y="14810"/>
                  </a:lnTo>
                  <a:lnTo>
                    <a:pt x="2415" y="14771"/>
                  </a:lnTo>
                  <a:close/>
                  <a:moveTo>
                    <a:pt x="1714" y="13881"/>
                  </a:moveTo>
                  <a:cubicBezTo>
                    <a:pt x="1663" y="13808"/>
                    <a:pt x="1547" y="13847"/>
                    <a:pt x="1553" y="13939"/>
                  </a:cubicBezTo>
                  <a:cubicBezTo>
                    <a:pt x="1554" y="13954"/>
                    <a:pt x="1560" y="13968"/>
                    <a:pt x="1568" y="13981"/>
                  </a:cubicBezTo>
                  <a:lnTo>
                    <a:pt x="1585" y="14007"/>
                  </a:lnTo>
                  <a:lnTo>
                    <a:pt x="1616" y="14050"/>
                  </a:lnTo>
                  <a:lnTo>
                    <a:pt x="1647" y="14095"/>
                  </a:lnTo>
                  <a:lnTo>
                    <a:pt x="1671" y="14128"/>
                  </a:lnTo>
                  <a:cubicBezTo>
                    <a:pt x="1686" y="14149"/>
                    <a:pt x="1710" y="14162"/>
                    <a:pt x="1735" y="14165"/>
                  </a:cubicBezTo>
                  <a:cubicBezTo>
                    <a:pt x="1810" y="14171"/>
                    <a:pt x="1859" y="14086"/>
                    <a:pt x="1815" y="14024"/>
                  </a:cubicBezTo>
                  <a:lnTo>
                    <a:pt x="1792" y="13992"/>
                  </a:lnTo>
                  <a:lnTo>
                    <a:pt x="1761" y="13949"/>
                  </a:lnTo>
                  <a:lnTo>
                    <a:pt x="1731" y="13905"/>
                  </a:lnTo>
                  <a:close/>
                  <a:moveTo>
                    <a:pt x="1170" y="12980"/>
                  </a:moveTo>
                  <a:cubicBezTo>
                    <a:pt x="1162" y="12962"/>
                    <a:pt x="1148" y="12949"/>
                    <a:pt x="1129" y="12941"/>
                  </a:cubicBezTo>
                  <a:cubicBezTo>
                    <a:pt x="1052" y="12907"/>
                    <a:pt x="976" y="12987"/>
                    <a:pt x="1014" y="13063"/>
                  </a:cubicBezTo>
                  <a:lnTo>
                    <a:pt x="1052" y="13135"/>
                  </a:lnTo>
                  <a:lnTo>
                    <a:pt x="1078" y="13183"/>
                  </a:lnTo>
                  <a:lnTo>
                    <a:pt x="1099" y="13220"/>
                  </a:lnTo>
                  <a:cubicBezTo>
                    <a:pt x="1135" y="13286"/>
                    <a:pt x="1230" y="13279"/>
                    <a:pt x="1258" y="13210"/>
                  </a:cubicBezTo>
                  <a:cubicBezTo>
                    <a:pt x="1268" y="13184"/>
                    <a:pt x="1267" y="13159"/>
                    <a:pt x="1254" y="13135"/>
                  </a:cubicBezTo>
                  <a:lnTo>
                    <a:pt x="1233" y="13098"/>
                  </a:lnTo>
                  <a:lnTo>
                    <a:pt x="1208" y="13051"/>
                  </a:lnTo>
                  <a:close/>
                  <a:moveTo>
                    <a:pt x="740" y="12020"/>
                  </a:moveTo>
                  <a:cubicBezTo>
                    <a:pt x="728" y="11987"/>
                    <a:pt x="696" y="11965"/>
                    <a:pt x="661" y="11963"/>
                  </a:cubicBezTo>
                  <a:cubicBezTo>
                    <a:pt x="597" y="11960"/>
                    <a:pt x="551" y="12023"/>
                    <a:pt x="574" y="12083"/>
                  </a:cubicBezTo>
                  <a:lnTo>
                    <a:pt x="599" y="12150"/>
                  </a:lnTo>
                  <a:lnTo>
                    <a:pt x="619" y="12200"/>
                  </a:lnTo>
                  <a:lnTo>
                    <a:pt x="639" y="12250"/>
                  </a:lnTo>
                  <a:cubicBezTo>
                    <a:pt x="649" y="12274"/>
                    <a:pt x="670" y="12294"/>
                    <a:pt x="695" y="12302"/>
                  </a:cubicBezTo>
                  <a:cubicBezTo>
                    <a:pt x="767" y="12323"/>
                    <a:pt x="831" y="12253"/>
                    <a:pt x="804" y="12184"/>
                  </a:cubicBezTo>
                  <a:lnTo>
                    <a:pt x="784" y="12136"/>
                  </a:lnTo>
                  <a:lnTo>
                    <a:pt x="765" y="12086"/>
                  </a:lnTo>
                  <a:close/>
                  <a:moveTo>
                    <a:pt x="428" y="11015"/>
                  </a:moveTo>
                  <a:cubicBezTo>
                    <a:pt x="406" y="10929"/>
                    <a:pt x="286" y="10925"/>
                    <a:pt x="258" y="11010"/>
                  </a:cubicBezTo>
                  <a:cubicBezTo>
                    <a:pt x="253" y="11026"/>
                    <a:pt x="252" y="11042"/>
                    <a:pt x="256" y="11058"/>
                  </a:cubicBezTo>
                  <a:lnTo>
                    <a:pt x="267" y="11104"/>
                  </a:lnTo>
                  <a:lnTo>
                    <a:pt x="281" y="11158"/>
                  </a:lnTo>
                  <a:lnTo>
                    <a:pt x="301" y="11231"/>
                  </a:lnTo>
                  <a:cubicBezTo>
                    <a:pt x="322" y="11311"/>
                    <a:pt x="432" y="11320"/>
                    <a:pt x="467" y="11245"/>
                  </a:cubicBezTo>
                  <a:cubicBezTo>
                    <a:pt x="475" y="11226"/>
                    <a:pt x="477" y="11206"/>
                    <a:pt x="472" y="11185"/>
                  </a:cubicBezTo>
                  <a:lnTo>
                    <a:pt x="453" y="11114"/>
                  </a:lnTo>
                  <a:lnTo>
                    <a:pt x="439" y="11062"/>
                  </a:lnTo>
                  <a:close/>
                  <a:moveTo>
                    <a:pt x="240" y="9980"/>
                  </a:moveTo>
                  <a:cubicBezTo>
                    <a:pt x="236" y="9946"/>
                    <a:pt x="212" y="9916"/>
                    <a:pt x="178" y="9906"/>
                  </a:cubicBezTo>
                  <a:cubicBezTo>
                    <a:pt x="116" y="9887"/>
                    <a:pt x="56" y="9938"/>
                    <a:pt x="64" y="10002"/>
                  </a:cubicBezTo>
                  <a:lnTo>
                    <a:pt x="72" y="10064"/>
                  </a:lnTo>
                  <a:lnTo>
                    <a:pt x="79" y="10120"/>
                  </a:lnTo>
                  <a:lnTo>
                    <a:pt x="88" y="10180"/>
                  </a:lnTo>
                  <a:cubicBezTo>
                    <a:pt x="92" y="10212"/>
                    <a:pt x="114" y="10238"/>
                    <a:pt x="144" y="10250"/>
                  </a:cubicBezTo>
                  <a:cubicBezTo>
                    <a:pt x="207" y="10273"/>
                    <a:pt x="273" y="10221"/>
                    <a:pt x="263" y="10154"/>
                  </a:cubicBezTo>
                  <a:lnTo>
                    <a:pt x="255" y="10096"/>
                  </a:lnTo>
                  <a:lnTo>
                    <a:pt x="247" y="10042"/>
                  </a:lnTo>
                  <a:close/>
                  <a:moveTo>
                    <a:pt x="178" y="8929"/>
                  </a:moveTo>
                  <a:cubicBezTo>
                    <a:pt x="178" y="8904"/>
                    <a:pt x="166" y="8880"/>
                    <a:pt x="147" y="8863"/>
                  </a:cubicBezTo>
                  <a:cubicBezTo>
                    <a:pt x="88" y="8813"/>
                    <a:pt x="0" y="8854"/>
                    <a:pt x="0" y="8930"/>
                  </a:cubicBezTo>
                  <a:lnTo>
                    <a:pt x="0" y="8985"/>
                  </a:lnTo>
                  <a:lnTo>
                    <a:pt x="1" y="9043"/>
                  </a:lnTo>
                  <a:lnTo>
                    <a:pt x="2" y="9109"/>
                  </a:lnTo>
                  <a:cubicBezTo>
                    <a:pt x="4" y="9194"/>
                    <a:pt x="115" y="9228"/>
                    <a:pt x="163" y="9158"/>
                  </a:cubicBezTo>
                  <a:cubicBezTo>
                    <a:pt x="174" y="9143"/>
                    <a:pt x="179" y="9124"/>
                    <a:pt x="179" y="9105"/>
                  </a:cubicBezTo>
                  <a:lnTo>
                    <a:pt x="178" y="9040"/>
                  </a:lnTo>
                  <a:lnTo>
                    <a:pt x="178" y="8984"/>
                  </a:lnTo>
                  <a:close/>
                  <a:moveTo>
                    <a:pt x="239" y="7879"/>
                  </a:moveTo>
                  <a:cubicBezTo>
                    <a:pt x="248" y="7793"/>
                    <a:pt x="143" y="7746"/>
                    <a:pt x="84" y="7811"/>
                  </a:cubicBezTo>
                  <a:cubicBezTo>
                    <a:pt x="73" y="7825"/>
                    <a:pt x="66" y="7841"/>
                    <a:pt x="63" y="7859"/>
                  </a:cubicBezTo>
                  <a:lnTo>
                    <a:pt x="59" y="7903"/>
                  </a:lnTo>
                  <a:lnTo>
                    <a:pt x="52" y="7959"/>
                  </a:lnTo>
                  <a:lnTo>
                    <a:pt x="44" y="8037"/>
                  </a:lnTo>
                  <a:cubicBezTo>
                    <a:pt x="37" y="8127"/>
                    <a:pt x="150" y="8170"/>
                    <a:pt x="204" y="8097"/>
                  </a:cubicBezTo>
                  <a:cubicBezTo>
                    <a:pt x="213" y="8083"/>
                    <a:pt x="219" y="8070"/>
                    <a:pt x="220" y="8054"/>
                  </a:cubicBezTo>
                  <a:lnTo>
                    <a:pt x="228" y="7978"/>
                  </a:lnTo>
                  <a:lnTo>
                    <a:pt x="234" y="7923"/>
                  </a:lnTo>
                  <a:close/>
                  <a:moveTo>
                    <a:pt x="427" y="6844"/>
                  </a:moveTo>
                  <a:cubicBezTo>
                    <a:pt x="448" y="6751"/>
                    <a:pt x="329" y="6693"/>
                    <a:pt x="270" y="6770"/>
                  </a:cubicBezTo>
                  <a:cubicBezTo>
                    <a:pt x="262" y="6781"/>
                    <a:pt x="258" y="6790"/>
                    <a:pt x="254" y="6803"/>
                  </a:cubicBezTo>
                  <a:lnTo>
                    <a:pt x="241" y="6858"/>
                  </a:lnTo>
                  <a:lnTo>
                    <a:pt x="229" y="6912"/>
                  </a:lnTo>
                  <a:lnTo>
                    <a:pt x="214" y="6977"/>
                  </a:lnTo>
                  <a:cubicBezTo>
                    <a:pt x="206" y="7013"/>
                    <a:pt x="221" y="7050"/>
                    <a:pt x="252" y="7070"/>
                  </a:cubicBezTo>
                  <a:cubicBezTo>
                    <a:pt x="303" y="7104"/>
                    <a:pt x="374" y="7076"/>
                    <a:pt x="387" y="7015"/>
                  </a:cubicBezTo>
                  <a:lnTo>
                    <a:pt x="402" y="6951"/>
                  </a:lnTo>
                  <a:lnTo>
                    <a:pt x="414" y="6899"/>
                  </a:lnTo>
                  <a:close/>
                  <a:moveTo>
                    <a:pt x="738" y="5839"/>
                  </a:moveTo>
                  <a:cubicBezTo>
                    <a:pt x="749" y="5808"/>
                    <a:pt x="743" y="5774"/>
                    <a:pt x="721" y="5749"/>
                  </a:cubicBezTo>
                  <a:cubicBezTo>
                    <a:pt x="676" y="5700"/>
                    <a:pt x="596" y="5715"/>
                    <a:pt x="572" y="5777"/>
                  </a:cubicBezTo>
                  <a:lnTo>
                    <a:pt x="561" y="5807"/>
                  </a:lnTo>
                  <a:lnTo>
                    <a:pt x="542" y="5858"/>
                  </a:lnTo>
                  <a:lnTo>
                    <a:pt x="523" y="5909"/>
                  </a:lnTo>
                  <a:lnTo>
                    <a:pt x="510" y="5945"/>
                  </a:lnTo>
                  <a:cubicBezTo>
                    <a:pt x="482" y="6026"/>
                    <a:pt x="575" y="6096"/>
                    <a:pt x="646" y="6046"/>
                  </a:cubicBezTo>
                  <a:cubicBezTo>
                    <a:pt x="660" y="6036"/>
                    <a:pt x="672" y="6021"/>
                    <a:pt x="678" y="6004"/>
                  </a:cubicBezTo>
                  <a:lnTo>
                    <a:pt x="690" y="5970"/>
                  </a:lnTo>
                  <a:lnTo>
                    <a:pt x="708" y="5919"/>
                  </a:lnTo>
                  <a:lnTo>
                    <a:pt x="727" y="5869"/>
                  </a:lnTo>
                  <a:close/>
                  <a:moveTo>
                    <a:pt x="1169" y="4879"/>
                  </a:moveTo>
                  <a:cubicBezTo>
                    <a:pt x="1203" y="4813"/>
                    <a:pt x="1145" y="4737"/>
                    <a:pt x="1072" y="4752"/>
                  </a:cubicBezTo>
                  <a:cubicBezTo>
                    <a:pt x="1045" y="4758"/>
                    <a:pt x="1024" y="4772"/>
                    <a:pt x="1011" y="4797"/>
                  </a:cubicBezTo>
                  <a:lnTo>
                    <a:pt x="976" y="4863"/>
                  </a:lnTo>
                  <a:lnTo>
                    <a:pt x="952" y="4911"/>
                  </a:lnTo>
                  <a:lnTo>
                    <a:pt x="930" y="4957"/>
                  </a:lnTo>
                  <a:cubicBezTo>
                    <a:pt x="888" y="5044"/>
                    <a:pt x="992" y="5125"/>
                    <a:pt x="1067" y="5063"/>
                  </a:cubicBezTo>
                  <a:cubicBezTo>
                    <a:pt x="1076" y="5055"/>
                    <a:pt x="1083" y="5047"/>
                    <a:pt x="1088" y="5035"/>
                  </a:cubicBezTo>
                  <a:lnTo>
                    <a:pt x="1111" y="4992"/>
                  </a:lnTo>
                  <a:lnTo>
                    <a:pt x="1134" y="4944"/>
                  </a:lnTo>
                  <a:close/>
                  <a:moveTo>
                    <a:pt x="1565" y="3878"/>
                  </a:moveTo>
                  <a:lnTo>
                    <a:pt x="1613" y="4123"/>
                  </a:lnTo>
                  <a:lnTo>
                    <a:pt x="1465" y="4027"/>
                  </a:lnTo>
                  <a:close/>
                  <a:moveTo>
                    <a:pt x="1711" y="3978"/>
                  </a:moveTo>
                  <a:cubicBezTo>
                    <a:pt x="1755" y="3912"/>
                    <a:pt x="1701" y="3828"/>
                    <a:pt x="1622" y="3841"/>
                  </a:cubicBezTo>
                  <a:cubicBezTo>
                    <a:pt x="1598" y="3845"/>
                    <a:pt x="1579" y="3857"/>
                    <a:pt x="1565" y="3878"/>
                  </a:cubicBezTo>
                  <a:lnTo>
                    <a:pt x="1525" y="3936"/>
                  </a:lnTo>
                  <a:lnTo>
                    <a:pt x="1495" y="3981"/>
                  </a:lnTo>
                  <a:lnTo>
                    <a:pt x="1465" y="4027"/>
                  </a:lnTo>
                  <a:cubicBezTo>
                    <a:pt x="1413" y="4108"/>
                    <a:pt x="1508" y="4201"/>
                    <a:pt x="1588" y="4148"/>
                  </a:cubicBezTo>
                  <a:cubicBezTo>
                    <a:pt x="1599" y="4141"/>
                    <a:pt x="1606" y="4133"/>
                    <a:pt x="1613" y="4123"/>
                  </a:cubicBezTo>
                  <a:lnTo>
                    <a:pt x="1643" y="4079"/>
                  </a:lnTo>
                  <a:lnTo>
                    <a:pt x="1671" y="4036"/>
                  </a:lnTo>
                  <a:close/>
                  <a:moveTo>
                    <a:pt x="2358" y="3148"/>
                  </a:moveTo>
                  <a:cubicBezTo>
                    <a:pt x="2416" y="3080"/>
                    <a:pt x="2351" y="2979"/>
                    <a:pt x="2265" y="3004"/>
                  </a:cubicBezTo>
                  <a:cubicBezTo>
                    <a:pt x="2249" y="3010"/>
                    <a:pt x="2235" y="3018"/>
                    <a:pt x="2224" y="3031"/>
                  </a:cubicBezTo>
                  <a:lnTo>
                    <a:pt x="2177" y="3086"/>
                  </a:lnTo>
                  <a:lnTo>
                    <a:pt x="2142" y="3126"/>
                  </a:lnTo>
                  <a:lnTo>
                    <a:pt x="2108" y="3167"/>
                  </a:lnTo>
                  <a:cubicBezTo>
                    <a:pt x="2049" y="3237"/>
                    <a:pt x="2122" y="3339"/>
                    <a:pt x="2208" y="3306"/>
                  </a:cubicBezTo>
                  <a:cubicBezTo>
                    <a:pt x="2222" y="3300"/>
                    <a:pt x="2234" y="3293"/>
                    <a:pt x="2243" y="3281"/>
                  </a:cubicBezTo>
                  <a:lnTo>
                    <a:pt x="2277" y="3241"/>
                  </a:lnTo>
                  <a:lnTo>
                    <a:pt x="2311" y="3202"/>
                  </a:lnTo>
                  <a:close/>
                  <a:moveTo>
                    <a:pt x="3099" y="2401"/>
                  </a:moveTo>
                  <a:cubicBezTo>
                    <a:pt x="3158" y="2348"/>
                    <a:pt x="3123" y="2252"/>
                    <a:pt x="3045" y="2246"/>
                  </a:cubicBezTo>
                  <a:cubicBezTo>
                    <a:pt x="3020" y="2246"/>
                    <a:pt x="2999" y="2253"/>
                    <a:pt x="2980" y="2269"/>
                  </a:cubicBezTo>
                  <a:lnTo>
                    <a:pt x="2924" y="2320"/>
                  </a:lnTo>
                  <a:lnTo>
                    <a:pt x="2885" y="2356"/>
                  </a:lnTo>
                  <a:lnTo>
                    <a:pt x="2848" y="2390"/>
                  </a:lnTo>
                  <a:cubicBezTo>
                    <a:pt x="2792" y="2444"/>
                    <a:pt x="2826" y="2538"/>
                    <a:pt x="2905" y="2543"/>
                  </a:cubicBezTo>
                  <a:cubicBezTo>
                    <a:pt x="2930" y="2543"/>
                    <a:pt x="2951" y="2536"/>
                    <a:pt x="2969" y="2520"/>
                  </a:cubicBezTo>
                  <a:lnTo>
                    <a:pt x="3006" y="2487"/>
                  </a:lnTo>
                  <a:lnTo>
                    <a:pt x="3044" y="2451"/>
                  </a:lnTo>
                  <a:close/>
                  <a:moveTo>
                    <a:pt x="3924" y="1748"/>
                  </a:moveTo>
                  <a:cubicBezTo>
                    <a:pt x="3948" y="1732"/>
                    <a:pt x="3961" y="1706"/>
                    <a:pt x="3962" y="1678"/>
                  </a:cubicBezTo>
                  <a:cubicBezTo>
                    <a:pt x="3963" y="1605"/>
                    <a:pt x="3881" y="1562"/>
                    <a:pt x="3822" y="1603"/>
                  </a:cubicBezTo>
                  <a:lnTo>
                    <a:pt x="3759" y="1648"/>
                  </a:lnTo>
                  <a:lnTo>
                    <a:pt x="3715" y="1679"/>
                  </a:lnTo>
                  <a:lnTo>
                    <a:pt x="3677" y="1707"/>
                  </a:lnTo>
                  <a:cubicBezTo>
                    <a:pt x="3607" y="1759"/>
                    <a:pt x="3645" y="1869"/>
                    <a:pt x="3732" y="1868"/>
                  </a:cubicBezTo>
                  <a:cubicBezTo>
                    <a:pt x="3750" y="1867"/>
                    <a:pt x="3766" y="1861"/>
                    <a:pt x="3781" y="1850"/>
                  </a:cubicBezTo>
                  <a:lnTo>
                    <a:pt x="3819" y="1823"/>
                  </a:lnTo>
                  <a:lnTo>
                    <a:pt x="3862" y="1792"/>
                  </a:lnTo>
                  <a:close/>
                  <a:moveTo>
                    <a:pt x="4822" y="1199"/>
                  </a:moveTo>
                  <a:cubicBezTo>
                    <a:pt x="4838" y="1190"/>
                    <a:pt x="4852" y="1176"/>
                    <a:pt x="4860" y="1159"/>
                  </a:cubicBezTo>
                  <a:cubicBezTo>
                    <a:pt x="4896" y="1081"/>
                    <a:pt x="4813" y="1002"/>
                    <a:pt x="4738" y="1042"/>
                  </a:cubicBezTo>
                  <a:lnTo>
                    <a:pt x="4672" y="1078"/>
                  </a:lnTo>
                  <a:lnTo>
                    <a:pt x="4624" y="1104"/>
                  </a:lnTo>
                  <a:lnTo>
                    <a:pt x="4581" y="1128"/>
                  </a:lnTo>
                  <a:cubicBezTo>
                    <a:pt x="4547" y="1148"/>
                    <a:pt x="4529" y="1187"/>
                    <a:pt x="4537" y="1225"/>
                  </a:cubicBezTo>
                  <a:cubicBezTo>
                    <a:pt x="4550" y="1283"/>
                    <a:pt x="4616" y="1312"/>
                    <a:pt x="4667" y="1283"/>
                  </a:cubicBezTo>
                  <a:lnTo>
                    <a:pt x="4710" y="1259"/>
                  </a:lnTo>
                  <a:lnTo>
                    <a:pt x="4756" y="1234"/>
                  </a:lnTo>
                  <a:close/>
                  <a:moveTo>
                    <a:pt x="5779" y="761"/>
                  </a:moveTo>
                  <a:cubicBezTo>
                    <a:pt x="5866" y="726"/>
                    <a:pt x="5848" y="599"/>
                    <a:pt x="5752" y="590"/>
                  </a:cubicBezTo>
                  <a:cubicBezTo>
                    <a:pt x="5739" y="589"/>
                    <a:pt x="5726" y="592"/>
                    <a:pt x="5714" y="596"/>
                  </a:cubicBezTo>
                  <a:lnTo>
                    <a:pt x="5654" y="620"/>
                  </a:lnTo>
                  <a:lnTo>
                    <a:pt x="5603" y="640"/>
                  </a:lnTo>
                  <a:lnTo>
                    <a:pt x="5547" y="663"/>
                  </a:lnTo>
                  <a:cubicBezTo>
                    <a:pt x="5465" y="698"/>
                    <a:pt x="5479" y="818"/>
                    <a:pt x="5569" y="832"/>
                  </a:cubicBezTo>
                  <a:cubicBezTo>
                    <a:pt x="5586" y="835"/>
                    <a:pt x="5600" y="833"/>
                    <a:pt x="5615" y="826"/>
                  </a:cubicBezTo>
                  <a:lnTo>
                    <a:pt x="5669" y="804"/>
                  </a:lnTo>
                  <a:lnTo>
                    <a:pt x="5718" y="785"/>
                  </a:lnTo>
                  <a:close/>
                  <a:moveTo>
                    <a:pt x="6781" y="443"/>
                  </a:moveTo>
                  <a:cubicBezTo>
                    <a:pt x="6818" y="434"/>
                    <a:pt x="6845" y="401"/>
                    <a:pt x="6847" y="363"/>
                  </a:cubicBezTo>
                  <a:cubicBezTo>
                    <a:pt x="6852" y="303"/>
                    <a:pt x="6796" y="257"/>
                    <a:pt x="6737" y="271"/>
                  </a:cubicBezTo>
                  <a:lnTo>
                    <a:pt x="6696" y="282"/>
                  </a:lnTo>
                  <a:lnTo>
                    <a:pt x="6642" y="296"/>
                  </a:lnTo>
                  <a:lnTo>
                    <a:pt x="6589" y="310"/>
                  </a:lnTo>
                  <a:lnTo>
                    <a:pt x="6564" y="317"/>
                  </a:lnTo>
                  <a:cubicBezTo>
                    <a:pt x="6527" y="327"/>
                    <a:pt x="6500" y="361"/>
                    <a:pt x="6499" y="400"/>
                  </a:cubicBezTo>
                  <a:cubicBezTo>
                    <a:pt x="6498" y="459"/>
                    <a:pt x="6554" y="504"/>
                    <a:pt x="6612" y="488"/>
                  </a:cubicBezTo>
                  <a:lnTo>
                    <a:pt x="6688" y="467"/>
                  </a:lnTo>
                  <a:lnTo>
                    <a:pt x="6740" y="453"/>
                  </a:lnTo>
                  <a:close/>
                  <a:moveTo>
                    <a:pt x="7815" y="248"/>
                  </a:moveTo>
                  <a:cubicBezTo>
                    <a:pt x="7899" y="237"/>
                    <a:pt x="7921" y="125"/>
                    <a:pt x="7847" y="83"/>
                  </a:cubicBezTo>
                  <a:cubicBezTo>
                    <a:pt x="7831" y="73"/>
                    <a:pt x="7810" y="70"/>
                    <a:pt x="7792" y="72"/>
                  </a:cubicBezTo>
                  <a:lnTo>
                    <a:pt x="7734" y="79"/>
                  </a:lnTo>
                  <a:lnTo>
                    <a:pt x="7679" y="87"/>
                  </a:lnTo>
                  <a:lnTo>
                    <a:pt x="7615" y="97"/>
                  </a:lnTo>
                  <a:cubicBezTo>
                    <a:pt x="7587" y="100"/>
                    <a:pt x="7563" y="117"/>
                    <a:pt x="7550" y="141"/>
                  </a:cubicBezTo>
                  <a:cubicBezTo>
                    <a:pt x="7514" y="206"/>
                    <a:pt x="7569" y="282"/>
                    <a:pt x="7641" y="271"/>
                  </a:cubicBezTo>
                  <a:lnTo>
                    <a:pt x="7703" y="263"/>
                  </a:lnTo>
                  <a:lnTo>
                    <a:pt x="7757" y="256"/>
                  </a:lnTo>
                  <a:close/>
                  <a:moveTo>
                    <a:pt x="8927" y="1"/>
                  </a:moveTo>
                  <a:cubicBezTo>
                    <a:pt x="8916" y="1"/>
                    <a:pt x="8905" y="3"/>
                    <a:pt x="8895" y="7"/>
                  </a:cubicBezTo>
                  <a:cubicBezTo>
                    <a:pt x="8885" y="3"/>
                    <a:pt x="8875" y="1"/>
                    <a:pt x="8863" y="1"/>
                  </a:cubicBezTo>
                  <a:lnTo>
                    <a:pt x="8811" y="2"/>
                  </a:lnTo>
                  <a:lnTo>
                    <a:pt x="8753" y="3"/>
                  </a:lnTo>
                  <a:lnTo>
                    <a:pt x="8684" y="4"/>
                  </a:lnTo>
                  <a:cubicBezTo>
                    <a:pt x="8608" y="7"/>
                    <a:pt x="8571" y="95"/>
                    <a:pt x="8621" y="152"/>
                  </a:cubicBezTo>
                  <a:cubicBezTo>
                    <a:pt x="8639" y="172"/>
                    <a:pt x="8663" y="182"/>
                    <a:pt x="8690" y="182"/>
                  </a:cubicBezTo>
                  <a:lnTo>
                    <a:pt x="8757" y="180"/>
                  </a:lnTo>
                  <a:lnTo>
                    <a:pt x="8814" y="179"/>
                  </a:lnTo>
                  <a:lnTo>
                    <a:pt x="8865" y="178"/>
                  </a:lnTo>
                  <a:cubicBezTo>
                    <a:pt x="8876" y="178"/>
                    <a:pt x="8886" y="176"/>
                    <a:pt x="8896" y="172"/>
                  </a:cubicBezTo>
                  <a:cubicBezTo>
                    <a:pt x="8905" y="176"/>
                    <a:pt x="8916" y="178"/>
                    <a:pt x="8927" y="178"/>
                  </a:cubicBezTo>
                  <a:lnTo>
                    <a:pt x="8983" y="178"/>
                  </a:lnTo>
                  <a:lnTo>
                    <a:pt x="9040" y="179"/>
                  </a:lnTo>
                  <a:lnTo>
                    <a:pt x="9103" y="180"/>
                  </a:lnTo>
                  <a:cubicBezTo>
                    <a:pt x="9189" y="182"/>
                    <a:pt x="9227" y="69"/>
                    <a:pt x="9155" y="18"/>
                  </a:cubicBezTo>
                  <a:cubicBezTo>
                    <a:pt x="9140" y="9"/>
                    <a:pt x="9124" y="3"/>
                    <a:pt x="9105" y="3"/>
                  </a:cubicBezTo>
                  <a:lnTo>
                    <a:pt x="9042" y="2"/>
                  </a:lnTo>
                  <a:lnTo>
                    <a:pt x="89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86"/>
            <p:cNvSpPr/>
            <p:nvPr/>
          </p:nvSpPr>
          <p:spPr>
            <a:xfrm>
              <a:off x="5943601" y="620229"/>
              <a:ext cx="1628362" cy="1628281"/>
            </a:xfrm>
            <a:custGeom>
              <a:avLst/>
              <a:gdLst/>
              <a:ahLst/>
              <a:cxnLst/>
              <a:rect l="l" t="t" r="r" b="b"/>
              <a:pathLst>
                <a:path w="16162" h="16162" extrusionOk="0">
                  <a:moveTo>
                    <a:pt x="9303" y="272"/>
                  </a:moveTo>
                  <a:cubicBezTo>
                    <a:pt x="9379" y="283"/>
                    <a:pt x="9432" y="201"/>
                    <a:pt x="9391" y="135"/>
                  </a:cubicBezTo>
                  <a:cubicBezTo>
                    <a:pt x="9376" y="114"/>
                    <a:pt x="9356" y="101"/>
                    <a:pt x="9330" y="97"/>
                  </a:cubicBezTo>
                  <a:cubicBezTo>
                    <a:pt x="9212" y="79"/>
                    <a:pt x="9093" y="63"/>
                    <a:pt x="8974" y="50"/>
                  </a:cubicBezTo>
                  <a:cubicBezTo>
                    <a:pt x="8885" y="40"/>
                    <a:pt x="8840" y="155"/>
                    <a:pt x="8912" y="209"/>
                  </a:cubicBezTo>
                  <a:cubicBezTo>
                    <a:pt x="8925" y="218"/>
                    <a:pt x="8940" y="224"/>
                    <a:pt x="8956" y="226"/>
                  </a:cubicBezTo>
                  <a:cubicBezTo>
                    <a:pt x="9071" y="238"/>
                    <a:pt x="9188" y="254"/>
                    <a:pt x="9303" y="272"/>
                  </a:cubicBezTo>
                  <a:close/>
                  <a:moveTo>
                    <a:pt x="10160" y="454"/>
                  </a:moveTo>
                  <a:cubicBezTo>
                    <a:pt x="10234" y="473"/>
                    <a:pt x="10296" y="397"/>
                    <a:pt x="10261" y="328"/>
                  </a:cubicBezTo>
                  <a:cubicBezTo>
                    <a:pt x="10250" y="306"/>
                    <a:pt x="10231" y="290"/>
                    <a:pt x="10205" y="283"/>
                  </a:cubicBezTo>
                  <a:cubicBezTo>
                    <a:pt x="10090" y="251"/>
                    <a:pt x="9975" y="224"/>
                    <a:pt x="9858" y="196"/>
                  </a:cubicBezTo>
                  <a:cubicBezTo>
                    <a:pt x="9764" y="176"/>
                    <a:pt x="9710" y="299"/>
                    <a:pt x="9787" y="355"/>
                  </a:cubicBezTo>
                  <a:cubicBezTo>
                    <a:pt x="9798" y="362"/>
                    <a:pt x="9807" y="367"/>
                    <a:pt x="9820" y="369"/>
                  </a:cubicBezTo>
                  <a:cubicBezTo>
                    <a:pt x="9934" y="396"/>
                    <a:pt x="10047" y="423"/>
                    <a:pt x="10160" y="454"/>
                  </a:cubicBezTo>
                  <a:close/>
                  <a:moveTo>
                    <a:pt x="10990" y="731"/>
                  </a:moveTo>
                  <a:cubicBezTo>
                    <a:pt x="11067" y="761"/>
                    <a:pt x="11141" y="678"/>
                    <a:pt x="11100" y="605"/>
                  </a:cubicBezTo>
                  <a:cubicBezTo>
                    <a:pt x="11090" y="587"/>
                    <a:pt x="11075" y="574"/>
                    <a:pt x="11056" y="566"/>
                  </a:cubicBezTo>
                  <a:cubicBezTo>
                    <a:pt x="10944" y="522"/>
                    <a:pt x="10832" y="480"/>
                    <a:pt x="10719" y="441"/>
                  </a:cubicBezTo>
                  <a:cubicBezTo>
                    <a:pt x="10640" y="414"/>
                    <a:pt x="10570" y="505"/>
                    <a:pt x="10617" y="575"/>
                  </a:cubicBezTo>
                  <a:cubicBezTo>
                    <a:pt x="10628" y="591"/>
                    <a:pt x="10644" y="602"/>
                    <a:pt x="10662" y="609"/>
                  </a:cubicBezTo>
                  <a:cubicBezTo>
                    <a:pt x="10772" y="647"/>
                    <a:pt x="10882" y="688"/>
                    <a:pt x="10990" y="731"/>
                  </a:cubicBezTo>
                  <a:close/>
                  <a:moveTo>
                    <a:pt x="11786" y="1098"/>
                  </a:moveTo>
                  <a:cubicBezTo>
                    <a:pt x="11809" y="1111"/>
                    <a:pt x="11837" y="1111"/>
                    <a:pt x="11862" y="1101"/>
                  </a:cubicBezTo>
                  <a:cubicBezTo>
                    <a:pt x="11931" y="1071"/>
                    <a:pt x="11934" y="977"/>
                    <a:pt x="11869" y="941"/>
                  </a:cubicBezTo>
                  <a:cubicBezTo>
                    <a:pt x="11763" y="885"/>
                    <a:pt x="11657" y="832"/>
                    <a:pt x="11548" y="781"/>
                  </a:cubicBezTo>
                  <a:cubicBezTo>
                    <a:pt x="11472" y="744"/>
                    <a:pt x="11393" y="826"/>
                    <a:pt x="11431" y="901"/>
                  </a:cubicBezTo>
                  <a:cubicBezTo>
                    <a:pt x="11440" y="919"/>
                    <a:pt x="11455" y="932"/>
                    <a:pt x="11472" y="940"/>
                  </a:cubicBezTo>
                  <a:cubicBezTo>
                    <a:pt x="11578" y="991"/>
                    <a:pt x="11683" y="1043"/>
                    <a:pt x="11786" y="1098"/>
                  </a:cubicBezTo>
                  <a:close/>
                  <a:moveTo>
                    <a:pt x="12535" y="1552"/>
                  </a:moveTo>
                  <a:cubicBezTo>
                    <a:pt x="12567" y="1573"/>
                    <a:pt x="12610" y="1572"/>
                    <a:pt x="12641" y="1547"/>
                  </a:cubicBezTo>
                  <a:cubicBezTo>
                    <a:pt x="12687" y="1511"/>
                    <a:pt x="12684" y="1438"/>
                    <a:pt x="12635" y="1405"/>
                  </a:cubicBezTo>
                  <a:cubicBezTo>
                    <a:pt x="12536" y="1338"/>
                    <a:pt x="12436" y="1272"/>
                    <a:pt x="12334" y="1209"/>
                  </a:cubicBezTo>
                  <a:cubicBezTo>
                    <a:pt x="12313" y="1196"/>
                    <a:pt x="12290" y="1194"/>
                    <a:pt x="12265" y="1200"/>
                  </a:cubicBezTo>
                  <a:cubicBezTo>
                    <a:pt x="12190" y="1221"/>
                    <a:pt x="12175" y="1318"/>
                    <a:pt x="12242" y="1360"/>
                  </a:cubicBezTo>
                  <a:cubicBezTo>
                    <a:pt x="12341" y="1422"/>
                    <a:pt x="12439" y="1486"/>
                    <a:pt x="12535" y="1552"/>
                  </a:cubicBezTo>
                  <a:close/>
                  <a:moveTo>
                    <a:pt x="13230" y="2085"/>
                  </a:moveTo>
                  <a:cubicBezTo>
                    <a:pt x="13301" y="2145"/>
                    <a:pt x="13405" y="2070"/>
                    <a:pt x="13369" y="1984"/>
                  </a:cubicBezTo>
                  <a:cubicBezTo>
                    <a:pt x="13364" y="1971"/>
                    <a:pt x="13356" y="1960"/>
                    <a:pt x="13345" y="1951"/>
                  </a:cubicBezTo>
                  <a:cubicBezTo>
                    <a:pt x="13254" y="1873"/>
                    <a:pt x="13162" y="1796"/>
                    <a:pt x="13069" y="1723"/>
                  </a:cubicBezTo>
                  <a:cubicBezTo>
                    <a:pt x="13048" y="1706"/>
                    <a:pt x="13020" y="1701"/>
                    <a:pt x="12995" y="1706"/>
                  </a:cubicBezTo>
                  <a:cubicBezTo>
                    <a:pt x="12921" y="1723"/>
                    <a:pt x="12900" y="1816"/>
                    <a:pt x="12959" y="1862"/>
                  </a:cubicBezTo>
                  <a:cubicBezTo>
                    <a:pt x="13051" y="1935"/>
                    <a:pt x="13141" y="2009"/>
                    <a:pt x="13230" y="2085"/>
                  </a:cubicBezTo>
                  <a:close/>
                  <a:moveTo>
                    <a:pt x="13862" y="2692"/>
                  </a:moveTo>
                  <a:cubicBezTo>
                    <a:pt x="13887" y="2719"/>
                    <a:pt x="13925" y="2727"/>
                    <a:pt x="13959" y="2714"/>
                  </a:cubicBezTo>
                  <a:cubicBezTo>
                    <a:pt x="14017" y="2690"/>
                    <a:pt x="14033" y="2616"/>
                    <a:pt x="13991" y="2570"/>
                  </a:cubicBezTo>
                  <a:cubicBezTo>
                    <a:pt x="13909" y="2483"/>
                    <a:pt x="13826" y="2398"/>
                    <a:pt x="13741" y="2315"/>
                  </a:cubicBezTo>
                  <a:cubicBezTo>
                    <a:pt x="13675" y="2251"/>
                    <a:pt x="13568" y="2316"/>
                    <a:pt x="13594" y="2405"/>
                  </a:cubicBezTo>
                  <a:cubicBezTo>
                    <a:pt x="13599" y="2419"/>
                    <a:pt x="13606" y="2431"/>
                    <a:pt x="13617" y="2440"/>
                  </a:cubicBezTo>
                  <a:cubicBezTo>
                    <a:pt x="13701" y="2523"/>
                    <a:pt x="13782" y="2606"/>
                    <a:pt x="13862" y="2692"/>
                  </a:cubicBezTo>
                  <a:close/>
                  <a:moveTo>
                    <a:pt x="14423" y="3364"/>
                  </a:moveTo>
                  <a:cubicBezTo>
                    <a:pt x="14442" y="3390"/>
                    <a:pt x="14473" y="3403"/>
                    <a:pt x="14506" y="3399"/>
                  </a:cubicBezTo>
                  <a:cubicBezTo>
                    <a:pt x="14573" y="3390"/>
                    <a:pt x="14605" y="3313"/>
                    <a:pt x="14565" y="3259"/>
                  </a:cubicBezTo>
                  <a:cubicBezTo>
                    <a:pt x="14493" y="3162"/>
                    <a:pt x="14420" y="3068"/>
                    <a:pt x="14344" y="2976"/>
                  </a:cubicBezTo>
                  <a:cubicBezTo>
                    <a:pt x="14294" y="2916"/>
                    <a:pt x="14198" y="2943"/>
                    <a:pt x="14188" y="3020"/>
                  </a:cubicBezTo>
                  <a:cubicBezTo>
                    <a:pt x="14185" y="3045"/>
                    <a:pt x="14191" y="3068"/>
                    <a:pt x="14207" y="3088"/>
                  </a:cubicBezTo>
                  <a:cubicBezTo>
                    <a:pt x="14281" y="3178"/>
                    <a:pt x="14353" y="3271"/>
                    <a:pt x="14423" y="3364"/>
                  </a:cubicBezTo>
                  <a:close/>
                  <a:moveTo>
                    <a:pt x="14906" y="4095"/>
                  </a:moveTo>
                  <a:cubicBezTo>
                    <a:pt x="14954" y="4174"/>
                    <a:pt x="15076" y="4139"/>
                    <a:pt x="15071" y="4044"/>
                  </a:cubicBezTo>
                  <a:cubicBezTo>
                    <a:pt x="15071" y="4030"/>
                    <a:pt x="15066" y="4018"/>
                    <a:pt x="15059" y="4005"/>
                  </a:cubicBezTo>
                  <a:cubicBezTo>
                    <a:pt x="14999" y="3902"/>
                    <a:pt x="14936" y="3800"/>
                    <a:pt x="14872" y="3699"/>
                  </a:cubicBezTo>
                  <a:cubicBezTo>
                    <a:pt x="14820" y="3622"/>
                    <a:pt x="14699" y="3665"/>
                    <a:pt x="14709" y="3760"/>
                  </a:cubicBezTo>
                  <a:cubicBezTo>
                    <a:pt x="14711" y="3773"/>
                    <a:pt x="14715" y="3785"/>
                    <a:pt x="14723" y="3796"/>
                  </a:cubicBezTo>
                  <a:cubicBezTo>
                    <a:pt x="14786" y="3894"/>
                    <a:pt x="14848" y="3994"/>
                    <a:pt x="14906" y="4095"/>
                  </a:cubicBezTo>
                  <a:close/>
                  <a:moveTo>
                    <a:pt x="15306" y="4874"/>
                  </a:moveTo>
                  <a:cubicBezTo>
                    <a:pt x="15321" y="4906"/>
                    <a:pt x="15352" y="4926"/>
                    <a:pt x="15388" y="4926"/>
                  </a:cubicBezTo>
                  <a:cubicBezTo>
                    <a:pt x="15451" y="4926"/>
                    <a:pt x="15495" y="4860"/>
                    <a:pt x="15468" y="4802"/>
                  </a:cubicBezTo>
                  <a:cubicBezTo>
                    <a:pt x="15420" y="4693"/>
                    <a:pt x="15368" y="4584"/>
                    <a:pt x="15315" y="4477"/>
                  </a:cubicBezTo>
                  <a:cubicBezTo>
                    <a:pt x="15272" y="4394"/>
                    <a:pt x="15147" y="4424"/>
                    <a:pt x="15147" y="4518"/>
                  </a:cubicBezTo>
                  <a:cubicBezTo>
                    <a:pt x="15147" y="4532"/>
                    <a:pt x="15151" y="4546"/>
                    <a:pt x="15157" y="4557"/>
                  </a:cubicBezTo>
                  <a:cubicBezTo>
                    <a:pt x="15209" y="4662"/>
                    <a:pt x="15259" y="4767"/>
                    <a:pt x="15306" y="4874"/>
                  </a:cubicBezTo>
                  <a:close/>
                  <a:moveTo>
                    <a:pt x="15617" y="5693"/>
                  </a:moveTo>
                  <a:cubicBezTo>
                    <a:pt x="15646" y="5782"/>
                    <a:pt x="15774" y="5772"/>
                    <a:pt x="15789" y="5679"/>
                  </a:cubicBezTo>
                  <a:cubicBezTo>
                    <a:pt x="15791" y="5666"/>
                    <a:pt x="15790" y="5652"/>
                    <a:pt x="15786" y="5640"/>
                  </a:cubicBezTo>
                  <a:cubicBezTo>
                    <a:pt x="15750" y="5525"/>
                    <a:pt x="15711" y="5412"/>
                    <a:pt x="15670" y="5300"/>
                  </a:cubicBezTo>
                  <a:cubicBezTo>
                    <a:pt x="15658" y="5269"/>
                    <a:pt x="15631" y="5248"/>
                    <a:pt x="15598" y="5243"/>
                  </a:cubicBezTo>
                  <a:cubicBezTo>
                    <a:pt x="15532" y="5234"/>
                    <a:pt x="15480" y="5299"/>
                    <a:pt x="15504" y="5361"/>
                  </a:cubicBezTo>
                  <a:cubicBezTo>
                    <a:pt x="15544" y="5471"/>
                    <a:pt x="15581" y="5582"/>
                    <a:pt x="15617" y="5693"/>
                  </a:cubicBezTo>
                  <a:close/>
                  <a:moveTo>
                    <a:pt x="15834" y="6542"/>
                  </a:moveTo>
                  <a:cubicBezTo>
                    <a:pt x="15850" y="6618"/>
                    <a:pt x="15949" y="6638"/>
                    <a:pt x="15994" y="6575"/>
                  </a:cubicBezTo>
                  <a:cubicBezTo>
                    <a:pt x="16007" y="6554"/>
                    <a:pt x="16013" y="6531"/>
                    <a:pt x="16008" y="6507"/>
                  </a:cubicBezTo>
                  <a:cubicBezTo>
                    <a:pt x="15985" y="6390"/>
                    <a:pt x="15959" y="6273"/>
                    <a:pt x="15931" y="6157"/>
                  </a:cubicBezTo>
                  <a:cubicBezTo>
                    <a:pt x="15907" y="6065"/>
                    <a:pt x="15776" y="6068"/>
                    <a:pt x="15758" y="6162"/>
                  </a:cubicBezTo>
                  <a:cubicBezTo>
                    <a:pt x="15755" y="6175"/>
                    <a:pt x="15755" y="6186"/>
                    <a:pt x="15759" y="6199"/>
                  </a:cubicBezTo>
                  <a:cubicBezTo>
                    <a:pt x="15787" y="6313"/>
                    <a:pt x="15812" y="6427"/>
                    <a:pt x="15834" y="6542"/>
                  </a:cubicBezTo>
                  <a:close/>
                  <a:moveTo>
                    <a:pt x="15956" y="7409"/>
                  </a:moveTo>
                  <a:cubicBezTo>
                    <a:pt x="15959" y="7447"/>
                    <a:pt x="15987" y="7479"/>
                    <a:pt x="16024" y="7488"/>
                  </a:cubicBezTo>
                  <a:cubicBezTo>
                    <a:pt x="16083" y="7501"/>
                    <a:pt x="16138" y="7454"/>
                    <a:pt x="16132" y="7394"/>
                  </a:cubicBezTo>
                  <a:cubicBezTo>
                    <a:pt x="16123" y="7275"/>
                    <a:pt x="16110" y="7155"/>
                    <a:pt x="16095" y="7037"/>
                  </a:cubicBezTo>
                  <a:cubicBezTo>
                    <a:pt x="16091" y="7015"/>
                    <a:pt x="16079" y="6993"/>
                    <a:pt x="16061" y="6979"/>
                  </a:cubicBezTo>
                  <a:cubicBezTo>
                    <a:pt x="15999" y="6931"/>
                    <a:pt x="15909" y="6982"/>
                    <a:pt x="15918" y="7060"/>
                  </a:cubicBezTo>
                  <a:cubicBezTo>
                    <a:pt x="15933" y="7175"/>
                    <a:pt x="15946" y="7292"/>
                    <a:pt x="15956" y="7409"/>
                  </a:cubicBezTo>
                  <a:close/>
                  <a:moveTo>
                    <a:pt x="15981" y="8285"/>
                  </a:moveTo>
                  <a:cubicBezTo>
                    <a:pt x="15980" y="8372"/>
                    <a:pt x="16092" y="8409"/>
                    <a:pt x="16143" y="8338"/>
                  </a:cubicBezTo>
                  <a:cubicBezTo>
                    <a:pt x="16153" y="8323"/>
                    <a:pt x="16159" y="8307"/>
                    <a:pt x="16159" y="8289"/>
                  </a:cubicBezTo>
                  <a:lnTo>
                    <a:pt x="16160" y="8238"/>
                  </a:lnTo>
                  <a:lnTo>
                    <a:pt x="16160" y="8186"/>
                  </a:lnTo>
                  <a:lnTo>
                    <a:pt x="16161" y="8133"/>
                  </a:lnTo>
                  <a:cubicBezTo>
                    <a:pt x="16161" y="8066"/>
                    <a:pt x="16161" y="7998"/>
                    <a:pt x="16160" y="7931"/>
                  </a:cubicBezTo>
                  <a:cubicBezTo>
                    <a:pt x="16159" y="7894"/>
                    <a:pt x="16137" y="7862"/>
                    <a:pt x="16102" y="7849"/>
                  </a:cubicBezTo>
                  <a:cubicBezTo>
                    <a:pt x="16043" y="7828"/>
                    <a:pt x="15981" y="7871"/>
                    <a:pt x="15983" y="7934"/>
                  </a:cubicBezTo>
                  <a:cubicBezTo>
                    <a:pt x="15984" y="8000"/>
                    <a:pt x="15984" y="8066"/>
                    <a:pt x="15984" y="8132"/>
                  </a:cubicBezTo>
                  <a:lnTo>
                    <a:pt x="15983" y="8183"/>
                  </a:lnTo>
                  <a:lnTo>
                    <a:pt x="15983" y="8235"/>
                  </a:lnTo>
                  <a:close/>
                  <a:moveTo>
                    <a:pt x="15911" y="9157"/>
                  </a:moveTo>
                  <a:cubicBezTo>
                    <a:pt x="15902" y="9236"/>
                    <a:pt x="15990" y="9288"/>
                    <a:pt x="16053" y="9240"/>
                  </a:cubicBezTo>
                  <a:cubicBezTo>
                    <a:pt x="16072" y="9225"/>
                    <a:pt x="16083" y="9206"/>
                    <a:pt x="16087" y="9181"/>
                  </a:cubicBezTo>
                  <a:lnTo>
                    <a:pt x="16097" y="9110"/>
                  </a:lnTo>
                  <a:lnTo>
                    <a:pt x="16103" y="9060"/>
                  </a:lnTo>
                  <a:lnTo>
                    <a:pt x="16109" y="9009"/>
                  </a:lnTo>
                  <a:lnTo>
                    <a:pt x="16114" y="8958"/>
                  </a:lnTo>
                  <a:lnTo>
                    <a:pt x="16119" y="8908"/>
                  </a:lnTo>
                  <a:lnTo>
                    <a:pt x="16127" y="8825"/>
                  </a:lnTo>
                  <a:cubicBezTo>
                    <a:pt x="16134" y="8747"/>
                    <a:pt x="16045" y="8699"/>
                    <a:pt x="15983" y="8749"/>
                  </a:cubicBezTo>
                  <a:cubicBezTo>
                    <a:pt x="15965" y="8765"/>
                    <a:pt x="15952" y="8785"/>
                    <a:pt x="15951" y="8809"/>
                  </a:cubicBezTo>
                  <a:lnTo>
                    <a:pt x="15948" y="8840"/>
                  </a:lnTo>
                  <a:lnTo>
                    <a:pt x="15943" y="8889"/>
                  </a:lnTo>
                  <a:lnTo>
                    <a:pt x="15938" y="8939"/>
                  </a:lnTo>
                  <a:lnTo>
                    <a:pt x="15932" y="8989"/>
                  </a:lnTo>
                  <a:lnTo>
                    <a:pt x="15926" y="9039"/>
                  </a:lnTo>
                  <a:lnTo>
                    <a:pt x="15921" y="9088"/>
                  </a:lnTo>
                  <a:close/>
                  <a:moveTo>
                    <a:pt x="15746" y="10017"/>
                  </a:moveTo>
                  <a:cubicBezTo>
                    <a:pt x="15725" y="10096"/>
                    <a:pt x="15815" y="10159"/>
                    <a:pt x="15882" y="10112"/>
                  </a:cubicBezTo>
                  <a:cubicBezTo>
                    <a:pt x="15899" y="10100"/>
                    <a:pt x="15911" y="10081"/>
                    <a:pt x="15917" y="10060"/>
                  </a:cubicBezTo>
                  <a:lnTo>
                    <a:pt x="15932" y="10004"/>
                  </a:lnTo>
                  <a:lnTo>
                    <a:pt x="15943" y="9955"/>
                  </a:lnTo>
                  <a:lnTo>
                    <a:pt x="15954" y="9906"/>
                  </a:lnTo>
                  <a:lnTo>
                    <a:pt x="15966" y="9857"/>
                  </a:lnTo>
                  <a:lnTo>
                    <a:pt x="15976" y="9808"/>
                  </a:lnTo>
                  <a:lnTo>
                    <a:pt x="15987" y="9759"/>
                  </a:lnTo>
                  <a:lnTo>
                    <a:pt x="15997" y="9711"/>
                  </a:lnTo>
                  <a:cubicBezTo>
                    <a:pt x="16013" y="9637"/>
                    <a:pt x="15931" y="9578"/>
                    <a:pt x="15865" y="9617"/>
                  </a:cubicBezTo>
                  <a:cubicBezTo>
                    <a:pt x="15843" y="9630"/>
                    <a:pt x="15828" y="9652"/>
                    <a:pt x="15823" y="9676"/>
                  </a:cubicBezTo>
                  <a:lnTo>
                    <a:pt x="15814" y="9722"/>
                  </a:lnTo>
                  <a:lnTo>
                    <a:pt x="15803" y="9770"/>
                  </a:lnTo>
                  <a:lnTo>
                    <a:pt x="15793" y="9818"/>
                  </a:lnTo>
                  <a:lnTo>
                    <a:pt x="15781" y="9866"/>
                  </a:lnTo>
                  <a:lnTo>
                    <a:pt x="15771" y="9914"/>
                  </a:lnTo>
                  <a:lnTo>
                    <a:pt x="15759" y="9962"/>
                  </a:lnTo>
                  <a:close/>
                  <a:moveTo>
                    <a:pt x="15484" y="10854"/>
                  </a:moveTo>
                  <a:cubicBezTo>
                    <a:pt x="15472" y="10885"/>
                    <a:pt x="15479" y="10919"/>
                    <a:pt x="15501" y="10944"/>
                  </a:cubicBezTo>
                  <a:cubicBezTo>
                    <a:pt x="15546" y="10993"/>
                    <a:pt x="15627" y="10978"/>
                    <a:pt x="15650" y="10916"/>
                  </a:cubicBezTo>
                  <a:lnTo>
                    <a:pt x="15671" y="10859"/>
                  </a:lnTo>
                  <a:lnTo>
                    <a:pt x="15688" y="10813"/>
                  </a:lnTo>
                  <a:lnTo>
                    <a:pt x="15704" y="10767"/>
                  </a:lnTo>
                  <a:lnTo>
                    <a:pt x="15721" y="10719"/>
                  </a:lnTo>
                  <a:lnTo>
                    <a:pt x="15737" y="10673"/>
                  </a:lnTo>
                  <a:lnTo>
                    <a:pt x="15753" y="10626"/>
                  </a:lnTo>
                  <a:lnTo>
                    <a:pt x="15768" y="10577"/>
                  </a:lnTo>
                  <a:cubicBezTo>
                    <a:pt x="15794" y="10500"/>
                    <a:pt x="15709" y="10432"/>
                    <a:pt x="15640" y="10473"/>
                  </a:cubicBezTo>
                  <a:cubicBezTo>
                    <a:pt x="15621" y="10485"/>
                    <a:pt x="15607" y="10502"/>
                    <a:pt x="15600" y="10523"/>
                  </a:cubicBezTo>
                  <a:lnTo>
                    <a:pt x="15584" y="10570"/>
                  </a:lnTo>
                  <a:lnTo>
                    <a:pt x="15569" y="10616"/>
                  </a:lnTo>
                  <a:lnTo>
                    <a:pt x="15553" y="10662"/>
                  </a:lnTo>
                  <a:lnTo>
                    <a:pt x="15537" y="10707"/>
                  </a:lnTo>
                  <a:lnTo>
                    <a:pt x="15521" y="10754"/>
                  </a:lnTo>
                  <a:lnTo>
                    <a:pt x="15505" y="10799"/>
                  </a:lnTo>
                  <a:close/>
                  <a:moveTo>
                    <a:pt x="15132" y="11655"/>
                  </a:moveTo>
                  <a:cubicBezTo>
                    <a:pt x="15094" y="11729"/>
                    <a:pt x="15169" y="11809"/>
                    <a:pt x="15245" y="11777"/>
                  </a:cubicBezTo>
                  <a:cubicBezTo>
                    <a:pt x="15264" y="11769"/>
                    <a:pt x="15280" y="11754"/>
                    <a:pt x="15290" y="11735"/>
                  </a:cubicBezTo>
                  <a:lnTo>
                    <a:pt x="15321" y="11673"/>
                  </a:lnTo>
                  <a:lnTo>
                    <a:pt x="15343" y="11628"/>
                  </a:lnTo>
                  <a:lnTo>
                    <a:pt x="15365" y="11585"/>
                  </a:lnTo>
                  <a:lnTo>
                    <a:pt x="15386" y="11540"/>
                  </a:lnTo>
                  <a:lnTo>
                    <a:pt x="15407" y="11496"/>
                  </a:lnTo>
                  <a:lnTo>
                    <a:pt x="15427" y="11451"/>
                  </a:lnTo>
                  <a:lnTo>
                    <a:pt x="15445" y="11413"/>
                  </a:lnTo>
                  <a:cubicBezTo>
                    <a:pt x="15478" y="11338"/>
                    <a:pt x="15402" y="11261"/>
                    <a:pt x="15326" y="11296"/>
                  </a:cubicBezTo>
                  <a:cubicBezTo>
                    <a:pt x="15307" y="11305"/>
                    <a:pt x="15292" y="11319"/>
                    <a:pt x="15284" y="11339"/>
                  </a:cubicBezTo>
                  <a:lnTo>
                    <a:pt x="15266" y="11378"/>
                  </a:lnTo>
                  <a:lnTo>
                    <a:pt x="15246" y="11421"/>
                  </a:lnTo>
                  <a:lnTo>
                    <a:pt x="15225" y="11464"/>
                  </a:lnTo>
                  <a:lnTo>
                    <a:pt x="15205" y="11508"/>
                  </a:lnTo>
                  <a:lnTo>
                    <a:pt x="15184" y="11551"/>
                  </a:lnTo>
                  <a:lnTo>
                    <a:pt x="15162" y="11593"/>
                  </a:lnTo>
                  <a:close/>
                  <a:moveTo>
                    <a:pt x="14692" y="12413"/>
                  </a:moveTo>
                  <a:cubicBezTo>
                    <a:pt x="14640" y="12495"/>
                    <a:pt x="14736" y="12590"/>
                    <a:pt x="14817" y="12534"/>
                  </a:cubicBezTo>
                  <a:cubicBezTo>
                    <a:pt x="14827" y="12527"/>
                    <a:pt x="14834" y="12520"/>
                    <a:pt x="14841" y="12510"/>
                  </a:cubicBezTo>
                  <a:lnTo>
                    <a:pt x="14862" y="12478"/>
                  </a:lnTo>
                  <a:lnTo>
                    <a:pt x="14888" y="12437"/>
                  </a:lnTo>
                  <a:lnTo>
                    <a:pt x="14914" y="12396"/>
                  </a:lnTo>
                  <a:lnTo>
                    <a:pt x="14940" y="12354"/>
                  </a:lnTo>
                  <a:lnTo>
                    <a:pt x="14966" y="12313"/>
                  </a:lnTo>
                  <a:lnTo>
                    <a:pt x="14991" y="12271"/>
                  </a:lnTo>
                  <a:lnTo>
                    <a:pt x="15030" y="12206"/>
                  </a:lnTo>
                  <a:cubicBezTo>
                    <a:pt x="15049" y="12175"/>
                    <a:pt x="15046" y="12134"/>
                    <a:pt x="15023" y="12106"/>
                  </a:cubicBezTo>
                  <a:cubicBezTo>
                    <a:pt x="14984" y="12057"/>
                    <a:pt x="14910" y="12062"/>
                    <a:pt x="14878" y="12116"/>
                  </a:cubicBezTo>
                  <a:lnTo>
                    <a:pt x="14840" y="12179"/>
                  </a:lnTo>
                  <a:lnTo>
                    <a:pt x="14815" y="12220"/>
                  </a:lnTo>
                  <a:lnTo>
                    <a:pt x="14790" y="12261"/>
                  </a:lnTo>
                  <a:lnTo>
                    <a:pt x="14764" y="12301"/>
                  </a:lnTo>
                  <a:lnTo>
                    <a:pt x="14739" y="12341"/>
                  </a:lnTo>
                  <a:lnTo>
                    <a:pt x="14713" y="12381"/>
                  </a:lnTo>
                  <a:close/>
                  <a:moveTo>
                    <a:pt x="14172" y="13118"/>
                  </a:moveTo>
                  <a:cubicBezTo>
                    <a:pt x="14155" y="13138"/>
                    <a:pt x="14149" y="13165"/>
                    <a:pt x="14153" y="13191"/>
                  </a:cubicBezTo>
                  <a:cubicBezTo>
                    <a:pt x="14168" y="13265"/>
                    <a:pt x="14260" y="13288"/>
                    <a:pt x="14308" y="13231"/>
                  </a:cubicBezTo>
                  <a:lnTo>
                    <a:pt x="14347" y="13183"/>
                  </a:lnTo>
                  <a:lnTo>
                    <a:pt x="14377" y="13146"/>
                  </a:lnTo>
                  <a:lnTo>
                    <a:pt x="14408" y="13108"/>
                  </a:lnTo>
                  <a:lnTo>
                    <a:pt x="14438" y="13070"/>
                  </a:lnTo>
                  <a:lnTo>
                    <a:pt x="14467" y="13032"/>
                  </a:lnTo>
                  <a:lnTo>
                    <a:pt x="14497" y="12993"/>
                  </a:lnTo>
                  <a:lnTo>
                    <a:pt x="14531" y="12949"/>
                  </a:lnTo>
                  <a:cubicBezTo>
                    <a:pt x="14583" y="12879"/>
                    <a:pt x="14513" y="12784"/>
                    <a:pt x="14431" y="12812"/>
                  </a:cubicBezTo>
                  <a:cubicBezTo>
                    <a:pt x="14413" y="12819"/>
                    <a:pt x="14400" y="12828"/>
                    <a:pt x="14389" y="12843"/>
                  </a:cubicBezTo>
                  <a:lnTo>
                    <a:pt x="14356" y="12886"/>
                  </a:lnTo>
                  <a:lnTo>
                    <a:pt x="14328" y="12923"/>
                  </a:lnTo>
                  <a:lnTo>
                    <a:pt x="14299" y="12961"/>
                  </a:lnTo>
                  <a:lnTo>
                    <a:pt x="14269" y="12997"/>
                  </a:lnTo>
                  <a:lnTo>
                    <a:pt x="14239" y="13035"/>
                  </a:lnTo>
                  <a:lnTo>
                    <a:pt x="14210" y="13072"/>
                  </a:lnTo>
                  <a:close/>
                  <a:moveTo>
                    <a:pt x="13577" y="13761"/>
                  </a:moveTo>
                  <a:cubicBezTo>
                    <a:pt x="13550" y="13788"/>
                    <a:pt x="13543" y="13828"/>
                    <a:pt x="13558" y="13862"/>
                  </a:cubicBezTo>
                  <a:cubicBezTo>
                    <a:pt x="13585" y="13917"/>
                    <a:pt x="13657" y="13930"/>
                    <a:pt x="13701" y="13887"/>
                  </a:cubicBezTo>
                  <a:lnTo>
                    <a:pt x="13726" y="13863"/>
                  </a:lnTo>
                  <a:lnTo>
                    <a:pt x="13760" y="13830"/>
                  </a:lnTo>
                  <a:lnTo>
                    <a:pt x="13795" y="13795"/>
                  </a:lnTo>
                  <a:lnTo>
                    <a:pt x="13829" y="13761"/>
                  </a:lnTo>
                  <a:lnTo>
                    <a:pt x="13863" y="13726"/>
                  </a:lnTo>
                  <a:lnTo>
                    <a:pt x="13896" y="13692"/>
                  </a:lnTo>
                  <a:lnTo>
                    <a:pt x="13930" y="13657"/>
                  </a:lnTo>
                  <a:lnTo>
                    <a:pt x="13952" y="13633"/>
                  </a:lnTo>
                  <a:cubicBezTo>
                    <a:pt x="13979" y="13604"/>
                    <a:pt x="13984" y="13562"/>
                    <a:pt x="13964" y="13528"/>
                  </a:cubicBezTo>
                  <a:cubicBezTo>
                    <a:pt x="13935" y="13477"/>
                    <a:pt x="13864" y="13468"/>
                    <a:pt x="13823" y="13512"/>
                  </a:cubicBezTo>
                  <a:lnTo>
                    <a:pt x="13769" y="13569"/>
                  </a:lnTo>
                  <a:lnTo>
                    <a:pt x="13736" y="13603"/>
                  </a:lnTo>
                  <a:lnTo>
                    <a:pt x="13702" y="13636"/>
                  </a:lnTo>
                  <a:lnTo>
                    <a:pt x="13669" y="13670"/>
                  </a:lnTo>
                  <a:lnTo>
                    <a:pt x="13635" y="13703"/>
                  </a:lnTo>
                  <a:lnTo>
                    <a:pt x="13602" y="13736"/>
                  </a:lnTo>
                  <a:close/>
                  <a:moveTo>
                    <a:pt x="12915" y="14334"/>
                  </a:moveTo>
                  <a:cubicBezTo>
                    <a:pt x="12884" y="14358"/>
                    <a:pt x="12873" y="14397"/>
                    <a:pt x="12886" y="14434"/>
                  </a:cubicBezTo>
                  <a:cubicBezTo>
                    <a:pt x="12905" y="14491"/>
                    <a:pt x="12976" y="14512"/>
                    <a:pt x="13023" y="14474"/>
                  </a:cubicBezTo>
                  <a:lnTo>
                    <a:pt x="13069" y="14438"/>
                  </a:lnTo>
                  <a:lnTo>
                    <a:pt x="13108" y="14408"/>
                  </a:lnTo>
                  <a:lnTo>
                    <a:pt x="13145" y="14378"/>
                  </a:lnTo>
                  <a:lnTo>
                    <a:pt x="13183" y="14347"/>
                  </a:lnTo>
                  <a:lnTo>
                    <a:pt x="13220" y="14317"/>
                  </a:lnTo>
                  <a:lnTo>
                    <a:pt x="13258" y="14285"/>
                  </a:lnTo>
                  <a:lnTo>
                    <a:pt x="13302" y="14249"/>
                  </a:lnTo>
                  <a:cubicBezTo>
                    <a:pt x="13362" y="14197"/>
                    <a:pt x="13330" y="14099"/>
                    <a:pt x="13252" y="14092"/>
                  </a:cubicBezTo>
                  <a:cubicBezTo>
                    <a:pt x="13227" y="14092"/>
                    <a:pt x="13206" y="14098"/>
                    <a:pt x="13187" y="14113"/>
                  </a:cubicBezTo>
                  <a:lnTo>
                    <a:pt x="13144" y="14149"/>
                  </a:lnTo>
                  <a:lnTo>
                    <a:pt x="13108" y="14180"/>
                  </a:lnTo>
                  <a:lnTo>
                    <a:pt x="13071" y="14210"/>
                  </a:lnTo>
                  <a:lnTo>
                    <a:pt x="13034" y="14240"/>
                  </a:lnTo>
                  <a:lnTo>
                    <a:pt x="12997" y="14270"/>
                  </a:lnTo>
                  <a:lnTo>
                    <a:pt x="12960" y="14299"/>
                  </a:lnTo>
                  <a:close/>
                  <a:moveTo>
                    <a:pt x="12194" y="14831"/>
                  </a:moveTo>
                  <a:cubicBezTo>
                    <a:pt x="12142" y="14864"/>
                    <a:pt x="12137" y="14935"/>
                    <a:pt x="12183" y="14975"/>
                  </a:cubicBezTo>
                  <a:cubicBezTo>
                    <a:pt x="12213" y="15000"/>
                    <a:pt x="12254" y="15002"/>
                    <a:pt x="12286" y="14982"/>
                  </a:cubicBezTo>
                  <a:lnTo>
                    <a:pt x="12312" y="14966"/>
                  </a:lnTo>
                  <a:lnTo>
                    <a:pt x="12353" y="14941"/>
                  </a:lnTo>
                  <a:lnTo>
                    <a:pt x="12395" y="14915"/>
                  </a:lnTo>
                  <a:lnTo>
                    <a:pt x="12436" y="14889"/>
                  </a:lnTo>
                  <a:lnTo>
                    <a:pt x="12477" y="14863"/>
                  </a:lnTo>
                  <a:lnTo>
                    <a:pt x="12518" y="14835"/>
                  </a:lnTo>
                  <a:lnTo>
                    <a:pt x="12559" y="14809"/>
                  </a:lnTo>
                  <a:lnTo>
                    <a:pt x="12588" y="14789"/>
                  </a:lnTo>
                  <a:cubicBezTo>
                    <a:pt x="12661" y="14739"/>
                    <a:pt x="12624" y="14625"/>
                    <a:pt x="12536" y="14627"/>
                  </a:cubicBezTo>
                  <a:cubicBezTo>
                    <a:pt x="12519" y="14628"/>
                    <a:pt x="12503" y="14633"/>
                    <a:pt x="12489" y="14642"/>
                  </a:cubicBezTo>
                  <a:lnTo>
                    <a:pt x="12421" y="14688"/>
                  </a:lnTo>
                  <a:lnTo>
                    <a:pt x="12380" y="14714"/>
                  </a:lnTo>
                  <a:lnTo>
                    <a:pt x="12340" y="14739"/>
                  </a:lnTo>
                  <a:lnTo>
                    <a:pt x="12300" y="14765"/>
                  </a:lnTo>
                  <a:lnTo>
                    <a:pt x="12260" y="14791"/>
                  </a:lnTo>
                  <a:close/>
                  <a:moveTo>
                    <a:pt x="11422" y="15246"/>
                  </a:moveTo>
                  <a:cubicBezTo>
                    <a:pt x="11341" y="15284"/>
                    <a:pt x="11362" y="15406"/>
                    <a:pt x="11452" y="15414"/>
                  </a:cubicBezTo>
                  <a:cubicBezTo>
                    <a:pt x="11468" y="15415"/>
                    <a:pt x="11483" y="15413"/>
                    <a:pt x="11498" y="15406"/>
                  </a:cubicBezTo>
                  <a:lnTo>
                    <a:pt x="11540" y="15386"/>
                  </a:lnTo>
                  <a:lnTo>
                    <a:pt x="11584" y="15365"/>
                  </a:lnTo>
                  <a:lnTo>
                    <a:pt x="11628" y="15344"/>
                  </a:lnTo>
                  <a:lnTo>
                    <a:pt x="11672" y="15322"/>
                  </a:lnTo>
                  <a:lnTo>
                    <a:pt x="11716" y="15300"/>
                  </a:lnTo>
                  <a:lnTo>
                    <a:pt x="11760" y="15278"/>
                  </a:lnTo>
                  <a:lnTo>
                    <a:pt x="11819" y="15248"/>
                  </a:lnTo>
                  <a:cubicBezTo>
                    <a:pt x="11836" y="15238"/>
                    <a:pt x="11848" y="15225"/>
                    <a:pt x="11857" y="15207"/>
                  </a:cubicBezTo>
                  <a:cubicBezTo>
                    <a:pt x="11893" y="15129"/>
                    <a:pt x="11812" y="15051"/>
                    <a:pt x="11736" y="15090"/>
                  </a:cubicBezTo>
                  <a:lnTo>
                    <a:pt x="11678" y="15120"/>
                  </a:lnTo>
                  <a:lnTo>
                    <a:pt x="11636" y="15142"/>
                  </a:lnTo>
                  <a:lnTo>
                    <a:pt x="11593" y="15163"/>
                  </a:lnTo>
                  <a:lnTo>
                    <a:pt x="11550" y="15185"/>
                  </a:lnTo>
                  <a:lnTo>
                    <a:pt x="11507" y="15206"/>
                  </a:lnTo>
                  <a:lnTo>
                    <a:pt x="11464" y="15226"/>
                  </a:lnTo>
                  <a:close/>
                  <a:moveTo>
                    <a:pt x="10609" y="15571"/>
                  </a:moveTo>
                  <a:cubicBezTo>
                    <a:pt x="10522" y="15602"/>
                    <a:pt x="10532" y="15729"/>
                    <a:pt x="10625" y="15744"/>
                  </a:cubicBezTo>
                  <a:cubicBezTo>
                    <a:pt x="10639" y="15745"/>
                    <a:pt x="10653" y="15744"/>
                    <a:pt x="10666" y="15739"/>
                  </a:cubicBezTo>
                  <a:lnTo>
                    <a:pt x="10719" y="15721"/>
                  </a:lnTo>
                  <a:lnTo>
                    <a:pt x="10766" y="15705"/>
                  </a:lnTo>
                  <a:lnTo>
                    <a:pt x="10812" y="15688"/>
                  </a:lnTo>
                  <a:lnTo>
                    <a:pt x="10859" y="15672"/>
                  </a:lnTo>
                  <a:lnTo>
                    <a:pt x="10906" y="15654"/>
                  </a:lnTo>
                  <a:lnTo>
                    <a:pt x="10952" y="15637"/>
                  </a:lnTo>
                  <a:lnTo>
                    <a:pt x="11004" y="15617"/>
                  </a:lnTo>
                  <a:cubicBezTo>
                    <a:pt x="11034" y="15605"/>
                    <a:pt x="11055" y="15578"/>
                    <a:pt x="11059" y="15544"/>
                  </a:cubicBezTo>
                  <a:cubicBezTo>
                    <a:pt x="11066" y="15478"/>
                    <a:pt x="11000" y="15427"/>
                    <a:pt x="10938" y="15452"/>
                  </a:cubicBezTo>
                  <a:lnTo>
                    <a:pt x="10888" y="15471"/>
                  </a:lnTo>
                  <a:lnTo>
                    <a:pt x="10844" y="15489"/>
                  </a:lnTo>
                  <a:lnTo>
                    <a:pt x="10798" y="15505"/>
                  </a:lnTo>
                  <a:lnTo>
                    <a:pt x="10753" y="15522"/>
                  </a:lnTo>
                  <a:lnTo>
                    <a:pt x="10707" y="15537"/>
                  </a:lnTo>
                  <a:lnTo>
                    <a:pt x="10661" y="15554"/>
                  </a:lnTo>
                  <a:close/>
                  <a:moveTo>
                    <a:pt x="9765" y="15805"/>
                  </a:moveTo>
                  <a:cubicBezTo>
                    <a:pt x="9684" y="15822"/>
                    <a:pt x="9669" y="15933"/>
                    <a:pt x="9744" y="15971"/>
                  </a:cubicBezTo>
                  <a:cubicBezTo>
                    <a:pt x="9762" y="15980"/>
                    <a:pt x="9783" y="15982"/>
                    <a:pt x="9802" y="15978"/>
                  </a:cubicBezTo>
                  <a:lnTo>
                    <a:pt x="9856" y="15966"/>
                  </a:lnTo>
                  <a:lnTo>
                    <a:pt x="9905" y="15955"/>
                  </a:lnTo>
                  <a:lnTo>
                    <a:pt x="9954" y="15943"/>
                  </a:lnTo>
                  <a:lnTo>
                    <a:pt x="10003" y="15932"/>
                  </a:lnTo>
                  <a:lnTo>
                    <a:pt x="10052" y="15920"/>
                  </a:lnTo>
                  <a:lnTo>
                    <a:pt x="10100" y="15908"/>
                  </a:lnTo>
                  <a:lnTo>
                    <a:pt x="10151" y="15894"/>
                  </a:lnTo>
                  <a:cubicBezTo>
                    <a:pt x="10191" y="15883"/>
                    <a:pt x="10217" y="15848"/>
                    <a:pt x="10217" y="15808"/>
                  </a:cubicBezTo>
                  <a:cubicBezTo>
                    <a:pt x="10217" y="15750"/>
                    <a:pt x="10161" y="15708"/>
                    <a:pt x="10105" y="15723"/>
                  </a:cubicBezTo>
                  <a:lnTo>
                    <a:pt x="10056" y="15736"/>
                  </a:lnTo>
                  <a:lnTo>
                    <a:pt x="10008" y="15748"/>
                  </a:lnTo>
                  <a:lnTo>
                    <a:pt x="9961" y="15759"/>
                  </a:lnTo>
                  <a:lnTo>
                    <a:pt x="9913" y="15771"/>
                  </a:lnTo>
                  <a:lnTo>
                    <a:pt x="9866" y="15782"/>
                  </a:lnTo>
                  <a:lnTo>
                    <a:pt x="9818" y="15793"/>
                  </a:lnTo>
                  <a:close/>
                  <a:moveTo>
                    <a:pt x="8899" y="15943"/>
                  </a:moveTo>
                  <a:cubicBezTo>
                    <a:pt x="8862" y="15947"/>
                    <a:pt x="8831" y="15974"/>
                    <a:pt x="8822" y="16011"/>
                  </a:cubicBezTo>
                  <a:cubicBezTo>
                    <a:pt x="8809" y="16071"/>
                    <a:pt x="8857" y="16125"/>
                    <a:pt x="8918" y="16119"/>
                  </a:cubicBezTo>
                  <a:lnTo>
                    <a:pt x="8958" y="16115"/>
                  </a:lnTo>
                  <a:lnTo>
                    <a:pt x="9008" y="16109"/>
                  </a:lnTo>
                  <a:lnTo>
                    <a:pt x="9059" y="16103"/>
                  </a:lnTo>
                  <a:lnTo>
                    <a:pt x="9110" y="16097"/>
                  </a:lnTo>
                  <a:lnTo>
                    <a:pt x="9160" y="16090"/>
                  </a:lnTo>
                  <a:lnTo>
                    <a:pt x="9211" y="16083"/>
                  </a:lnTo>
                  <a:lnTo>
                    <a:pt x="9274" y="16074"/>
                  </a:lnTo>
                  <a:cubicBezTo>
                    <a:pt x="9301" y="16070"/>
                    <a:pt x="9325" y="16053"/>
                    <a:pt x="9338" y="16030"/>
                  </a:cubicBezTo>
                  <a:cubicBezTo>
                    <a:pt x="9373" y="15965"/>
                    <a:pt x="9320" y="15888"/>
                    <a:pt x="9248" y="15899"/>
                  </a:cubicBezTo>
                  <a:lnTo>
                    <a:pt x="9186" y="15908"/>
                  </a:lnTo>
                  <a:lnTo>
                    <a:pt x="9137" y="15915"/>
                  </a:lnTo>
                  <a:lnTo>
                    <a:pt x="9087" y="15921"/>
                  </a:lnTo>
                  <a:lnTo>
                    <a:pt x="9038" y="15927"/>
                  </a:lnTo>
                  <a:lnTo>
                    <a:pt x="8988" y="15933"/>
                  </a:lnTo>
                  <a:lnTo>
                    <a:pt x="8939" y="15938"/>
                  </a:lnTo>
                  <a:close/>
                  <a:moveTo>
                    <a:pt x="8025" y="15984"/>
                  </a:moveTo>
                  <a:cubicBezTo>
                    <a:pt x="7941" y="15984"/>
                    <a:pt x="7903" y="16090"/>
                    <a:pt x="7969" y="16143"/>
                  </a:cubicBezTo>
                  <a:cubicBezTo>
                    <a:pt x="7986" y="16155"/>
                    <a:pt x="8003" y="16162"/>
                    <a:pt x="8024" y="16162"/>
                  </a:cubicBezTo>
                  <a:lnTo>
                    <a:pt x="8081" y="16162"/>
                  </a:lnTo>
                  <a:lnTo>
                    <a:pt x="8133" y="16162"/>
                  </a:lnTo>
                  <a:lnTo>
                    <a:pt x="8185" y="16161"/>
                  </a:lnTo>
                  <a:lnTo>
                    <a:pt x="8237" y="16160"/>
                  </a:lnTo>
                  <a:lnTo>
                    <a:pt x="8289" y="16159"/>
                  </a:lnTo>
                  <a:lnTo>
                    <a:pt x="8341" y="16157"/>
                  </a:lnTo>
                  <a:lnTo>
                    <a:pt x="8382" y="16156"/>
                  </a:lnTo>
                  <a:cubicBezTo>
                    <a:pt x="8423" y="16155"/>
                    <a:pt x="8457" y="16126"/>
                    <a:pt x="8465" y="16087"/>
                  </a:cubicBezTo>
                  <a:cubicBezTo>
                    <a:pt x="8478" y="16031"/>
                    <a:pt x="8433" y="15977"/>
                    <a:pt x="8375" y="15979"/>
                  </a:cubicBezTo>
                  <a:lnTo>
                    <a:pt x="8335" y="15981"/>
                  </a:lnTo>
                  <a:lnTo>
                    <a:pt x="8285" y="15982"/>
                  </a:lnTo>
                  <a:lnTo>
                    <a:pt x="8234" y="15983"/>
                  </a:lnTo>
                  <a:lnTo>
                    <a:pt x="8182" y="15984"/>
                  </a:lnTo>
                  <a:lnTo>
                    <a:pt x="8132" y="15984"/>
                  </a:lnTo>
                  <a:lnTo>
                    <a:pt x="8081" y="15984"/>
                  </a:lnTo>
                  <a:close/>
                  <a:moveTo>
                    <a:pt x="7150" y="15930"/>
                  </a:moveTo>
                  <a:cubicBezTo>
                    <a:pt x="7063" y="15922"/>
                    <a:pt x="7017" y="16028"/>
                    <a:pt x="7082" y="16086"/>
                  </a:cubicBezTo>
                  <a:cubicBezTo>
                    <a:pt x="7096" y="16097"/>
                    <a:pt x="7112" y="16104"/>
                    <a:pt x="7130" y="16107"/>
                  </a:cubicBezTo>
                  <a:lnTo>
                    <a:pt x="7204" y="16115"/>
                  </a:lnTo>
                  <a:lnTo>
                    <a:pt x="7254" y="16120"/>
                  </a:lnTo>
                  <a:lnTo>
                    <a:pt x="7306" y="16125"/>
                  </a:lnTo>
                  <a:lnTo>
                    <a:pt x="7356" y="16129"/>
                  </a:lnTo>
                  <a:lnTo>
                    <a:pt x="7408" y="16134"/>
                  </a:lnTo>
                  <a:lnTo>
                    <a:pt x="7487" y="16140"/>
                  </a:lnTo>
                  <a:cubicBezTo>
                    <a:pt x="7576" y="16146"/>
                    <a:pt x="7617" y="16032"/>
                    <a:pt x="7545" y="15980"/>
                  </a:cubicBezTo>
                  <a:cubicBezTo>
                    <a:pt x="7530" y="15970"/>
                    <a:pt x="7516" y="15965"/>
                    <a:pt x="7500" y="15964"/>
                  </a:cubicBezTo>
                  <a:lnTo>
                    <a:pt x="7423" y="15957"/>
                  </a:lnTo>
                  <a:lnTo>
                    <a:pt x="7372" y="15953"/>
                  </a:lnTo>
                  <a:lnTo>
                    <a:pt x="7322" y="15949"/>
                  </a:lnTo>
                  <a:lnTo>
                    <a:pt x="7273" y="15943"/>
                  </a:lnTo>
                  <a:lnTo>
                    <a:pt x="7223" y="15938"/>
                  </a:lnTo>
                  <a:close/>
                  <a:moveTo>
                    <a:pt x="6288" y="15780"/>
                  </a:moveTo>
                  <a:cubicBezTo>
                    <a:pt x="6255" y="15773"/>
                    <a:pt x="6222" y="15784"/>
                    <a:pt x="6200" y="15808"/>
                  </a:cubicBezTo>
                  <a:cubicBezTo>
                    <a:pt x="6158" y="15860"/>
                    <a:pt x="6182" y="15937"/>
                    <a:pt x="6248" y="15953"/>
                  </a:cubicBezTo>
                  <a:lnTo>
                    <a:pt x="6304" y="15966"/>
                  </a:lnTo>
                  <a:lnTo>
                    <a:pt x="6354" y="15977"/>
                  </a:lnTo>
                  <a:lnTo>
                    <a:pt x="6403" y="15987"/>
                  </a:lnTo>
                  <a:lnTo>
                    <a:pt x="6452" y="15998"/>
                  </a:lnTo>
                  <a:lnTo>
                    <a:pt x="6502" y="16007"/>
                  </a:lnTo>
                  <a:lnTo>
                    <a:pt x="6551" y="16018"/>
                  </a:lnTo>
                  <a:lnTo>
                    <a:pt x="6599" y="16026"/>
                  </a:lnTo>
                  <a:cubicBezTo>
                    <a:pt x="6680" y="16041"/>
                    <a:pt x="6736" y="15946"/>
                    <a:pt x="6682" y="15882"/>
                  </a:cubicBezTo>
                  <a:cubicBezTo>
                    <a:pt x="6669" y="15867"/>
                    <a:pt x="6652" y="15856"/>
                    <a:pt x="6631" y="15852"/>
                  </a:cubicBezTo>
                  <a:lnTo>
                    <a:pt x="6585" y="15843"/>
                  </a:lnTo>
                  <a:lnTo>
                    <a:pt x="6536" y="15833"/>
                  </a:lnTo>
                  <a:lnTo>
                    <a:pt x="6488" y="15824"/>
                  </a:lnTo>
                  <a:lnTo>
                    <a:pt x="6440" y="15814"/>
                  </a:lnTo>
                  <a:lnTo>
                    <a:pt x="6392" y="15804"/>
                  </a:lnTo>
                  <a:lnTo>
                    <a:pt x="6344" y="15793"/>
                  </a:lnTo>
                  <a:close/>
                  <a:moveTo>
                    <a:pt x="5447" y="15535"/>
                  </a:moveTo>
                  <a:cubicBezTo>
                    <a:pt x="5410" y="15523"/>
                    <a:pt x="5371" y="15534"/>
                    <a:pt x="5347" y="15565"/>
                  </a:cubicBezTo>
                  <a:cubicBezTo>
                    <a:pt x="5311" y="15613"/>
                    <a:pt x="5331" y="15682"/>
                    <a:pt x="5388" y="15702"/>
                  </a:cubicBezTo>
                  <a:lnTo>
                    <a:pt x="5443" y="15721"/>
                  </a:lnTo>
                  <a:lnTo>
                    <a:pt x="5489" y="15737"/>
                  </a:lnTo>
                  <a:lnTo>
                    <a:pt x="5536" y="15753"/>
                  </a:lnTo>
                  <a:lnTo>
                    <a:pt x="5583" y="15769"/>
                  </a:lnTo>
                  <a:lnTo>
                    <a:pt x="5630" y="15784"/>
                  </a:lnTo>
                  <a:lnTo>
                    <a:pt x="5677" y="15799"/>
                  </a:lnTo>
                  <a:lnTo>
                    <a:pt x="5729" y="15814"/>
                  </a:lnTo>
                  <a:cubicBezTo>
                    <a:pt x="5813" y="15840"/>
                    <a:pt x="5878" y="15738"/>
                    <a:pt x="5821" y="15672"/>
                  </a:cubicBezTo>
                  <a:cubicBezTo>
                    <a:pt x="5810" y="15659"/>
                    <a:pt x="5796" y="15649"/>
                    <a:pt x="5780" y="15644"/>
                  </a:cubicBezTo>
                  <a:lnTo>
                    <a:pt x="5731" y="15629"/>
                  </a:lnTo>
                  <a:lnTo>
                    <a:pt x="5684" y="15614"/>
                  </a:lnTo>
                  <a:lnTo>
                    <a:pt x="5638" y="15600"/>
                  </a:lnTo>
                  <a:lnTo>
                    <a:pt x="5592" y="15585"/>
                  </a:lnTo>
                  <a:lnTo>
                    <a:pt x="5546" y="15570"/>
                  </a:lnTo>
                  <a:lnTo>
                    <a:pt x="5500" y="15554"/>
                  </a:lnTo>
                  <a:close/>
                  <a:moveTo>
                    <a:pt x="4638" y="15198"/>
                  </a:moveTo>
                  <a:cubicBezTo>
                    <a:pt x="4605" y="15182"/>
                    <a:pt x="4567" y="15187"/>
                    <a:pt x="4541" y="15212"/>
                  </a:cubicBezTo>
                  <a:cubicBezTo>
                    <a:pt x="4494" y="15254"/>
                    <a:pt x="4505" y="15331"/>
                    <a:pt x="4562" y="15358"/>
                  </a:cubicBezTo>
                  <a:lnTo>
                    <a:pt x="4622" y="15386"/>
                  </a:lnTo>
                  <a:lnTo>
                    <a:pt x="4666" y="15407"/>
                  </a:lnTo>
                  <a:lnTo>
                    <a:pt x="4711" y="15427"/>
                  </a:lnTo>
                  <a:lnTo>
                    <a:pt x="4755" y="15448"/>
                  </a:lnTo>
                  <a:lnTo>
                    <a:pt x="4800" y="15468"/>
                  </a:lnTo>
                  <a:lnTo>
                    <a:pt x="4845" y="15488"/>
                  </a:lnTo>
                  <a:lnTo>
                    <a:pt x="4887" y="15506"/>
                  </a:lnTo>
                  <a:cubicBezTo>
                    <a:pt x="4974" y="15543"/>
                    <a:pt x="5051" y="15439"/>
                    <a:pt x="4989" y="15366"/>
                  </a:cubicBezTo>
                  <a:cubicBezTo>
                    <a:pt x="4980" y="15357"/>
                    <a:pt x="4970" y="15349"/>
                    <a:pt x="4957" y="15344"/>
                  </a:cubicBezTo>
                  <a:lnTo>
                    <a:pt x="4916" y="15325"/>
                  </a:lnTo>
                  <a:lnTo>
                    <a:pt x="4872" y="15306"/>
                  </a:lnTo>
                  <a:lnTo>
                    <a:pt x="4828" y="15287"/>
                  </a:lnTo>
                  <a:lnTo>
                    <a:pt x="4784" y="15267"/>
                  </a:lnTo>
                  <a:lnTo>
                    <a:pt x="4741" y="15247"/>
                  </a:lnTo>
                  <a:lnTo>
                    <a:pt x="4698" y="15226"/>
                  </a:lnTo>
                  <a:close/>
                  <a:moveTo>
                    <a:pt x="3873" y="14773"/>
                  </a:moveTo>
                  <a:cubicBezTo>
                    <a:pt x="3842" y="14752"/>
                    <a:pt x="3802" y="14755"/>
                    <a:pt x="3773" y="14776"/>
                  </a:cubicBezTo>
                  <a:cubicBezTo>
                    <a:pt x="3722" y="14814"/>
                    <a:pt x="3726" y="14889"/>
                    <a:pt x="3778" y="14923"/>
                  </a:cubicBezTo>
                  <a:lnTo>
                    <a:pt x="3849" y="14966"/>
                  </a:lnTo>
                  <a:lnTo>
                    <a:pt x="3891" y="14992"/>
                  </a:lnTo>
                  <a:lnTo>
                    <a:pt x="3932" y="15017"/>
                  </a:lnTo>
                  <a:lnTo>
                    <a:pt x="3974" y="15042"/>
                  </a:lnTo>
                  <a:lnTo>
                    <a:pt x="4016" y="15067"/>
                  </a:lnTo>
                  <a:lnTo>
                    <a:pt x="4086" y="15107"/>
                  </a:lnTo>
                  <a:cubicBezTo>
                    <a:pt x="4159" y="15149"/>
                    <a:pt x="4245" y="15073"/>
                    <a:pt x="4211" y="14995"/>
                  </a:cubicBezTo>
                  <a:cubicBezTo>
                    <a:pt x="4204" y="14977"/>
                    <a:pt x="4190" y="14962"/>
                    <a:pt x="4173" y="14952"/>
                  </a:cubicBezTo>
                  <a:lnTo>
                    <a:pt x="4147" y="14938"/>
                  </a:lnTo>
                  <a:lnTo>
                    <a:pt x="4106" y="14914"/>
                  </a:lnTo>
                  <a:lnTo>
                    <a:pt x="4065" y="14890"/>
                  </a:lnTo>
                  <a:lnTo>
                    <a:pt x="4024" y="14865"/>
                  </a:lnTo>
                  <a:lnTo>
                    <a:pt x="3983" y="14841"/>
                  </a:lnTo>
                  <a:lnTo>
                    <a:pt x="3942" y="14815"/>
                  </a:lnTo>
                  <a:lnTo>
                    <a:pt x="3901" y="14791"/>
                  </a:lnTo>
                  <a:close/>
                  <a:moveTo>
                    <a:pt x="3158" y="14265"/>
                  </a:moveTo>
                  <a:cubicBezTo>
                    <a:pt x="3087" y="14209"/>
                    <a:pt x="2986" y="14284"/>
                    <a:pt x="3022" y="14369"/>
                  </a:cubicBezTo>
                  <a:cubicBezTo>
                    <a:pt x="3027" y="14383"/>
                    <a:pt x="3037" y="14395"/>
                    <a:pt x="3048" y="14404"/>
                  </a:cubicBezTo>
                  <a:lnTo>
                    <a:pt x="3092" y="14438"/>
                  </a:lnTo>
                  <a:lnTo>
                    <a:pt x="3130" y="14468"/>
                  </a:lnTo>
                  <a:lnTo>
                    <a:pt x="3168" y="14498"/>
                  </a:lnTo>
                  <a:lnTo>
                    <a:pt x="3207" y="14527"/>
                  </a:lnTo>
                  <a:lnTo>
                    <a:pt x="3246" y="14556"/>
                  </a:lnTo>
                  <a:lnTo>
                    <a:pt x="3285" y="14586"/>
                  </a:lnTo>
                  <a:lnTo>
                    <a:pt x="3334" y="14622"/>
                  </a:lnTo>
                  <a:cubicBezTo>
                    <a:pt x="3362" y="14642"/>
                    <a:pt x="3399" y="14643"/>
                    <a:pt x="3428" y="14627"/>
                  </a:cubicBezTo>
                  <a:cubicBezTo>
                    <a:pt x="3485" y="14595"/>
                    <a:pt x="3490" y="14515"/>
                    <a:pt x="3437" y="14477"/>
                  </a:cubicBezTo>
                  <a:lnTo>
                    <a:pt x="3390" y="14443"/>
                  </a:lnTo>
                  <a:lnTo>
                    <a:pt x="3352" y="14415"/>
                  </a:lnTo>
                  <a:lnTo>
                    <a:pt x="3314" y="14386"/>
                  </a:lnTo>
                  <a:lnTo>
                    <a:pt x="3276" y="14357"/>
                  </a:lnTo>
                  <a:lnTo>
                    <a:pt x="3239" y="14328"/>
                  </a:lnTo>
                  <a:lnTo>
                    <a:pt x="3201" y="14299"/>
                  </a:lnTo>
                  <a:close/>
                  <a:moveTo>
                    <a:pt x="2504" y="13682"/>
                  </a:moveTo>
                  <a:cubicBezTo>
                    <a:pt x="2475" y="13653"/>
                    <a:pt x="2430" y="13648"/>
                    <a:pt x="2395" y="13671"/>
                  </a:cubicBezTo>
                  <a:cubicBezTo>
                    <a:pt x="2346" y="13701"/>
                    <a:pt x="2339" y="13768"/>
                    <a:pt x="2380" y="13808"/>
                  </a:cubicBezTo>
                  <a:lnTo>
                    <a:pt x="2435" y="13863"/>
                  </a:lnTo>
                  <a:lnTo>
                    <a:pt x="2470" y="13897"/>
                  </a:lnTo>
                  <a:lnTo>
                    <a:pt x="2505" y="13931"/>
                  </a:lnTo>
                  <a:lnTo>
                    <a:pt x="2541" y="13964"/>
                  </a:lnTo>
                  <a:lnTo>
                    <a:pt x="2576" y="13997"/>
                  </a:lnTo>
                  <a:lnTo>
                    <a:pt x="2612" y="14030"/>
                  </a:lnTo>
                  <a:lnTo>
                    <a:pt x="2639" y="14055"/>
                  </a:lnTo>
                  <a:cubicBezTo>
                    <a:pt x="2667" y="14080"/>
                    <a:pt x="2708" y="14085"/>
                    <a:pt x="2740" y="14068"/>
                  </a:cubicBezTo>
                  <a:cubicBezTo>
                    <a:pt x="2794" y="14039"/>
                    <a:pt x="2804" y="13966"/>
                    <a:pt x="2759" y="13924"/>
                  </a:cubicBezTo>
                  <a:lnTo>
                    <a:pt x="2731" y="13899"/>
                  </a:lnTo>
                  <a:lnTo>
                    <a:pt x="2697" y="13867"/>
                  </a:lnTo>
                  <a:lnTo>
                    <a:pt x="2663" y="13835"/>
                  </a:lnTo>
                  <a:lnTo>
                    <a:pt x="2628" y="13803"/>
                  </a:lnTo>
                  <a:lnTo>
                    <a:pt x="2594" y="13769"/>
                  </a:lnTo>
                  <a:lnTo>
                    <a:pt x="2559" y="13736"/>
                  </a:lnTo>
                  <a:close/>
                  <a:moveTo>
                    <a:pt x="1919" y="13031"/>
                  </a:moveTo>
                  <a:cubicBezTo>
                    <a:pt x="1887" y="12992"/>
                    <a:pt x="1831" y="12987"/>
                    <a:pt x="1793" y="13019"/>
                  </a:cubicBezTo>
                  <a:cubicBezTo>
                    <a:pt x="1756" y="13051"/>
                    <a:pt x="1751" y="13104"/>
                    <a:pt x="1781" y="13142"/>
                  </a:cubicBezTo>
                  <a:lnTo>
                    <a:pt x="1815" y="13183"/>
                  </a:lnTo>
                  <a:lnTo>
                    <a:pt x="1845" y="13221"/>
                  </a:lnTo>
                  <a:lnTo>
                    <a:pt x="1877" y="13259"/>
                  </a:lnTo>
                  <a:lnTo>
                    <a:pt x="1907" y="13296"/>
                  </a:lnTo>
                  <a:lnTo>
                    <a:pt x="1939" y="13333"/>
                  </a:lnTo>
                  <a:lnTo>
                    <a:pt x="1971" y="13369"/>
                  </a:lnTo>
                  <a:lnTo>
                    <a:pt x="2012" y="13417"/>
                  </a:lnTo>
                  <a:cubicBezTo>
                    <a:pt x="2043" y="13452"/>
                    <a:pt x="2097" y="13457"/>
                    <a:pt x="2134" y="13427"/>
                  </a:cubicBezTo>
                  <a:cubicBezTo>
                    <a:pt x="2173" y="13395"/>
                    <a:pt x="2178" y="13337"/>
                    <a:pt x="2145" y="13299"/>
                  </a:cubicBezTo>
                  <a:lnTo>
                    <a:pt x="2105" y="13253"/>
                  </a:lnTo>
                  <a:lnTo>
                    <a:pt x="2074" y="13218"/>
                  </a:lnTo>
                  <a:lnTo>
                    <a:pt x="2043" y="13181"/>
                  </a:lnTo>
                  <a:lnTo>
                    <a:pt x="2012" y="13145"/>
                  </a:lnTo>
                  <a:lnTo>
                    <a:pt x="1982" y="13108"/>
                  </a:lnTo>
                  <a:lnTo>
                    <a:pt x="1952" y="13072"/>
                  </a:lnTo>
                  <a:close/>
                  <a:moveTo>
                    <a:pt x="1409" y="12319"/>
                  </a:moveTo>
                  <a:cubicBezTo>
                    <a:pt x="1389" y="12289"/>
                    <a:pt x="1355" y="12274"/>
                    <a:pt x="1321" y="12279"/>
                  </a:cubicBezTo>
                  <a:cubicBezTo>
                    <a:pt x="1257" y="12289"/>
                    <a:pt x="1224" y="12361"/>
                    <a:pt x="1259" y="12415"/>
                  </a:cubicBezTo>
                  <a:lnTo>
                    <a:pt x="1300" y="12478"/>
                  </a:lnTo>
                  <a:lnTo>
                    <a:pt x="1327" y="12518"/>
                  </a:lnTo>
                  <a:lnTo>
                    <a:pt x="1353" y="12559"/>
                  </a:lnTo>
                  <a:lnTo>
                    <a:pt x="1380" y="12599"/>
                  </a:lnTo>
                  <a:lnTo>
                    <a:pt x="1408" y="12640"/>
                  </a:lnTo>
                  <a:lnTo>
                    <a:pt x="1435" y="12680"/>
                  </a:lnTo>
                  <a:lnTo>
                    <a:pt x="1458" y="12713"/>
                  </a:lnTo>
                  <a:cubicBezTo>
                    <a:pt x="1505" y="12779"/>
                    <a:pt x="1610" y="12752"/>
                    <a:pt x="1619" y="12671"/>
                  </a:cubicBezTo>
                  <a:cubicBezTo>
                    <a:pt x="1621" y="12649"/>
                    <a:pt x="1616" y="12629"/>
                    <a:pt x="1603" y="12611"/>
                  </a:cubicBezTo>
                  <a:lnTo>
                    <a:pt x="1581" y="12578"/>
                  </a:lnTo>
                  <a:lnTo>
                    <a:pt x="1554" y="12539"/>
                  </a:lnTo>
                  <a:lnTo>
                    <a:pt x="1527" y="12500"/>
                  </a:lnTo>
                  <a:lnTo>
                    <a:pt x="1500" y="12461"/>
                  </a:lnTo>
                  <a:lnTo>
                    <a:pt x="1474" y="12421"/>
                  </a:lnTo>
                  <a:lnTo>
                    <a:pt x="1448" y="12381"/>
                  </a:lnTo>
                  <a:close/>
                  <a:moveTo>
                    <a:pt x="980" y="11555"/>
                  </a:moveTo>
                  <a:cubicBezTo>
                    <a:pt x="937" y="11471"/>
                    <a:pt x="811" y="11501"/>
                    <a:pt x="811" y="11595"/>
                  </a:cubicBezTo>
                  <a:cubicBezTo>
                    <a:pt x="812" y="11610"/>
                    <a:pt x="815" y="11621"/>
                    <a:pt x="821" y="11634"/>
                  </a:cubicBezTo>
                  <a:lnTo>
                    <a:pt x="840" y="11673"/>
                  </a:lnTo>
                  <a:lnTo>
                    <a:pt x="862" y="11717"/>
                  </a:lnTo>
                  <a:lnTo>
                    <a:pt x="884" y="11760"/>
                  </a:lnTo>
                  <a:lnTo>
                    <a:pt x="907" y="11803"/>
                  </a:lnTo>
                  <a:lnTo>
                    <a:pt x="929" y="11847"/>
                  </a:lnTo>
                  <a:lnTo>
                    <a:pt x="952" y="11890"/>
                  </a:lnTo>
                  <a:lnTo>
                    <a:pt x="986" y="11952"/>
                  </a:lnTo>
                  <a:cubicBezTo>
                    <a:pt x="1034" y="12036"/>
                    <a:pt x="1162" y="11995"/>
                    <a:pt x="1151" y="11898"/>
                  </a:cubicBezTo>
                  <a:cubicBezTo>
                    <a:pt x="1150" y="11886"/>
                    <a:pt x="1147" y="11876"/>
                    <a:pt x="1141" y="11867"/>
                  </a:cubicBezTo>
                  <a:lnTo>
                    <a:pt x="1108" y="11807"/>
                  </a:lnTo>
                  <a:lnTo>
                    <a:pt x="1087" y="11764"/>
                  </a:lnTo>
                  <a:lnTo>
                    <a:pt x="1064" y="11722"/>
                  </a:lnTo>
                  <a:lnTo>
                    <a:pt x="1042" y="11679"/>
                  </a:lnTo>
                  <a:lnTo>
                    <a:pt x="1020" y="11636"/>
                  </a:lnTo>
                  <a:lnTo>
                    <a:pt x="998" y="11593"/>
                  </a:lnTo>
                  <a:close/>
                  <a:moveTo>
                    <a:pt x="639" y="10749"/>
                  </a:moveTo>
                  <a:cubicBezTo>
                    <a:pt x="609" y="10669"/>
                    <a:pt x="497" y="10671"/>
                    <a:pt x="471" y="10753"/>
                  </a:cubicBezTo>
                  <a:cubicBezTo>
                    <a:pt x="465" y="10772"/>
                    <a:pt x="466" y="10790"/>
                    <a:pt x="472" y="10809"/>
                  </a:cubicBezTo>
                  <a:lnTo>
                    <a:pt x="490" y="10859"/>
                  </a:lnTo>
                  <a:lnTo>
                    <a:pt x="508" y="10906"/>
                  </a:lnTo>
                  <a:lnTo>
                    <a:pt x="525" y="10952"/>
                  </a:lnTo>
                  <a:lnTo>
                    <a:pt x="543" y="10998"/>
                  </a:lnTo>
                  <a:lnTo>
                    <a:pt x="561" y="11044"/>
                  </a:lnTo>
                  <a:lnTo>
                    <a:pt x="579" y="11090"/>
                  </a:lnTo>
                  <a:lnTo>
                    <a:pt x="601" y="11144"/>
                  </a:lnTo>
                  <a:cubicBezTo>
                    <a:pt x="635" y="11226"/>
                    <a:pt x="756" y="11212"/>
                    <a:pt x="770" y="11122"/>
                  </a:cubicBezTo>
                  <a:cubicBezTo>
                    <a:pt x="772" y="11105"/>
                    <a:pt x="770" y="11091"/>
                    <a:pt x="764" y="11076"/>
                  </a:cubicBezTo>
                  <a:lnTo>
                    <a:pt x="743" y="11024"/>
                  </a:lnTo>
                  <a:lnTo>
                    <a:pt x="726" y="10979"/>
                  </a:lnTo>
                  <a:lnTo>
                    <a:pt x="708" y="10934"/>
                  </a:lnTo>
                  <a:lnTo>
                    <a:pt x="691" y="10889"/>
                  </a:lnTo>
                  <a:lnTo>
                    <a:pt x="674" y="10844"/>
                  </a:lnTo>
                  <a:lnTo>
                    <a:pt x="657" y="10799"/>
                  </a:lnTo>
                  <a:close/>
                  <a:moveTo>
                    <a:pt x="390" y="9909"/>
                  </a:moveTo>
                  <a:cubicBezTo>
                    <a:pt x="371" y="9825"/>
                    <a:pt x="254" y="9817"/>
                    <a:pt x="221" y="9896"/>
                  </a:cubicBezTo>
                  <a:cubicBezTo>
                    <a:pt x="214" y="9914"/>
                    <a:pt x="213" y="9932"/>
                    <a:pt x="218" y="9950"/>
                  </a:cubicBezTo>
                  <a:lnTo>
                    <a:pt x="230" y="10004"/>
                  </a:lnTo>
                  <a:lnTo>
                    <a:pt x="242" y="10052"/>
                  </a:lnTo>
                  <a:lnTo>
                    <a:pt x="254" y="10100"/>
                  </a:lnTo>
                  <a:lnTo>
                    <a:pt x="267" y="10149"/>
                  </a:lnTo>
                  <a:lnTo>
                    <a:pt x="280" y="10197"/>
                  </a:lnTo>
                  <a:lnTo>
                    <a:pt x="293" y="10245"/>
                  </a:lnTo>
                  <a:lnTo>
                    <a:pt x="308" y="10297"/>
                  </a:lnTo>
                  <a:cubicBezTo>
                    <a:pt x="314" y="10317"/>
                    <a:pt x="325" y="10333"/>
                    <a:pt x="342" y="10345"/>
                  </a:cubicBezTo>
                  <a:cubicBezTo>
                    <a:pt x="411" y="10393"/>
                    <a:pt x="501" y="10329"/>
                    <a:pt x="478" y="10248"/>
                  </a:cubicBezTo>
                  <a:lnTo>
                    <a:pt x="464" y="10198"/>
                  </a:lnTo>
                  <a:lnTo>
                    <a:pt x="451" y="10151"/>
                  </a:lnTo>
                  <a:lnTo>
                    <a:pt x="439" y="10104"/>
                  </a:lnTo>
                  <a:lnTo>
                    <a:pt x="426" y="10057"/>
                  </a:lnTo>
                  <a:lnTo>
                    <a:pt x="414" y="10009"/>
                  </a:lnTo>
                  <a:lnTo>
                    <a:pt x="402" y="9962"/>
                  </a:lnTo>
                  <a:close/>
                  <a:moveTo>
                    <a:pt x="236" y="9047"/>
                  </a:moveTo>
                  <a:cubicBezTo>
                    <a:pt x="225" y="8963"/>
                    <a:pt x="112" y="8940"/>
                    <a:pt x="71" y="9014"/>
                  </a:cubicBezTo>
                  <a:cubicBezTo>
                    <a:pt x="61" y="9030"/>
                    <a:pt x="58" y="9050"/>
                    <a:pt x="60" y="9068"/>
                  </a:cubicBezTo>
                  <a:lnTo>
                    <a:pt x="65" y="9110"/>
                  </a:lnTo>
                  <a:lnTo>
                    <a:pt x="72" y="9161"/>
                  </a:lnTo>
                  <a:lnTo>
                    <a:pt x="79" y="9212"/>
                  </a:lnTo>
                  <a:lnTo>
                    <a:pt x="86" y="9261"/>
                  </a:lnTo>
                  <a:lnTo>
                    <a:pt x="93" y="9312"/>
                  </a:lnTo>
                  <a:lnTo>
                    <a:pt x="101" y="9362"/>
                  </a:lnTo>
                  <a:lnTo>
                    <a:pt x="111" y="9424"/>
                  </a:lnTo>
                  <a:cubicBezTo>
                    <a:pt x="116" y="9457"/>
                    <a:pt x="142" y="9485"/>
                    <a:pt x="175" y="9494"/>
                  </a:cubicBezTo>
                  <a:cubicBezTo>
                    <a:pt x="238" y="9511"/>
                    <a:pt x="296" y="9457"/>
                    <a:pt x="286" y="9393"/>
                  </a:cubicBezTo>
                  <a:lnTo>
                    <a:pt x="276" y="9334"/>
                  </a:lnTo>
                  <a:lnTo>
                    <a:pt x="268" y="9285"/>
                  </a:lnTo>
                  <a:lnTo>
                    <a:pt x="261" y="9236"/>
                  </a:lnTo>
                  <a:lnTo>
                    <a:pt x="254" y="9186"/>
                  </a:lnTo>
                  <a:lnTo>
                    <a:pt x="247" y="9137"/>
                  </a:lnTo>
                  <a:lnTo>
                    <a:pt x="240" y="9088"/>
                  </a:lnTo>
                  <a:close/>
                  <a:moveTo>
                    <a:pt x="178" y="8173"/>
                  </a:moveTo>
                  <a:cubicBezTo>
                    <a:pt x="176" y="8084"/>
                    <a:pt x="61" y="8052"/>
                    <a:pt x="13" y="8128"/>
                  </a:cubicBezTo>
                  <a:cubicBezTo>
                    <a:pt x="5" y="8143"/>
                    <a:pt x="0" y="8158"/>
                    <a:pt x="0" y="8175"/>
                  </a:cubicBezTo>
                  <a:lnTo>
                    <a:pt x="1" y="8238"/>
                  </a:lnTo>
                  <a:lnTo>
                    <a:pt x="3" y="8290"/>
                  </a:lnTo>
                  <a:lnTo>
                    <a:pt x="4" y="8342"/>
                  </a:lnTo>
                  <a:lnTo>
                    <a:pt x="6" y="8393"/>
                  </a:lnTo>
                  <a:lnTo>
                    <a:pt x="8" y="8445"/>
                  </a:lnTo>
                  <a:lnTo>
                    <a:pt x="11" y="8497"/>
                  </a:lnTo>
                  <a:lnTo>
                    <a:pt x="13" y="8533"/>
                  </a:lnTo>
                  <a:cubicBezTo>
                    <a:pt x="16" y="8590"/>
                    <a:pt x="69" y="8628"/>
                    <a:pt x="124" y="8613"/>
                  </a:cubicBezTo>
                  <a:cubicBezTo>
                    <a:pt x="164" y="8603"/>
                    <a:pt x="192" y="8565"/>
                    <a:pt x="190" y="8523"/>
                  </a:cubicBezTo>
                  <a:lnTo>
                    <a:pt x="188" y="8488"/>
                  </a:lnTo>
                  <a:lnTo>
                    <a:pt x="185" y="8437"/>
                  </a:lnTo>
                  <a:lnTo>
                    <a:pt x="183" y="8386"/>
                  </a:lnTo>
                  <a:lnTo>
                    <a:pt x="181" y="8336"/>
                  </a:lnTo>
                  <a:lnTo>
                    <a:pt x="180" y="8285"/>
                  </a:lnTo>
                  <a:lnTo>
                    <a:pt x="178" y="8235"/>
                  </a:lnTo>
                  <a:close/>
                  <a:moveTo>
                    <a:pt x="216" y="7298"/>
                  </a:moveTo>
                  <a:cubicBezTo>
                    <a:pt x="223" y="7208"/>
                    <a:pt x="110" y="7165"/>
                    <a:pt x="56" y="7237"/>
                  </a:cubicBezTo>
                  <a:cubicBezTo>
                    <a:pt x="47" y="7251"/>
                    <a:pt x="41" y="7264"/>
                    <a:pt x="40" y="7280"/>
                  </a:cubicBezTo>
                  <a:lnTo>
                    <a:pt x="32" y="7357"/>
                  </a:lnTo>
                  <a:lnTo>
                    <a:pt x="27" y="7409"/>
                  </a:lnTo>
                  <a:lnTo>
                    <a:pt x="24" y="7459"/>
                  </a:lnTo>
                  <a:lnTo>
                    <a:pt x="20" y="7511"/>
                  </a:lnTo>
                  <a:lnTo>
                    <a:pt x="17" y="7562"/>
                  </a:lnTo>
                  <a:lnTo>
                    <a:pt x="12" y="7638"/>
                  </a:lnTo>
                  <a:cubicBezTo>
                    <a:pt x="8" y="7727"/>
                    <a:pt x="123" y="7766"/>
                    <a:pt x="174" y="7692"/>
                  </a:cubicBezTo>
                  <a:cubicBezTo>
                    <a:pt x="183" y="7678"/>
                    <a:pt x="188" y="7664"/>
                    <a:pt x="189" y="7647"/>
                  </a:cubicBezTo>
                  <a:lnTo>
                    <a:pt x="193" y="7574"/>
                  </a:lnTo>
                  <a:lnTo>
                    <a:pt x="197" y="7523"/>
                  </a:lnTo>
                  <a:lnTo>
                    <a:pt x="200" y="7473"/>
                  </a:lnTo>
                  <a:lnTo>
                    <a:pt x="205" y="7423"/>
                  </a:lnTo>
                  <a:lnTo>
                    <a:pt x="209" y="7373"/>
                  </a:lnTo>
                  <a:close/>
                  <a:moveTo>
                    <a:pt x="350" y="6432"/>
                  </a:moveTo>
                  <a:cubicBezTo>
                    <a:pt x="367" y="6349"/>
                    <a:pt x="267" y="6290"/>
                    <a:pt x="203" y="6349"/>
                  </a:cubicBezTo>
                  <a:cubicBezTo>
                    <a:pt x="190" y="6360"/>
                    <a:pt x="180" y="6377"/>
                    <a:pt x="177" y="6395"/>
                  </a:cubicBezTo>
                  <a:lnTo>
                    <a:pt x="164" y="6452"/>
                  </a:lnTo>
                  <a:lnTo>
                    <a:pt x="154" y="6502"/>
                  </a:lnTo>
                  <a:lnTo>
                    <a:pt x="144" y="6552"/>
                  </a:lnTo>
                  <a:lnTo>
                    <a:pt x="136" y="6601"/>
                  </a:lnTo>
                  <a:lnTo>
                    <a:pt x="126" y="6651"/>
                  </a:lnTo>
                  <a:lnTo>
                    <a:pt x="117" y="6700"/>
                  </a:lnTo>
                  <a:lnTo>
                    <a:pt x="109" y="6748"/>
                  </a:lnTo>
                  <a:cubicBezTo>
                    <a:pt x="103" y="6785"/>
                    <a:pt x="123" y="6824"/>
                    <a:pt x="157" y="6840"/>
                  </a:cubicBezTo>
                  <a:cubicBezTo>
                    <a:pt x="210" y="6868"/>
                    <a:pt x="274" y="6836"/>
                    <a:pt x="285" y="6776"/>
                  </a:cubicBezTo>
                  <a:lnTo>
                    <a:pt x="292" y="6731"/>
                  </a:lnTo>
                  <a:lnTo>
                    <a:pt x="301" y="6682"/>
                  </a:lnTo>
                  <a:lnTo>
                    <a:pt x="309" y="6633"/>
                  </a:lnTo>
                  <a:lnTo>
                    <a:pt x="319" y="6585"/>
                  </a:lnTo>
                  <a:lnTo>
                    <a:pt x="329" y="6536"/>
                  </a:lnTo>
                  <a:lnTo>
                    <a:pt x="338" y="6488"/>
                  </a:lnTo>
                  <a:close/>
                  <a:moveTo>
                    <a:pt x="579" y="5586"/>
                  </a:moveTo>
                  <a:cubicBezTo>
                    <a:pt x="606" y="5502"/>
                    <a:pt x="507" y="5434"/>
                    <a:pt x="438" y="5491"/>
                  </a:cubicBezTo>
                  <a:cubicBezTo>
                    <a:pt x="426" y="5502"/>
                    <a:pt x="416" y="5515"/>
                    <a:pt x="411" y="5531"/>
                  </a:cubicBezTo>
                  <a:lnTo>
                    <a:pt x="393" y="5584"/>
                  </a:lnTo>
                  <a:lnTo>
                    <a:pt x="378" y="5631"/>
                  </a:lnTo>
                  <a:lnTo>
                    <a:pt x="364" y="5678"/>
                  </a:lnTo>
                  <a:lnTo>
                    <a:pt x="349" y="5726"/>
                  </a:lnTo>
                  <a:lnTo>
                    <a:pt x="335" y="5773"/>
                  </a:lnTo>
                  <a:lnTo>
                    <a:pt x="321" y="5821"/>
                  </a:lnTo>
                  <a:lnTo>
                    <a:pt x="305" y="5874"/>
                  </a:lnTo>
                  <a:cubicBezTo>
                    <a:pt x="281" y="5960"/>
                    <a:pt x="386" y="6023"/>
                    <a:pt x="452" y="5962"/>
                  </a:cubicBezTo>
                  <a:cubicBezTo>
                    <a:pt x="463" y="5951"/>
                    <a:pt x="472" y="5937"/>
                    <a:pt x="476" y="5922"/>
                  </a:cubicBezTo>
                  <a:lnTo>
                    <a:pt x="491" y="5871"/>
                  </a:lnTo>
                  <a:lnTo>
                    <a:pt x="504" y="5824"/>
                  </a:lnTo>
                  <a:lnTo>
                    <a:pt x="518" y="5778"/>
                  </a:lnTo>
                  <a:lnTo>
                    <a:pt x="533" y="5731"/>
                  </a:lnTo>
                  <a:lnTo>
                    <a:pt x="547" y="5685"/>
                  </a:lnTo>
                  <a:lnTo>
                    <a:pt x="562" y="5639"/>
                  </a:lnTo>
                  <a:close/>
                  <a:moveTo>
                    <a:pt x="901" y="4773"/>
                  </a:moveTo>
                  <a:cubicBezTo>
                    <a:pt x="914" y="4743"/>
                    <a:pt x="911" y="4708"/>
                    <a:pt x="892" y="4682"/>
                  </a:cubicBezTo>
                  <a:cubicBezTo>
                    <a:pt x="852" y="4628"/>
                    <a:pt x="768" y="4637"/>
                    <a:pt x="740" y="4698"/>
                  </a:cubicBezTo>
                  <a:lnTo>
                    <a:pt x="714" y="4756"/>
                  </a:lnTo>
                  <a:lnTo>
                    <a:pt x="694" y="4800"/>
                  </a:lnTo>
                  <a:lnTo>
                    <a:pt x="674" y="4846"/>
                  </a:lnTo>
                  <a:lnTo>
                    <a:pt x="654" y="4890"/>
                  </a:lnTo>
                  <a:lnTo>
                    <a:pt x="635" y="4936"/>
                  </a:lnTo>
                  <a:lnTo>
                    <a:pt x="616" y="4981"/>
                  </a:lnTo>
                  <a:lnTo>
                    <a:pt x="598" y="5027"/>
                  </a:lnTo>
                  <a:cubicBezTo>
                    <a:pt x="583" y="5062"/>
                    <a:pt x="592" y="5102"/>
                    <a:pt x="621" y="5127"/>
                  </a:cubicBezTo>
                  <a:cubicBezTo>
                    <a:pt x="667" y="5167"/>
                    <a:pt x="739" y="5150"/>
                    <a:pt x="762" y="5094"/>
                  </a:cubicBezTo>
                  <a:lnTo>
                    <a:pt x="780" y="5049"/>
                  </a:lnTo>
                  <a:lnTo>
                    <a:pt x="798" y="5005"/>
                  </a:lnTo>
                  <a:lnTo>
                    <a:pt x="818" y="4960"/>
                  </a:lnTo>
                  <a:lnTo>
                    <a:pt x="837" y="4917"/>
                  </a:lnTo>
                  <a:lnTo>
                    <a:pt x="856" y="4873"/>
                  </a:lnTo>
                  <a:lnTo>
                    <a:pt x="875" y="4828"/>
                  </a:lnTo>
                  <a:close/>
                  <a:moveTo>
                    <a:pt x="1312" y="3998"/>
                  </a:moveTo>
                  <a:cubicBezTo>
                    <a:pt x="1358" y="3922"/>
                    <a:pt x="1274" y="3833"/>
                    <a:pt x="1195" y="3875"/>
                  </a:cubicBezTo>
                  <a:cubicBezTo>
                    <a:pt x="1180" y="3883"/>
                    <a:pt x="1169" y="3893"/>
                    <a:pt x="1160" y="3907"/>
                  </a:cubicBezTo>
                  <a:lnTo>
                    <a:pt x="1145" y="3933"/>
                  </a:lnTo>
                  <a:lnTo>
                    <a:pt x="1120" y="3975"/>
                  </a:lnTo>
                  <a:lnTo>
                    <a:pt x="1095" y="4016"/>
                  </a:lnTo>
                  <a:lnTo>
                    <a:pt x="1071" y="4059"/>
                  </a:lnTo>
                  <a:lnTo>
                    <a:pt x="1046" y="4101"/>
                  </a:lnTo>
                  <a:lnTo>
                    <a:pt x="1023" y="4144"/>
                  </a:lnTo>
                  <a:lnTo>
                    <a:pt x="999" y="4187"/>
                  </a:lnTo>
                  <a:lnTo>
                    <a:pt x="982" y="4218"/>
                  </a:lnTo>
                  <a:cubicBezTo>
                    <a:pt x="954" y="4270"/>
                    <a:pt x="982" y="4332"/>
                    <a:pt x="1039" y="4346"/>
                  </a:cubicBezTo>
                  <a:cubicBezTo>
                    <a:pt x="1078" y="4356"/>
                    <a:pt x="1119" y="4338"/>
                    <a:pt x="1137" y="4303"/>
                  </a:cubicBezTo>
                  <a:lnTo>
                    <a:pt x="1154" y="4272"/>
                  </a:lnTo>
                  <a:lnTo>
                    <a:pt x="1177" y="4230"/>
                  </a:lnTo>
                  <a:lnTo>
                    <a:pt x="1201" y="4188"/>
                  </a:lnTo>
                  <a:lnTo>
                    <a:pt x="1224" y="4147"/>
                  </a:lnTo>
                  <a:lnTo>
                    <a:pt x="1248" y="4106"/>
                  </a:lnTo>
                  <a:lnTo>
                    <a:pt x="1272" y="4064"/>
                  </a:lnTo>
                  <a:lnTo>
                    <a:pt x="1297" y="4024"/>
                  </a:lnTo>
                  <a:close/>
                  <a:moveTo>
                    <a:pt x="1806" y="3275"/>
                  </a:moveTo>
                  <a:cubicBezTo>
                    <a:pt x="1857" y="3205"/>
                    <a:pt x="1792" y="3112"/>
                    <a:pt x="1708" y="3137"/>
                  </a:cubicBezTo>
                  <a:cubicBezTo>
                    <a:pt x="1691" y="3143"/>
                    <a:pt x="1677" y="3153"/>
                    <a:pt x="1665" y="3168"/>
                  </a:cubicBezTo>
                  <a:lnTo>
                    <a:pt x="1635" y="3208"/>
                  </a:lnTo>
                  <a:lnTo>
                    <a:pt x="1605" y="3246"/>
                  </a:lnTo>
                  <a:lnTo>
                    <a:pt x="1576" y="3286"/>
                  </a:lnTo>
                  <a:lnTo>
                    <a:pt x="1548" y="3325"/>
                  </a:lnTo>
                  <a:lnTo>
                    <a:pt x="1520" y="3364"/>
                  </a:lnTo>
                  <a:lnTo>
                    <a:pt x="1491" y="3403"/>
                  </a:lnTo>
                  <a:lnTo>
                    <a:pt x="1453" y="3457"/>
                  </a:lnTo>
                  <a:cubicBezTo>
                    <a:pt x="1401" y="3535"/>
                    <a:pt x="1487" y="3630"/>
                    <a:pt x="1570" y="3584"/>
                  </a:cubicBezTo>
                  <a:cubicBezTo>
                    <a:pt x="1582" y="3577"/>
                    <a:pt x="1591" y="3569"/>
                    <a:pt x="1599" y="3558"/>
                  </a:cubicBezTo>
                  <a:lnTo>
                    <a:pt x="1636" y="3507"/>
                  </a:lnTo>
                  <a:lnTo>
                    <a:pt x="1663" y="3467"/>
                  </a:lnTo>
                  <a:lnTo>
                    <a:pt x="1691" y="3429"/>
                  </a:lnTo>
                  <a:lnTo>
                    <a:pt x="1719" y="3390"/>
                  </a:lnTo>
                  <a:lnTo>
                    <a:pt x="1747" y="3353"/>
                  </a:lnTo>
                  <a:lnTo>
                    <a:pt x="1776" y="3314"/>
                  </a:lnTo>
                  <a:close/>
                  <a:moveTo>
                    <a:pt x="2377" y="2611"/>
                  </a:moveTo>
                  <a:cubicBezTo>
                    <a:pt x="2436" y="2547"/>
                    <a:pt x="2380" y="2446"/>
                    <a:pt x="2294" y="2463"/>
                  </a:cubicBezTo>
                  <a:cubicBezTo>
                    <a:pt x="2276" y="2467"/>
                    <a:pt x="2262" y="2474"/>
                    <a:pt x="2249" y="2488"/>
                  </a:cubicBezTo>
                  <a:lnTo>
                    <a:pt x="2198" y="2542"/>
                  </a:lnTo>
                  <a:lnTo>
                    <a:pt x="2165" y="2577"/>
                  </a:lnTo>
                  <a:lnTo>
                    <a:pt x="2132" y="2612"/>
                  </a:lnTo>
                  <a:lnTo>
                    <a:pt x="2099" y="2648"/>
                  </a:lnTo>
                  <a:lnTo>
                    <a:pt x="2067" y="2684"/>
                  </a:lnTo>
                  <a:lnTo>
                    <a:pt x="2035" y="2720"/>
                  </a:lnTo>
                  <a:lnTo>
                    <a:pt x="2006" y="2752"/>
                  </a:lnTo>
                  <a:cubicBezTo>
                    <a:pt x="1947" y="2821"/>
                    <a:pt x="2017" y="2925"/>
                    <a:pt x="2104" y="2894"/>
                  </a:cubicBezTo>
                  <a:cubicBezTo>
                    <a:pt x="2118" y="2888"/>
                    <a:pt x="2130" y="2880"/>
                    <a:pt x="2139" y="2869"/>
                  </a:cubicBezTo>
                  <a:lnTo>
                    <a:pt x="2167" y="2838"/>
                  </a:lnTo>
                  <a:lnTo>
                    <a:pt x="2199" y="2802"/>
                  </a:lnTo>
                  <a:lnTo>
                    <a:pt x="2230" y="2767"/>
                  </a:lnTo>
                  <a:lnTo>
                    <a:pt x="2263" y="2732"/>
                  </a:lnTo>
                  <a:lnTo>
                    <a:pt x="2295" y="2697"/>
                  </a:lnTo>
                  <a:lnTo>
                    <a:pt x="2327" y="2663"/>
                  </a:lnTo>
                  <a:close/>
                  <a:moveTo>
                    <a:pt x="3017" y="2013"/>
                  </a:moveTo>
                  <a:cubicBezTo>
                    <a:pt x="3079" y="1961"/>
                    <a:pt x="3043" y="1858"/>
                    <a:pt x="2963" y="1856"/>
                  </a:cubicBezTo>
                  <a:cubicBezTo>
                    <a:pt x="2941" y="1855"/>
                    <a:pt x="2919" y="1863"/>
                    <a:pt x="2903" y="1877"/>
                  </a:cubicBezTo>
                  <a:lnTo>
                    <a:pt x="2866" y="1908"/>
                  </a:lnTo>
                  <a:lnTo>
                    <a:pt x="2829" y="1939"/>
                  </a:lnTo>
                  <a:lnTo>
                    <a:pt x="2793" y="1972"/>
                  </a:lnTo>
                  <a:lnTo>
                    <a:pt x="2756" y="2003"/>
                  </a:lnTo>
                  <a:lnTo>
                    <a:pt x="2719" y="2035"/>
                  </a:lnTo>
                  <a:lnTo>
                    <a:pt x="2683" y="2068"/>
                  </a:lnTo>
                  <a:lnTo>
                    <a:pt x="2633" y="2113"/>
                  </a:lnTo>
                  <a:cubicBezTo>
                    <a:pt x="2573" y="2169"/>
                    <a:pt x="2614" y="2270"/>
                    <a:pt x="2697" y="2267"/>
                  </a:cubicBezTo>
                  <a:cubicBezTo>
                    <a:pt x="2718" y="2265"/>
                    <a:pt x="2738" y="2258"/>
                    <a:pt x="2753" y="2243"/>
                  </a:cubicBezTo>
                  <a:lnTo>
                    <a:pt x="2802" y="2199"/>
                  </a:lnTo>
                  <a:lnTo>
                    <a:pt x="2837" y="2168"/>
                  </a:lnTo>
                  <a:lnTo>
                    <a:pt x="2873" y="2137"/>
                  </a:lnTo>
                  <a:lnTo>
                    <a:pt x="2909" y="2105"/>
                  </a:lnTo>
                  <a:lnTo>
                    <a:pt x="2945" y="2074"/>
                  </a:lnTo>
                  <a:lnTo>
                    <a:pt x="2980" y="2043"/>
                  </a:lnTo>
                  <a:close/>
                  <a:moveTo>
                    <a:pt x="3719" y="1490"/>
                  </a:moveTo>
                  <a:cubicBezTo>
                    <a:pt x="3795" y="1438"/>
                    <a:pt x="3753" y="1319"/>
                    <a:pt x="3661" y="1327"/>
                  </a:cubicBezTo>
                  <a:cubicBezTo>
                    <a:pt x="3647" y="1329"/>
                    <a:pt x="3633" y="1333"/>
                    <a:pt x="3621" y="1342"/>
                  </a:cubicBezTo>
                  <a:lnTo>
                    <a:pt x="3563" y="1380"/>
                  </a:lnTo>
                  <a:lnTo>
                    <a:pt x="3523" y="1408"/>
                  </a:lnTo>
                  <a:lnTo>
                    <a:pt x="3482" y="1435"/>
                  </a:lnTo>
                  <a:lnTo>
                    <a:pt x="3442" y="1463"/>
                  </a:lnTo>
                  <a:lnTo>
                    <a:pt x="3403" y="1491"/>
                  </a:lnTo>
                  <a:lnTo>
                    <a:pt x="3364" y="1520"/>
                  </a:lnTo>
                  <a:lnTo>
                    <a:pt x="3327" y="1546"/>
                  </a:lnTo>
                  <a:cubicBezTo>
                    <a:pt x="3257" y="1598"/>
                    <a:pt x="3295" y="1709"/>
                    <a:pt x="3382" y="1706"/>
                  </a:cubicBezTo>
                  <a:cubicBezTo>
                    <a:pt x="3400" y="1705"/>
                    <a:pt x="3416" y="1700"/>
                    <a:pt x="3431" y="1690"/>
                  </a:cubicBezTo>
                  <a:lnTo>
                    <a:pt x="3467" y="1663"/>
                  </a:lnTo>
                  <a:lnTo>
                    <a:pt x="3506" y="1636"/>
                  </a:lnTo>
                  <a:lnTo>
                    <a:pt x="3544" y="1608"/>
                  </a:lnTo>
                  <a:lnTo>
                    <a:pt x="3584" y="1581"/>
                  </a:lnTo>
                  <a:lnTo>
                    <a:pt x="3623" y="1554"/>
                  </a:lnTo>
                  <a:lnTo>
                    <a:pt x="3662" y="1527"/>
                  </a:lnTo>
                  <a:close/>
                  <a:moveTo>
                    <a:pt x="4475" y="1046"/>
                  </a:moveTo>
                  <a:cubicBezTo>
                    <a:pt x="4552" y="1005"/>
                    <a:pt x="4532" y="891"/>
                    <a:pt x="4445" y="880"/>
                  </a:cubicBezTo>
                  <a:cubicBezTo>
                    <a:pt x="4427" y="877"/>
                    <a:pt x="4411" y="880"/>
                    <a:pt x="4393" y="889"/>
                  </a:cubicBezTo>
                  <a:lnTo>
                    <a:pt x="4358" y="907"/>
                  </a:lnTo>
                  <a:lnTo>
                    <a:pt x="4315" y="930"/>
                  </a:lnTo>
                  <a:lnTo>
                    <a:pt x="4272" y="953"/>
                  </a:lnTo>
                  <a:lnTo>
                    <a:pt x="4229" y="976"/>
                  </a:lnTo>
                  <a:lnTo>
                    <a:pt x="4186" y="1000"/>
                  </a:lnTo>
                  <a:lnTo>
                    <a:pt x="4143" y="1023"/>
                  </a:lnTo>
                  <a:lnTo>
                    <a:pt x="4079" y="1060"/>
                  </a:lnTo>
                  <a:cubicBezTo>
                    <a:pt x="4047" y="1077"/>
                    <a:pt x="4030" y="1112"/>
                    <a:pt x="4035" y="1148"/>
                  </a:cubicBezTo>
                  <a:cubicBezTo>
                    <a:pt x="4043" y="1211"/>
                    <a:pt x="4112" y="1245"/>
                    <a:pt x="4167" y="1214"/>
                  </a:cubicBezTo>
                  <a:lnTo>
                    <a:pt x="4230" y="1178"/>
                  </a:lnTo>
                  <a:lnTo>
                    <a:pt x="4272" y="1154"/>
                  </a:lnTo>
                  <a:lnTo>
                    <a:pt x="4314" y="1132"/>
                  </a:lnTo>
                  <a:lnTo>
                    <a:pt x="4356" y="1109"/>
                  </a:lnTo>
                  <a:lnTo>
                    <a:pt x="4397" y="1086"/>
                  </a:lnTo>
                  <a:lnTo>
                    <a:pt x="4440" y="1064"/>
                  </a:lnTo>
                  <a:close/>
                  <a:moveTo>
                    <a:pt x="5275" y="691"/>
                  </a:moveTo>
                  <a:cubicBezTo>
                    <a:pt x="5356" y="659"/>
                    <a:pt x="5348" y="541"/>
                    <a:pt x="5264" y="521"/>
                  </a:cubicBezTo>
                  <a:cubicBezTo>
                    <a:pt x="5246" y="517"/>
                    <a:pt x="5229" y="519"/>
                    <a:pt x="5212" y="525"/>
                  </a:cubicBezTo>
                  <a:lnTo>
                    <a:pt x="5164" y="543"/>
                  </a:lnTo>
                  <a:lnTo>
                    <a:pt x="5118" y="561"/>
                  </a:lnTo>
                  <a:lnTo>
                    <a:pt x="5071" y="579"/>
                  </a:lnTo>
                  <a:lnTo>
                    <a:pt x="5026" y="598"/>
                  </a:lnTo>
                  <a:lnTo>
                    <a:pt x="4981" y="616"/>
                  </a:lnTo>
                  <a:lnTo>
                    <a:pt x="4935" y="636"/>
                  </a:lnTo>
                  <a:lnTo>
                    <a:pt x="4879" y="659"/>
                  </a:lnTo>
                  <a:cubicBezTo>
                    <a:pt x="4791" y="699"/>
                    <a:pt x="4820" y="829"/>
                    <a:pt x="4916" y="829"/>
                  </a:cubicBezTo>
                  <a:cubicBezTo>
                    <a:pt x="4928" y="829"/>
                    <a:pt x="4940" y="827"/>
                    <a:pt x="4950" y="822"/>
                  </a:cubicBezTo>
                  <a:lnTo>
                    <a:pt x="5004" y="799"/>
                  </a:lnTo>
                  <a:lnTo>
                    <a:pt x="5049" y="781"/>
                  </a:lnTo>
                  <a:lnTo>
                    <a:pt x="5093" y="762"/>
                  </a:lnTo>
                  <a:lnTo>
                    <a:pt x="5138" y="744"/>
                  </a:lnTo>
                  <a:lnTo>
                    <a:pt x="5182" y="726"/>
                  </a:lnTo>
                  <a:lnTo>
                    <a:pt x="5228" y="708"/>
                  </a:lnTo>
                  <a:close/>
                  <a:moveTo>
                    <a:pt x="6110" y="425"/>
                  </a:moveTo>
                  <a:cubicBezTo>
                    <a:pt x="6145" y="416"/>
                    <a:pt x="6171" y="388"/>
                    <a:pt x="6175" y="352"/>
                  </a:cubicBezTo>
                  <a:cubicBezTo>
                    <a:pt x="6184" y="289"/>
                    <a:pt x="6127" y="238"/>
                    <a:pt x="6066" y="254"/>
                  </a:cubicBezTo>
                  <a:lnTo>
                    <a:pt x="6013" y="267"/>
                  </a:lnTo>
                  <a:lnTo>
                    <a:pt x="5965" y="280"/>
                  </a:lnTo>
                  <a:lnTo>
                    <a:pt x="5917" y="293"/>
                  </a:lnTo>
                  <a:lnTo>
                    <a:pt x="5869" y="307"/>
                  </a:lnTo>
                  <a:lnTo>
                    <a:pt x="5821" y="321"/>
                  </a:lnTo>
                  <a:lnTo>
                    <a:pt x="5773" y="335"/>
                  </a:lnTo>
                  <a:lnTo>
                    <a:pt x="5720" y="351"/>
                  </a:lnTo>
                  <a:cubicBezTo>
                    <a:pt x="5627" y="382"/>
                    <a:pt x="5643" y="518"/>
                    <a:pt x="5742" y="524"/>
                  </a:cubicBezTo>
                  <a:cubicBezTo>
                    <a:pt x="5753" y="525"/>
                    <a:pt x="5762" y="523"/>
                    <a:pt x="5773" y="520"/>
                  </a:cubicBezTo>
                  <a:lnTo>
                    <a:pt x="5823" y="505"/>
                  </a:lnTo>
                  <a:lnTo>
                    <a:pt x="5870" y="491"/>
                  </a:lnTo>
                  <a:lnTo>
                    <a:pt x="5917" y="478"/>
                  </a:lnTo>
                  <a:lnTo>
                    <a:pt x="5964" y="464"/>
                  </a:lnTo>
                  <a:lnTo>
                    <a:pt x="6011" y="451"/>
                  </a:lnTo>
                  <a:lnTo>
                    <a:pt x="6058" y="439"/>
                  </a:lnTo>
                  <a:close/>
                  <a:moveTo>
                    <a:pt x="6970" y="255"/>
                  </a:moveTo>
                  <a:cubicBezTo>
                    <a:pt x="7002" y="251"/>
                    <a:pt x="7028" y="229"/>
                    <a:pt x="7040" y="199"/>
                  </a:cubicBezTo>
                  <a:cubicBezTo>
                    <a:pt x="7063" y="135"/>
                    <a:pt x="7011" y="70"/>
                    <a:pt x="6943" y="80"/>
                  </a:cubicBezTo>
                  <a:lnTo>
                    <a:pt x="6901" y="86"/>
                  </a:lnTo>
                  <a:lnTo>
                    <a:pt x="6850" y="93"/>
                  </a:lnTo>
                  <a:lnTo>
                    <a:pt x="6800" y="101"/>
                  </a:lnTo>
                  <a:lnTo>
                    <a:pt x="6751" y="110"/>
                  </a:lnTo>
                  <a:lnTo>
                    <a:pt x="6700" y="118"/>
                  </a:lnTo>
                  <a:lnTo>
                    <a:pt x="6650" y="127"/>
                  </a:lnTo>
                  <a:lnTo>
                    <a:pt x="6590" y="138"/>
                  </a:lnTo>
                  <a:cubicBezTo>
                    <a:pt x="6553" y="145"/>
                    <a:pt x="6525" y="175"/>
                    <a:pt x="6519" y="211"/>
                  </a:cubicBezTo>
                  <a:cubicBezTo>
                    <a:pt x="6510" y="272"/>
                    <a:pt x="6563" y="323"/>
                    <a:pt x="6623" y="312"/>
                  </a:cubicBezTo>
                  <a:lnTo>
                    <a:pt x="6682" y="301"/>
                  </a:lnTo>
                  <a:lnTo>
                    <a:pt x="6730" y="292"/>
                  </a:lnTo>
                  <a:lnTo>
                    <a:pt x="6779" y="285"/>
                  </a:lnTo>
                  <a:lnTo>
                    <a:pt x="6828" y="277"/>
                  </a:lnTo>
                  <a:lnTo>
                    <a:pt x="6877" y="269"/>
                  </a:lnTo>
                  <a:lnTo>
                    <a:pt x="6926" y="262"/>
                  </a:lnTo>
                  <a:close/>
                  <a:moveTo>
                    <a:pt x="7842" y="182"/>
                  </a:moveTo>
                  <a:cubicBezTo>
                    <a:pt x="7937" y="177"/>
                    <a:pt x="7961" y="49"/>
                    <a:pt x="7873" y="11"/>
                  </a:cubicBezTo>
                  <a:cubicBezTo>
                    <a:pt x="7860" y="6"/>
                    <a:pt x="7850" y="4"/>
                    <a:pt x="7837" y="4"/>
                  </a:cubicBezTo>
                  <a:lnTo>
                    <a:pt x="7769" y="6"/>
                  </a:lnTo>
                  <a:lnTo>
                    <a:pt x="7717" y="9"/>
                  </a:lnTo>
                  <a:lnTo>
                    <a:pt x="7665" y="11"/>
                  </a:lnTo>
                  <a:lnTo>
                    <a:pt x="7613" y="14"/>
                  </a:lnTo>
                  <a:lnTo>
                    <a:pt x="7562" y="17"/>
                  </a:lnTo>
                  <a:lnTo>
                    <a:pt x="7510" y="20"/>
                  </a:lnTo>
                  <a:lnTo>
                    <a:pt x="7479" y="23"/>
                  </a:lnTo>
                  <a:cubicBezTo>
                    <a:pt x="7446" y="25"/>
                    <a:pt x="7417" y="45"/>
                    <a:pt x="7404" y="76"/>
                  </a:cubicBezTo>
                  <a:cubicBezTo>
                    <a:pt x="7377" y="137"/>
                    <a:pt x="7426" y="205"/>
                    <a:pt x="7492" y="199"/>
                  </a:cubicBezTo>
                  <a:lnTo>
                    <a:pt x="7573" y="194"/>
                  </a:lnTo>
                  <a:lnTo>
                    <a:pt x="7624" y="191"/>
                  </a:lnTo>
                  <a:lnTo>
                    <a:pt x="7674" y="188"/>
                  </a:lnTo>
                  <a:lnTo>
                    <a:pt x="7724" y="186"/>
                  </a:lnTo>
                  <a:lnTo>
                    <a:pt x="7775" y="183"/>
                  </a:lnTo>
                  <a:close/>
                  <a:moveTo>
                    <a:pt x="8081" y="1"/>
                  </a:moveTo>
                  <a:cubicBezTo>
                    <a:pt x="8042" y="1"/>
                    <a:pt x="8008" y="25"/>
                    <a:pt x="7996" y="62"/>
                  </a:cubicBezTo>
                  <a:cubicBezTo>
                    <a:pt x="7978" y="120"/>
                    <a:pt x="8021" y="178"/>
                    <a:pt x="8081" y="178"/>
                  </a:cubicBezTo>
                  <a:cubicBezTo>
                    <a:pt x="8166" y="178"/>
                    <a:pt x="8250" y="179"/>
                    <a:pt x="8335" y="182"/>
                  </a:cubicBezTo>
                  <a:cubicBezTo>
                    <a:pt x="8368" y="183"/>
                    <a:pt x="8399" y="184"/>
                    <a:pt x="8431" y="185"/>
                  </a:cubicBezTo>
                  <a:cubicBezTo>
                    <a:pt x="8510" y="189"/>
                    <a:pt x="8554" y="97"/>
                    <a:pt x="8500" y="38"/>
                  </a:cubicBezTo>
                  <a:cubicBezTo>
                    <a:pt x="8484" y="20"/>
                    <a:pt x="8463" y="10"/>
                    <a:pt x="8439" y="9"/>
                  </a:cubicBezTo>
                  <a:cubicBezTo>
                    <a:pt x="8406" y="7"/>
                    <a:pt x="8374" y="6"/>
                    <a:pt x="8340" y="4"/>
                  </a:cubicBezTo>
                  <a:cubicBezTo>
                    <a:pt x="8283" y="3"/>
                    <a:pt x="8225" y="2"/>
                    <a:pt x="8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3" name="Google Shape;3743;p86"/>
          <p:cNvSpPr txBox="1">
            <a:spLocks noGrp="1"/>
          </p:cNvSpPr>
          <p:nvPr>
            <p:ph type="ctrTitle"/>
          </p:nvPr>
        </p:nvSpPr>
        <p:spPr>
          <a:xfrm>
            <a:off x="1959128" y="700761"/>
            <a:ext cx="5611391" cy="2234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dell’attenzione!</a:t>
            </a:r>
            <a:endParaRPr dirty="0"/>
          </a:p>
        </p:txBody>
      </p:sp>
      <p:grpSp>
        <p:nvGrpSpPr>
          <p:cNvPr id="3777" name="Google Shape;3777;p86"/>
          <p:cNvGrpSpPr/>
          <p:nvPr/>
        </p:nvGrpSpPr>
        <p:grpSpPr>
          <a:xfrm>
            <a:off x="336179" y="756977"/>
            <a:ext cx="1911270" cy="681941"/>
            <a:chOff x="2892547" y="2631926"/>
            <a:chExt cx="334612" cy="119392"/>
          </a:xfrm>
        </p:grpSpPr>
        <p:sp>
          <p:nvSpPr>
            <p:cNvPr id="3778" name="Google Shape;3778;p86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86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86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86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86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86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4" name="Google Shape;3784;p86"/>
          <p:cNvGrpSpPr/>
          <p:nvPr/>
        </p:nvGrpSpPr>
        <p:grpSpPr>
          <a:xfrm rot="2019871">
            <a:off x="873248" y="2680920"/>
            <a:ext cx="837129" cy="681732"/>
            <a:chOff x="1172345" y="3856132"/>
            <a:chExt cx="228133" cy="185791"/>
          </a:xfrm>
        </p:grpSpPr>
        <p:sp>
          <p:nvSpPr>
            <p:cNvPr id="3785" name="Google Shape;3785;p86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86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86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86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86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86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86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86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3" name="Google Shape;3793;p86"/>
          <p:cNvGrpSpPr/>
          <p:nvPr/>
        </p:nvGrpSpPr>
        <p:grpSpPr>
          <a:xfrm>
            <a:off x="2339147" y="2926880"/>
            <a:ext cx="194923" cy="194923"/>
            <a:chOff x="3414512" y="2592150"/>
            <a:chExt cx="58460" cy="58460"/>
          </a:xfrm>
        </p:grpSpPr>
        <p:sp>
          <p:nvSpPr>
            <p:cNvPr id="3794" name="Google Shape;3794;p8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8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6" name="Google Shape;3796;p8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8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8" name="Google Shape;3798;p86"/>
          <p:cNvGrpSpPr/>
          <p:nvPr/>
        </p:nvGrpSpPr>
        <p:grpSpPr>
          <a:xfrm>
            <a:off x="7375596" y="3765783"/>
            <a:ext cx="194923" cy="194923"/>
            <a:chOff x="3414512" y="2592150"/>
            <a:chExt cx="58460" cy="58460"/>
          </a:xfrm>
        </p:grpSpPr>
        <p:sp>
          <p:nvSpPr>
            <p:cNvPr id="3799" name="Google Shape;3799;p8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8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8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8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3" name="Google Shape;3803;p86"/>
          <p:cNvGrpSpPr/>
          <p:nvPr/>
        </p:nvGrpSpPr>
        <p:grpSpPr>
          <a:xfrm>
            <a:off x="7031204" y="360552"/>
            <a:ext cx="1911270" cy="681941"/>
            <a:chOff x="2892547" y="2631926"/>
            <a:chExt cx="334612" cy="119392"/>
          </a:xfrm>
        </p:grpSpPr>
        <p:sp>
          <p:nvSpPr>
            <p:cNvPr id="3804" name="Google Shape;3804;p86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86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86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86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86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86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0" name="Google Shape;3810;p86"/>
          <p:cNvGrpSpPr/>
          <p:nvPr/>
        </p:nvGrpSpPr>
        <p:grpSpPr>
          <a:xfrm rot="8702394">
            <a:off x="7364057" y="2161395"/>
            <a:ext cx="1271201" cy="1035266"/>
            <a:chOff x="1172345" y="3856132"/>
            <a:chExt cx="228133" cy="185791"/>
          </a:xfrm>
        </p:grpSpPr>
        <p:sp>
          <p:nvSpPr>
            <p:cNvPr id="3811" name="Google Shape;3811;p86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86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86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86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86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86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86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86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9" name="Google Shape;3819;p86"/>
          <p:cNvGrpSpPr/>
          <p:nvPr/>
        </p:nvGrpSpPr>
        <p:grpSpPr>
          <a:xfrm>
            <a:off x="997703" y="4397179"/>
            <a:ext cx="194923" cy="194923"/>
            <a:chOff x="3414512" y="2592150"/>
            <a:chExt cx="58460" cy="58460"/>
          </a:xfrm>
        </p:grpSpPr>
        <p:sp>
          <p:nvSpPr>
            <p:cNvPr id="3820" name="Google Shape;3820;p8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8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8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8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5716ED31-AE71-43DF-8E6B-C40CE691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6948" y="2954533"/>
            <a:ext cx="2572500" cy="1176000"/>
          </a:xfrm>
        </p:spPr>
        <p:txBody>
          <a:bodyPr/>
          <a:lstStyle/>
          <a:p>
            <a:r>
              <a:rPr lang="it-IT" dirty="0"/>
              <a:t>Link al Repository di GitHub [</a:t>
            </a:r>
            <a:r>
              <a:rPr lang="it-IT" dirty="0">
                <a:hlinkClick r:id="rId3"/>
              </a:rPr>
              <a:t>link</a:t>
            </a:r>
            <a:r>
              <a:rPr lang="it-IT" dirty="0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5"/>
          <p:cNvSpPr/>
          <p:nvPr/>
        </p:nvSpPr>
        <p:spPr>
          <a:xfrm>
            <a:off x="3786900" y="818198"/>
            <a:ext cx="1570200" cy="1570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5"/>
          <p:cNvSpPr txBox="1">
            <a:spLocks noGrp="1"/>
          </p:cNvSpPr>
          <p:nvPr>
            <p:ph type="title"/>
          </p:nvPr>
        </p:nvSpPr>
        <p:spPr>
          <a:xfrm>
            <a:off x="2016450" y="2513227"/>
            <a:ext cx="5111100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Overview</a:t>
            </a:r>
            <a:endParaRPr dirty="0"/>
          </a:p>
        </p:txBody>
      </p:sp>
      <p:sp>
        <p:nvSpPr>
          <p:cNvPr id="1618" name="Google Shape;1618;p55"/>
          <p:cNvSpPr txBox="1">
            <a:spLocks noGrp="1"/>
          </p:cNvSpPr>
          <p:nvPr>
            <p:ph type="title" idx="2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619" name="Google Shape;1619;p55"/>
          <p:cNvGrpSpPr/>
          <p:nvPr/>
        </p:nvGrpSpPr>
        <p:grpSpPr>
          <a:xfrm>
            <a:off x="6663252" y="410585"/>
            <a:ext cx="1570200" cy="560245"/>
            <a:chOff x="2892547" y="2631926"/>
            <a:chExt cx="334612" cy="119392"/>
          </a:xfrm>
        </p:grpSpPr>
        <p:sp>
          <p:nvSpPr>
            <p:cNvPr id="1620" name="Google Shape;1620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 rot="2019871">
            <a:off x="778723" y="3401645"/>
            <a:ext cx="837129" cy="681732"/>
            <a:chOff x="1172345" y="3856132"/>
            <a:chExt cx="228133" cy="185791"/>
          </a:xfrm>
        </p:grpSpPr>
        <p:sp>
          <p:nvSpPr>
            <p:cNvPr id="1627" name="Google Shape;1627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55"/>
          <p:cNvGrpSpPr/>
          <p:nvPr/>
        </p:nvGrpSpPr>
        <p:grpSpPr>
          <a:xfrm rot="-6905406">
            <a:off x="7630733" y="1873478"/>
            <a:ext cx="837120" cy="681734"/>
            <a:chOff x="1172345" y="3856132"/>
            <a:chExt cx="228133" cy="185791"/>
          </a:xfrm>
        </p:grpSpPr>
        <p:sp>
          <p:nvSpPr>
            <p:cNvPr id="1636" name="Google Shape;1636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55"/>
          <p:cNvGrpSpPr/>
          <p:nvPr/>
        </p:nvGrpSpPr>
        <p:grpSpPr>
          <a:xfrm>
            <a:off x="1633395" y="2703190"/>
            <a:ext cx="194923" cy="194923"/>
            <a:chOff x="3414512" y="2592150"/>
            <a:chExt cx="58460" cy="58460"/>
          </a:xfrm>
        </p:grpSpPr>
        <p:sp>
          <p:nvSpPr>
            <p:cNvPr id="1645" name="Google Shape;1645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55"/>
          <p:cNvGrpSpPr/>
          <p:nvPr/>
        </p:nvGrpSpPr>
        <p:grpSpPr>
          <a:xfrm>
            <a:off x="7368170" y="4181290"/>
            <a:ext cx="194923" cy="194923"/>
            <a:chOff x="3414512" y="2592150"/>
            <a:chExt cx="58460" cy="58460"/>
          </a:xfrm>
        </p:grpSpPr>
        <p:sp>
          <p:nvSpPr>
            <p:cNvPr id="1650" name="Google Shape;1650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55"/>
          <p:cNvGrpSpPr/>
          <p:nvPr/>
        </p:nvGrpSpPr>
        <p:grpSpPr>
          <a:xfrm>
            <a:off x="660051" y="1368782"/>
            <a:ext cx="1409084" cy="502770"/>
            <a:chOff x="2892547" y="2631926"/>
            <a:chExt cx="334612" cy="119392"/>
          </a:xfrm>
        </p:grpSpPr>
        <p:sp>
          <p:nvSpPr>
            <p:cNvPr id="1655" name="Google Shape;1655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65"/>
          <p:cNvSpPr txBox="1">
            <a:spLocks noGrp="1"/>
          </p:cNvSpPr>
          <p:nvPr>
            <p:ph type="title"/>
          </p:nvPr>
        </p:nvSpPr>
        <p:spPr>
          <a:xfrm>
            <a:off x="1720284" y="-42440"/>
            <a:ext cx="5737137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7AB17A"/>
                </a:solidFill>
              </a:rPr>
              <a:t>Ad oggi consumiamo parecchio</a:t>
            </a:r>
            <a:endParaRPr sz="3600" dirty="0">
              <a:solidFill>
                <a:srgbClr val="7AB17A"/>
              </a:solidFill>
            </a:endParaRPr>
          </a:p>
        </p:txBody>
      </p:sp>
      <p:sp>
        <p:nvSpPr>
          <p:cNvPr id="2191" name="Google Shape;2191;p65"/>
          <p:cNvSpPr txBox="1">
            <a:spLocks noGrp="1"/>
          </p:cNvSpPr>
          <p:nvPr>
            <p:ph type="subTitle" idx="1"/>
          </p:nvPr>
        </p:nvSpPr>
        <p:spPr>
          <a:xfrm>
            <a:off x="2513145" y="1158972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Londrina Solid" panose="00000500000000000000" pitchFamily="2" charset="0"/>
              </a:rPr>
              <a:t>Nel 2023 abbiamo prodotto:</a:t>
            </a:r>
            <a:endParaRPr sz="1800" dirty="0">
              <a:latin typeface="Londrina Solid" panose="00000500000000000000" pitchFamily="2" charset="0"/>
            </a:endParaRPr>
          </a:p>
        </p:txBody>
      </p:sp>
      <p:sp>
        <p:nvSpPr>
          <p:cNvPr id="2192" name="Google Shape;2192;p65"/>
          <p:cNvSpPr txBox="1">
            <a:spLocks noGrp="1"/>
          </p:cNvSpPr>
          <p:nvPr>
            <p:ph type="title" idx="2"/>
          </p:nvPr>
        </p:nvSpPr>
        <p:spPr>
          <a:xfrm>
            <a:off x="2338144" y="1459212"/>
            <a:ext cx="4464824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>
                <a:solidFill>
                  <a:srgbClr val="F09B1D"/>
                </a:solidFill>
              </a:rPr>
              <a:t>183230,07 TWh[1]</a:t>
            </a:r>
          </a:p>
        </p:txBody>
      </p:sp>
      <p:sp>
        <p:nvSpPr>
          <p:cNvPr id="2193" name="Google Shape;2193;p65"/>
          <p:cNvSpPr txBox="1">
            <a:spLocks noGrp="1"/>
          </p:cNvSpPr>
          <p:nvPr>
            <p:ph type="subTitle" idx="3"/>
          </p:nvPr>
        </p:nvSpPr>
        <p:spPr>
          <a:xfrm>
            <a:off x="2497925" y="2599054"/>
            <a:ext cx="4148100" cy="705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Londrina Solid" panose="00000500000000000000" pitchFamily="2" charset="0"/>
              </a:rPr>
              <a:t>Energia sufficiente per alimentare un numero di case pari a:</a:t>
            </a:r>
            <a:endParaRPr sz="1800" dirty="0">
              <a:latin typeface="Londrina Solid" panose="00000500000000000000" pitchFamily="2" charset="0"/>
            </a:endParaRPr>
          </a:p>
        </p:txBody>
      </p:sp>
      <p:sp>
        <p:nvSpPr>
          <p:cNvPr id="2194" name="Google Shape;2194;p65"/>
          <p:cNvSpPr txBox="1">
            <a:spLocks noGrp="1"/>
          </p:cNvSpPr>
          <p:nvPr>
            <p:ph type="title" idx="4"/>
          </p:nvPr>
        </p:nvSpPr>
        <p:spPr>
          <a:xfrm>
            <a:off x="2497925" y="3213213"/>
            <a:ext cx="41481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/>
              <a:t>18.000 miliardi[2]</a:t>
            </a:r>
            <a:endParaRPr sz="4400" dirty="0"/>
          </a:p>
        </p:txBody>
      </p:sp>
      <p:sp>
        <p:nvSpPr>
          <p:cNvPr id="2195" name="Google Shape;2195;p65"/>
          <p:cNvSpPr txBox="1">
            <a:spLocks noGrp="1"/>
          </p:cNvSpPr>
          <p:nvPr>
            <p:ph type="subTitle" idx="5"/>
          </p:nvPr>
        </p:nvSpPr>
        <p:spPr>
          <a:xfrm>
            <a:off x="2497925" y="4036537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dirty="0">
                <a:latin typeface="Londrina Solid" panose="00000500000000000000" pitchFamily="2" charset="0"/>
              </a:rPr>
              <a:t>Considerando che siamo 8 miliardi….</a:t>
            </a:r>
          </a:p>
        </p:txBody>
      </p:sp>
      <p:grpSp>
        <p:nvGrpSpPr>
          <p:cNvPr id="2196" name="Google Shape;2196;p65"/>
          <p:cNvGrpSpPr/>
          <p:nvPr/>
        </p:nvGrpSpPr>
        <p:grpSpPr>
          <a:xfrm>
            <a:off x="-2232675" y="1029200"/>
            <a:ext cx="4484315" cy="3522424"/>
            <a:chOff x="3599923" y="2957556"/>
            <a:chExt cx="1430312" cy="1123508"/>
          </a:xfrm>
        </p:grpSpPr>
        <p:sp>
          <p:nvSpPr>
            <p:cNvPr id="2197" name="Google Shape;2197;p65"/>
            <p:cNvSpPr/>
            <p:nvPr/>
          </p:nvSpPr>
          <p:spPr>
            <a:xfrm>
              <a:off x="3771924" y="2979676"/>
              <a:ext cx="1079269" cy="1079342"/>
            </a:xfrm>
            <a:custGeom>
              <a:avLst/>
              <a:gdLst/>
              <a:ahLst/>
              <a:cxnLst/>
              <a:rect l="l" t="t" r="r" b="b"/>
              <a:pathLst>
                <a:path w="14784" h="14785" extrusionOk="0">
                  <a:moveTo>
                    <a:pt x="7392" y="14784"/>
                  </a:moveTo>
                  <a:cubicBezTo>
                    <a:pt x="11463" y="14784"/>
                    <a:pt x="14783" y="11463"/>
                    <a:pt x="14783" y="7392"/>
                  </a:cubicBezTo>
                  <a:cubicBezTo>
                    <a:pt x="14783" y="3322"/>
                    <a:pt x="11463" y="1"/>
                    <a:pt x="7392" y="1"/>
                  </a:cubicBezTo>
                  <a:cubicBezTo>
                    <a:pt x="3321" y="1"/>
                    <a:pt x="0" y="3322"/>
                    <a:pt x="0" y="7392"/>
                  </a:cubicBezTo>
                  <a:cubicBezTo>
                    <a:pt x="0" y="11463"/>
                    <a:pt x="3321" y="14784"/>
                    <a:pt x="7392" y="147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5"/>
            <p:cNvSpPr/>
            <p:nvPr/>
          </p:nvSpPr>
          <p:spPr>
            <a:xfrm>
              <a:off x="3828794" y="2998948"/>
              <a:ext cx="965604" cy="965604"/>
            </a:xfrm>
            <a:custGeom>
              <a:avLst/>
              <a:gdLst/>
              <a:ahLst/>
              <a:cxnLst/>
              <a:rect l="l" t="t" r="r" b="b"/>
              <a:pathLst>
                <a:path w="13227" h="13227" extrusionOk="0">
                  <a:moveTo>
                    <a:pt x="6613" y="1"/>
                  </a:moveTo>
                  <a:cubicBezTo>
                    <a:pt x="2961" y="1"/>
                    <a:pt x="0" y="2961"/>
                    <a:pt x="0" y="6614"/>
                  </a:cubicBezTo>
                  <a:cubicBezTo>
                    <a:pt x="0" y="10266"/>
                    <a:pt x="2961" y="13227"/>
                    <a:pt x="6613" y="13227"/>
                  </a:cubicBezTo>
                  <a:cubicBezTo>
                    <a:pt x="10266" y="13227"/>
                    <a:pt x="13226" y="10266"/>
                    <a:pt x="13226" y="6614"/>
                  </a:cubicBezTo>
                  <a:cubicBezTo>
                    <a:pt x="13226" y="2961"/>
                    <a:pt x="10266" y="1"/>
                    <a:pt x="6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5"/>
            <p:cNvSpPr/>
            <p:nvPr/>
          </p:nvSpPr>
          <p:spPr>
            <a:xfrm>
              <a:off x="3862083" y="2976099"/>
              <a:ext cx="898953" cy="1086496"/>
            </a:xfrm>
            <a:custGeom>
              <a:avLst/>
              <a:gdLst/>
              <a:ahLst/>
              <a:cxnLst/>
              <a:rect l="l" t="t" r="r" b="b"/>
              <a:pathLst>
                <a:path w="12314" h="14883" extrusionOk="0">
                  <a:moveTo>
                    <a:pt x="1800" y="2183"/>
                  </a:moveTo>
                  <a:cubicBezTo>
                    <a:pt x="2915" y="835"/>
                    <a:pt x="4456" y="0"/>
                    <a:pt x="6157" y="0"/>
                  </a:cubicBezTo>
                  <a:cubicBezTo>
                    <a:pt x="7859" y="0"/>
                    <a:pt x="9399" y="835"/>
                    <a:pt x="10513" y="2183"/>
                  </a:cubicBezTo>
                  <a:cubicBezTo>
                    <a:pt x="11626" y="3529"/>
                    <a:pt x="12314" y="5388"/>
                    <a:pt x="12314" y="7441"/>
                  </a:cubicBezTo>
                  <a:cubicBezTo>
                    <a:pt x="12314" y="9495"/>
                    <a:pt x="11626" y="11354"/>
                    <a:pt x="10513" y="12699"/>
                  </a:cubicBezTo>
                  <a:cubicBezTo>
                    <a:pt x="9399" y="14048"/>
                    <a:pt x="7859" y="14883"/>
                    <a:pt x="6157" y="14883"/>
                  </a:cubicBezTo>
                  <a:cubicBezTo>
                    <a:pt x="4456" y="14883"/>
                    <a:pt x="2915" y="14048"/>
                    <a:pt x="1800" y="12699"/>
                  </a:cubicBezTo>
                  <a:cubicBezTo>
                    <a:pt x="688" y="11354"/>
                    <a:pt x="1" y="9495"/>
                    <a:pt x="1" y="7441"/>
                  </a:cubicBezTo>
                  <a:cubicBezTo>
                    <a:pt x="1" y="5388"/>
                    <a:pt x="688" y="3529"/>
                    <a:pt x="1800" y="2183"/>
                  </a:cubicBezTo>
                  <a:close/>
                  <a:moveTo>
                    <a:pt x="6157" y="100"/>
                  </a:moveTo>
                  <a:cubicBezTo>
                    <a:pt x="4486" y="100"/>
                    <a:pt x="2973" y="920"/>
                    <a:pt x="1877" y="2246"/>
                  </a:cubicBezTo>
                  <a:cubicBezTo>
                    <a:pt x="779" y="3576"/>
                    <a:pt x="100" y="5412"/>
                    <a:pt x="100" y="7441"/>
                  </a:cubicBezTo>
                  <a:cubicBezTo>
                    <a:pt x="100" y="9470"/>
                    <a:pt x="779" y="11307"/>
                    <a:pt x="1877" y="12636"/>
                  </a:cubicBezTo>
                  <a:cubicBezTo>
                    <a:pt x="2973" y="13963"/>
                    <a:pt x="4486" y="14783"/>
                    <a:pt x="6157" y="14783"/>
                  </a:cubicBezTo>
                  <a:cubicBezTo>
                    <a:pt x="7829" y="14783"/>
                    <a:pt x="9342" y="13963"/>
                    <a:pt x="10437" y="12636"/>
                  </a:cubicBezTo>
                  <a:cubicBezTo>
                    <a:pt x="11536" y="11307"/>
                    <a:pt x="12214" y="9470"/>
                    <a:pt x="12214" y="7441"/>
                  </a:cubicBezTo>
                  <a:cubicBezTo>
                    <a:pt x="12214" y="5412"/>
                    <a:pt x="11536" y="3576"/>
                    <a:pt x="10437" y="2246"/>
                  </a:cubicBezTo>
                  <a:cubicBezTo>
                    <a:pt x="9342" y="920"/>
                    <a:pt x="7829" y="100"/>
                    <a:pt x="615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5"/>
            <p:cNvSpPr/>
            <p:nvPr/>
          </p:nvSpPr>
          <p:spPr>
            <a:xfrm>
              <a:off x="3963557" y="2976099"/>
              <a:ext cx="696006" cy="1086496"/>
            </a:xfrm>
            <a:custGeom>
              <a:avLst/>
              <a:gdLst/>
              <a:ahLst/>
              <a:cxnLst/>
              <a:rect l="l" t="t" r="r" b="b"/>
              <a:pathLst>
                <a:path w="9534" h="14883" extrusionOk="0">
                  <a:moveTo>
                    <a:pt x="1390" y="2188"/>
                  </a:moveTo>
                  <a:cubicBezTo>
                    <a:pt x="2253" y="837"/>
                    <a:pt x="3447" y="0"/>
                    <a:pt x="4767" y="0"/>
                  </a:cubicBezTo>
                  <a:cubicBezTo>
                    <a:pt x="6088" y="0"/>
                    <a:pt x="7281" y="837"/>
                    <a:pt x="8144" y="2188"/>
                  </a:cubicBezTo>
                  <a:cubicBezTo>
                    <a:pt x="9003" y="3534"/>
                    <a:pt x="9534" y="5391"/>
                    <a:pt x="9534" y="7441"/>
                  </a:cubicBezTo>
                  <a:cubicBezTo>
                    <a:pt x="9534" y="9492"/>
                    <a:pt x="9003" y="11349"/>
                    <a:pt x="8144" y="12695"/>
                  </a:cubicBezTo>
                  <a:cubicBezTo>
                    <a:pt x="7281" y="14046"/>
                    <a:pt x="6088" y="14883"/>
                    <a:pt x="4767" y="14883"/>
                  </a:cubicBezTo>
                  <a:cubicBezTo>
                    <a:pt x="3447" y="14883"/>
                    <a:pt x="2253" y="14046"/>
                    <a:pt x="1390" y="12695"/>
                  </a:cubicBezTo>
                  <a:cubicBezTo>
                    <a:pt x="532" y="11349"/>
                    <a:pt x="1" y="9492"/>
                    <a:pt x="1" y="7441"/>
                  </a:cubicBezTo>
                  <a:cubicBezTo>
                    <a:pt x="1" y="5391"/>
                    <a:pt x="532" y="3534"/>
                    <a:pt x="1390" y="2188"/>
                  </a:cubicBezTo>
                  <a:close/>
                  <a:moveTo>
                    <a:pt x="4767" y="100"/>
                  </a:moveTo>
                  <a:cubicBezTo>
                    <a:pt x="3483" y="100"/>
                    <a:pt x="2318" y="918"/>
                    <a:pt x="1474" y="2242"/>
                  </a:cubicBezTo>
                  <a:cubicBezTo>
                    <a:pt x="625" y="3571"/>
                    <a:pt x="100" y="5409"/>
                    <a:pt x="100" y="7441"/>
                  </a:cubicBezTo>
                  <a:cubicBezTo>
                    <a:pt x="100" y="9473"/>
                    <a:pt x="625" y="11312"/>
                    <a:pt x="1474" y="12641"/>
                  </a:cubicBezTo>
                  <a:cubicBezTo>
                    <a:pt x="2318" y="13965"/>
                    <a:pt x="3483" y="14783"/>
                    <a:pt x="4767" y="14783"/>
                  </a:cubicBezTo>
                  <a:cubicBezTo>
                    <a:pt x="6052" y="14783"/>
                    <a:pt x="7216" y="13965"/>
                    <a:pt x="8061" y="12641"/>
                  </a:cubicBezTo>
                  <a:cubicBezTo>
                    <a:pt x="8909" y="11312"/>
                    <a:pt x="9434" y="9473"/>
                    <a:pt x="9434" y="7441"/>
                  </a:cubicBezTo>
                  <a:cubicBezTo>
                    <a:pt x="9434" y="5409"/>
                    <a:pt x="8909" y="3571"/>
                    <a:pt x="8061" y="2242"/>
                  </a:cubicBezTo>
                  <a:cubicBezTo>
                    <a:pt x="7216" y="918"/>
                    <a:pt x="6052" y="100"/>
                    <a:pt x="476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5"/>
            <p:cNvSpPr/>
            <p:nvPr/>
          </p:nvSpPr>
          <p:spPr>
            <a:xfrm>
              <a:off x="4065032" y="2976099"/>
              <a:ext cx="492986" cy="1086496"/>
            </a:xfrm>
            <a:custGeom>
              <a:avLst/>
              <a:gdLst/>
              <a:ahLst/>
              <a:cxnLst/>
              <a:rect l="l" t="t" r="r" b="b"/>
              <a:pathLst>
                <a:path w="6753" h="14883" extrusionOk="0">
                  <a:moveTo>
                    <a:pt x="980" y="2194"/>
                  </a:moveTo>
                  <a:cubicBezTo>
                    <a:pt x="1590" y="838"/>
                    <a:pt x="2437" y="0"/>
                    <a:pt x="3377" y="0"/>
                  </a:cubicBezTo>
                  <a:cubicBezTo>
                    <a:pt x="4317" y="0"/>
                    <a:pt x="5165" y="838"/>
                    <a:pt x="5774" y="2194"/>
                  </a:cubicBezTo>
                  <a:cubicBezTo>
                    <a:pt x="6379" y="3538"/>
                    <a:pt x="6753" y="5394"/>
                    <a:pt x="6753" y="7441"/>
                  </a:cubicBezTo>
                  <a:cubicBezTo>
                    <a:pt x="6753" y="9489"/>
                    <a:pt x="6379" y="11345"/>
                    <a:pt x="5774" y="12689"/>
                  </a:cubicBezTo>
                  <a:cubicBezTo>
                    <a:pt x="5165" y="14044"/>
                    <a:pt x="4317" y="14883"/>
                    <a:pt x="3377" y="14883"/>
                  </a:cubicBezTo>
                  <a:cubicBezTo>
                    <a:pt x="2437" y="14883"/>
                    <a:pt x="1590" y="14044"/>
                    <a:pt x="980" y="12689"/>
                  </a:cubicBezTo>
                  <a:cubicBezTo>
                    <a:pt x="376" y="11345"/>
                    <a:pt x="1" y="9489"/>
                    <a:pt x="1" y="7441"/>
                  </a:cubicBezTo>
                  <a:cubicBezTo>
                    <a:pt x="1" y="5394"/>
                    <a:pt x="376" y="3538"/>
                    <a:pt x="980" y="2194"/>
                  </a:cubicBezTo>
                  <a:close/>
                  <a:moveTo>
                    <a:pt x="3377" y="100"/>
                  </a:moveTo>
                  <a:cubicBezTo>
                    <a:pt x="2480" y="100"/>
                    <a:pt x="1664" y="915"/>
                    <a:pt x="1071" y="2235"/>
                  </a:cubicBezTo>
                  <a:cubicBezTo>
                    <a:pt x="471" y="3567"/>
                    <a:pt x="100" y="5408"/>
                    <a:pt x="100" y="7441"/>
                  </a:cubicBezTo>
                  <a:cubicBezTo>
                    <a:pt x="100" y="9475"/>
                    <a:pt x="471" y="11316"/>
                    <a:pt x="1071" y="12648"/>
                  </a:cubicBezTo>
                  <a:cubicBezTo>
                    <a:pt x="1664" y="13967"/>
                    <a:pt x="2480" y="14783"/>
                    <a:pt x="3377" y="14783"/>
                  </a:cubicBezTo>
                  <a:cubicBezTo>
                    <a:pt x="4274" y="14783"/>
                    <a:pt x="5090" y="13967"/>
                    <a:pt x="5684" y="12648"/>
                  </a:cubicBezTo>
                  <a:cubicBezTo>
                    <a:pt x="6283" y="11316"/>
                    <a:pt x="6654" y="9475"/>
                    <a:pt x="6654" y="7441"/>
                  </a:cubicBezTo>
                  <a:cubicBezTo>
                    <a:pt x="6654" y="5408"/>
                    <a:pt x="6283" y="3567"/>
                    <a:pt x="5684" y="2235"/>
                  </a:cubicBezTo>
                  <a:cubicBezTo>
                    <a:pt x="5090" y="915"/>
                    <a:pt x="4274" y="100"/>
                    <a:pt x="337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5"/>
            <p:cNvSpPr/>
            <p:nvPr/>
          </p:nvSpPr>
          <p:spPr>
            <a:xfrm>
              <a:off x="4166579" y="2976099"/>
              <a:ext cx="289966" cy="1086496"/>
            </a:xfrm>
            <a:custGeom>
              <a:avLst/>
              <a:gdLst/>
              <a:ahLst/>
              <a:cxnLst/>
              <a:rect l="l" t="t" r="r" b="b"/>
              <a:pathLst>
                <a:path w="3972" h="14883" extrusionOk="0">
                  <a:moveTo>
                    <a:pt x="569" y="2202"/>
                  </a:moveTo>
                  <a:cubicBezTo>
                    <a:pt x="925" y="842"/>
                    <a:pt x="1426" y="0"/>
                    <a:pt x="1986" y="0"/>
                  </a:cubicBezTo>
                  <a:cubicBezTo>
                    <a:pt x="2546" y="0"/>
                    <a:pt x="3046" y="842"/>
                    <a:pt x="3403" y="2202"/>
                  </a:cubicBezTo>
                  <a:cubicBezTo>
                    <a:pt x="3754" y="3544"/>
                    <a:pt x="3972" y="5396"/>
                    <a:pt x="3972" y="7441"/>
                  </a:cubicBezTo>
                  <a:cubicBezTo>
                    <a:pt x="3972" y="9486"/>
                    <a:pt x="3754" y="11339"/>
                    <a:pt x="3403" y="12681"/>
                  </a:cubicBezTo>
                  <a:cubicBezTo>
                    <a:pt x="3046" y="14041"/>
                    <a:pt x="2546" y="14883"/>
                    <a:pt x="1986" y="14883"/>
                  </a:cubicBezTo>
                  <a:cubicBezTo>
                    <a:pt x="1426" y="14883"/>
                    <a:pt x="925" y="14041"/>
                    <a:pt x="569" y="12681"/>
                  </a:cubicBezTo>
                  <a:cubicBezTo>
                    <a:pt x="218" y="11339"/>
                    <a:pt x="1" y="9486"/>
                    <a:pt x="1" y="7441"/>
                  </a:cubicBezTo>
                  <a:cubicBezTo>
                    <a:pt x="1" y="5396"/>
                    <a:pt x="218" y="3544"/>
                    <a:pt x="569" y="2202"/>
                  </a:cubicBezTo>
                  <a:close/>
                  <a:moveTo>
                    <a:pt x="1986" y="100"/>
                  </a:moveTo>
                  <a:cubicBezTo>
                    <a:pt x="1477" y="100"/>
                    <a:pt x="1009" y="913"/>
                    <a:pt x="665" y="2227"/>
                  </a:cubicBezTo>
                  <a:cubicBezTo>
                    <a:pt x="316" y="3561"/>
                    <a:pt x="100" y="5404"/>
                    <a:pt x="100" y="7441"/>
                  </a:cubicBezTo>
                  <a:cubicBezTo>
                    <a:pt x="100" y="9479"/>
                    <a:pt x="316" y="11322"/>
                    <a:pt x="665" y="12655"/>
                  </a:cubicBezTo>
                  <a:cubicBezTo>
                    <a:pt x="1009" y="13970"/>
                    <a:pt x="1477" y="14783"/>
                    <a:pt x="1986" y="14783"/>
                  </a:cubicBezTo>
                  <a:cubicBezTo>
                    <a:pt x="2495" y="14783"/>
                    <a:pt x="2963" y="13970"/>
                    <a:pt x="3307" y="12655"/>
                  </a:cubicBezTo>
                  <a:cubicBezTo>
                    <a:pt x="3657" y="11322"/>
                    <a:pt x="3872" y="9479"/>
                    <a:pt x="3872" y="7441"/>
                  </a:cubicBezTo>
                  <a:cubicBezTo>
                    <a:pt x="3872" y="5404"/>
                    <a:pt x="3657" y="3561"/>
                    <a:pt x="3307" y="2227"/>
                  </a:cubicBezTo>
                  <a:cubicBezTo>
                    <a:pt x="2963" y="913"/>
                    <a:pt x="2495" y="100"/>
                    <a:pt x="1986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5"/>
            <p:cNvSpPr/>
            <p:nvPr/>
          </p:nvSpPr>
          <p:spPr>
            <a:xfrm>
              <a:off x="4268053" y="2976099"/>
              <a:ext cx="87019" cy="1086496"/>
            </a:xfrm>
            <a:custGeom>
              <a:avLst/>
              <a:gdLst/>
              <a:ahLst/>
              <a:cxnLst/>
              <a:rect l="l" t="t" r="r" b="b"/>
              <a:pathLst>
                <a:path w="1192" h="14883" extrusionOk="0">
                  <a:moveTo>
                    <a:pt x="161" y="2211"/>
                  </a:moveTo>
                  <a:cubicBezTo>
                    <a:pt x="262" y="845"/>
                    <a:pt x="415" y="0"/>
                    <a:pt x="596" y="0"/>
                  </a:cubicBezTo>
                  <a:cubicBezTo>
                    <a:pt x="778" y="0"/>
                    <a:pt x="931" y="845"/>
                    <a:pt x="1031" y="2211"/>
                  </a:cubicBezTo>
                  <a:cubicBezTo>
                    <a:pt x="1131" y="3550"/>
                    <a:pt x="1192" y="5400"/>
                    <a:pt x="1192" y="7441"/>
                  </a:cubicBezTo>
                  <a:cubicBezTo>
                    <a:pt x="1192" y="9483"/>
                    <a:pt x="1131" y="11332"/>
                    <a:pt x="1031" y="12671"/>
                  </a:cubicBezTo>
                  <a:cubicBezTo>
                    <a:pt x="931" y="14038"/>
                    <a:pt x="778" y="14883"/>
                    <a:pt x="596" y="14883"/>
                  </a:cubicBezTo>
                  <a:cubicBezTo>
                    <a:pt x="415" y="14883"/>
                    <a:pt x="262" y="14038"/>
                    <a:pt x="161" y="12671"/>
                  </a:cubicBezTo>
                  <a:cubicBezTo>
                    <a:pt x="62" y="11332"/>
                    <a:pt x="1" y="9483"/>
                    <a:pt x="1" y="7441"/>
                  </a:cubicBezTo>
                  <a:cubicBezTo>
                    <a:pt x="1" y="5400"/>
                    <a:pt x="62" y="3550"/>
                    <a:pt x="161" y="2211"/>
                  </a:cubicBezTo>
                  <a:close/>
                  <a:moveTo>
                    <a:pt x="596" y="100"/>
                  </a:moveTo>
                  <a:cubicBezTo>
                    <a:pt x="476" y="100"/>
                    <a:pt x="356" y="909"/>
                    <a:pt x="259" y="2218"/>
                  </a:cubicBezTo>
                  <a:cubicBezTo>
                    <a:pt x="162" y="3554"/>
                    <a:pt x="100" y="5401"/>
                    <a:pt x="100" y="7441"/>
                  </a:cubicBezTo>
                  <a:cubicBezTo>
                    <a:pt x="100" y="9482"/>
                    <a:pt x="162" y="11328"/>
                    <a:pt x="259" y="12664"/>
                  </a:cubicBezTo>
                  <a:cubicBezTo>
                    <a:pt x="356" y="13974"/>
                    <a:pt x="476" y="14783"/>
                    <a:pt x="596" y="14783"/>
                  </a:cubicBezTo>
                  <a:cubicBezTo>
                    <a:pt x="716" y="14783"/>
                    <a:pt x="836" y="13974"/>
                    <a:pt x="933" y="12664"/>
                  </a:cubicBezTo>
                  <a:cubicBezTo>
                    <a:pt x="1031" y="11328"/>
                    <a:pt x="1092" y="9482"/>
                    <a:pt x="1092" y="7441"/>
                  </a:cubicBezTo>
                  <a:cubicBezTo>
                    <a:pt x="1092" y="5401"/>
                    <a:pt x="1031" y="3554"/>
                    <a:pt x="933" y="2218"/>
                  </a:cubicBezTo>
                  <a:cubicBezTo>
                    <a:pt x="836" y="909"/>
                    <a:pt x="716" y="100"/>
                    <a:pt x="596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5"/>
            <p:cNvSpPr/>
            <p:nvPr/>
          </p:nvSpPr>
          <p:spPr>
            <a:xfrm>
              <a:off x="3768347" y="3069834"/>
              <a:ext cx="1086496" cy="899026"/>
            </a:xfrm>
            <a:custGeom>
              <a:avLst/>
              <a:gdLst/>
              <a:ahLst/>
              <a:cxnLst/>
              <a:rect l="l" t="t" r="r" b="b"/>
              <a:pathLst>
                <a:path w="14883" h="12315" extrusionOk="0">
                  <a:moveTo>
                    <a:pt x="12699" y="1801"/>
                  </a:moveTo>
                  <a:cubicBezTo>
                    <a:pt x="14048" y="2915"/>
                    <a:pt x="14882" y="4455"/>
                    <a:pt x="14882" y="6157"/>
                  </a:cubicBezTo>
                  <a:cubicBezTo>
                    <a:pt x="14882" y="7860"/>
                    <a:pt x="14048" y="9400"/>
                    <a:pt x="12699" y="10514"/>
                  </a:cubicBezTo>
                  <a:cubicBezTo>
                    <a:pt x="11353" y="11626"/>
                    <a:pt x="9494" y="12314"/>
                    <a:pt x="7441" y="12314"/>
                  </a:cubicBezTo>
                  <a:cubicBezTo>
                    <a:pt x="5389" y="12314"/>
                    <a:pt x="3529" y="11626"/>
                    <a:pt x="2183" y="10514"/>
                  </a:cubicBezTo>
                  <a:cubicBezTo>
                    <a:pt x="834" y="9400"/>
                    <a:pt x="1" y="7860"/>
                    <a:pt x="1" y="6157"/>
                  </a:cubicBezTo>
                  <a:cubicBezTo>
                    <a:pt x="1" y="4455"/>
                    <a:pt x="834" y="2915"/>
                    <a:pt x="2183" y="1801"/>
                  </a:cubicBezTo>
                  <a:cubicBezTo>
                    <a:pt x="3529" y="689"/>
                    <a:pt x="5389" y="1"/>
                    <a:pt x="7441" y="1"/>
                  </a:cubicBezTo>
                  <a:cubicBezTo>
                    <a:pt x="9494" y="1"/>
                    <a:pt x="11353" y="689"/>
                    <a:pt x="12699" y="1801"/>
                  </a:cubicBezTo>
                  <a:close/>
                  <a:moveTo>
                    <a:pt x="14783" y="6157"/>
                  </a:moveTo>
                  <a:cubicBezTo>
                    <a:pt x="14783" y="4487"/>
                    <a:pt x="13963" y="2973"/>
                    <a:pt x="12636" y="1877"/>
                  </a:cubicBezTo>
                  <a:cubicBezTo>
                    <a:pt x="11308" y="779"/>
                    <a:pt x="9471" y="100"/>
                    <a:pt x="7441" y="100"/>
                  </a:cubicBezTo>
                  <a:cubicBezTo>
                    <a:pt x="5412" y="100"/>
                    <a:pt x="3575" y="779"/>
                    <a:pt x="2246" y="1877"/>
                  </a:cubicBezTo>
                  <a:cubicBezTo>
                    <a:pt x="920" y="2973"/>
                    <a:pt x="99" y="4487"/>
                    <a:pt x="99" y="6157"/>
                  </a:cubicBezTo>
                  <a:cubicBezTo>
                    <a:pt x="99" y="7828"/>
                    <a:pt x="920" y="9341"/>
                    <a:pt x="2246" y="10437"/>
                  </a:cubicBezTo>
                  <a:cubicBezTo>
                    <a:pt x="3575" y="11536"/>
                    <a:pt x="5412" y="12215"/>
                    <a:pt x="7441" y="12215"/>
                  </a:cubicBezTo>
                  <a:cubicBezTo>
                    <a:pt x="9471" y="12215"/>
                    <a:pt x="11308" y="11536"/>
                    <a:pt x="12636" y="10437"/>
                  </a:cubicBezTo>
                  <a:cubicBezTo>
                    <a:pt x="13963" y="9341"/>
                    <a:pt x="14783" y="7828"/>
                    <a:pt x="14783" y="6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5"/>
            <p:cNvSpPr/>
            <p:nvPr/>
          </p:nvSpPr>
          <p:spPr>
            <a:xfrm>
              <a:off x="3768347" y="3171307"/>
              <a:ext cx="1086496" cy="696006"/>
            </a:xfrm>
            <a:custGeom>
              <a:avLst/>
              <a:gdLst/>
              <a:ahLst/>
              <a:cxnLst/>
              <a:rect l="l" t="t" r="r" b="b"/>
              <a:pathLst>
                <a:path w="14883" h="9534" extrusionOk="0">
                  <a:moveTo>
                    <a:pt x="12694" y="1391"/>
                  </a:moveTo>
                  <a:cubicBezTo>
                    <a:pt x="14046" y="2253"/>
                    <a:pt x="14882" y="3447"/>
                    <a:pt x="14882" y="4767"/>
                  </a:cubicBezTo>
                  <a:cubicBezTo>
                    <a:pt x="14882" y="6088"/>
                    <a:pt x="14046" y="7282"/>
                    <a:pt x="12694" y="8144"/>
                  </a:cubicBezTo>
                  <a:cubicBezTo>
                    <a:pt x="11349" y="9003"/>
                    <a:pt x="9491" y="9534"/>
                    <a:pt x="7441" y="9534"/>
                  </a:cubicBezTo>
                  <a:cubicBezTo>
                    <a:pt x="5390" y="9534"/>
                    <a:pt x="3533" y="9003"/>
                    <a:pt x="2188" y="8144"/>
                  </a:cubicBezTo>
                  <a:cubicBezTo>
                    <a:pt x="836" y="7282"/>
                    <a:pt x="1" y="6088"/>
                    <a:pt x="1" y="4767"/>
                  </a:cubicBezTo>
                  <a:cubicBezTo>
                    <a:pt x="1" y="3447"/>
                    <a:pt x="836" y="2253"/>
                    <a:pt x="2188" y="1391"/>
                  </a:cubicBezTo>
                  <a:cubicBezTo>
                    <a:pt x="3533" y="532"/>
                    <a:pt x="5390" y="1"/>
                    <a:pt x="7441" y="1"/>
                  </a:cubicBezTo>
                  <a:cubicBezTo>
                    <a:pt x="9491" y="1"/>
                    <a:pt x="11349" y="532"/>
                    <a:pt x="12694" y="1391"/>
                  </a:cubicBezTo>
                  <a:close/>
                  <a:moveTo>
                    <a:pt x="14783" y="4767"/>
                  </a:moveTo>
                  <a:cubicBezTo>
                    <a:pt x="14783" y="3483"/>
                    <a:pt x="13965" y="2318"/>
                    <a:pt x="12641" y="1474"/>
                  </a:cubicBezTo>
                  <a:cubicBezTo>
                    <a:pt x="11311" y="625"/>
                    <a:pt x="9473" y="100"/>
                    <a:pt x="7441" y="100"/>
                  </a:cubicBezTo>
                  <a:cubicBezTo>
                    <a:pt x="5410" y="100"/>
                    <a:pt x="3571" y="625"/>
                    <a:pt x="2241" y="1474"/>
                  </a:cubicBezTo>
                  <a:cubicBezTo>
                    <a:pt x="918" y="2318"/>
                    <a:pt x="99" y="3483"/>
                    <a:pt x="99" y="4767"/>
                  </a:cubicBezTo>
                  <a:cubicBezTo>
                    <a:pt x="99" y="6052"/>
                    <a:pt x="918" y="7216"/>
                    <a:pt x="2241" y="8061"/>
                  </a:cubicBezTo>
                  <a:cubicBezTo>
                    <a:pt x="3571" y="8910"/>
                    <a:pt x="5410" y="9435"/>
                    <a:pt x="7441" y="9435"/>
                  </a:cubicBezTo>
                  <a:cubicBezTo>
                    <a:pt x="9473" y="9435"/>
                    <a:pt x="11311" y="8910"/>
                    <a:pt x="12641" y="8061"/>
                  </a:cubicBezTo>
                  <a:cubicBezTo>
                    <a:pt x="13965" y="7216"/>
                    <a:pt x="14783" y="6052"/>
                    <a:pt x="14783" y="47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5"/>
            <p:cNvSpPr/>
            <p:nvPr/>
          </p:nvSpPr>
          <p:spPr>
            <a:xfrm>
              <a:off x="3768347" y="3272853"/>
              <a:ext cx="1086496" cy="492986"/>
            </a:xfrm>
            <a:custGeom>
              <a:avLst/>
              <a:gdLst/>
              <a:ahLst/>
              <a:cxnLst/>
              <a:rect l="l" t="t" r="r" b="b"/>
              <a:pathLst>
                <a:path w="14883" h="6753" extrusionOk="0">
                  <a:moveTo>
                    <a:pt x="12688" y="979"/>
                  </a:moveTo>
                  <a:cubicBezTo>
                    <a:pt x="14044" y="1590"/>
                    <a:pt x="14882" y="2437"/>
                    <a:pt x="14882" y="3376"/>
                  </a:cubicBezTo>
                  <a:cubicBezTo>
                    <a:pt x="14882" y="4316"/>
                    <a:pt x="14044" y="5163"/>
                    <a:pt x="12688" y="5774"/>
                  </a:cubicBezTo>
                  <a:cubicBezTo>
                    <a:pt x="11344" y="6379"/>
                    <a:pt x="9489" y="6752"/>
                    <a:pt x="7441" y="6752"/>
                  </a:cubicBezTo>
                  <a:cubicBezTo>
                    <a:pt x="5393" y="6752"/>
                    <a:pt x="3538" y="6379"/>
                    <a:pt x="2195" y="5774"/>
                  </a:cubicBezTo>
                  <a:cubicBezTo>
                    <a:pt x="839" y="5163"/>
                    <a:pt x="1" y="4316"/>
                    <a:pt x="1" y="3376"/>
                  </a:cubicBezTo>
                  <a:cubicBezTo>
                    <a:pt x="1" y="2437"/>
                    <a:pt x="839" y="1590"/>
                    <a:pt x="2195" y="979"/>
                  </a:cubicBezTo>
                  <a:cubicBezTo>
                    <a:pt x="3538" y="374"/>
                    <a:pt x="5393" y="1"/>
                    <a:pt x="7441" y="1"/>
                  </a:cubicBezTo>
                  <a:cubicBezTo>
                    <a:pt x="9489" y="1"/>
                    <a:pt x="11344" y="374"/>
                    <a:pt x="12688" y="979"/>
                  </a:cubicBezTo>
                  <a:close/>
                  <a:moveTo>
                    <a:pt x="14783" y="3376"/>
                  </a:moveTo>
                  <a:cubicBezTo>
                    <a:pt x="14783" y="2479"/>
                    <a:pt x="13967" y="1663"/>
                    <a:pt x="12648" y="1069"/>
                  </a:cubicBezTo>
                  <a:cubicBezTo>
                    <a:pt x="11316" y="470"/>
                    <a:pt x="9476" y="99"/>
                    <a:pt x="7441" y="99"/>
                  </a:cubicBezTo>
                  <a:cubicBezTo>
                    <a:pt x="5407" y="99"/>
                    <a:pt x="3566" y="470"/>
                    <a:pt x="2235" y="1069"/>
                  </a:cubicBezTo>
                  <a:cubicBezTo>
                    <a:pt x="916" y="1663"/>
                    <a:pt x="99" y="2479"/>
                    <a:pt x="99" y="3376"/>
                  </a:cubicBezTo>
                  <a:cubicBezTo>
                    <a:pt x="99" y="4274"/>
                    <a:pt x="916" y="5089"/>
                    <a:pt x="2235" y="5684"/>
                  </a:cubicBezTo>
                  <a:cubicBezTo>
                    <a:pt x="3566" y="6283"/>
                    <a:pt x="5407" y="6653"/>
                    <a:pt x="7441" y="6653"/>
                  </a:cubicBezTo>
                  <a:cubicBezTo>
                    <a:pt x="9476" y="6653"/>
                    <a:pt x="11316" y="6283"/>
                    <a:pt x="12648" y="5684"/>
                  </a:cubicBezTo>
                  <a:cubicBezTo>
                    <a:pt x="13967" y="5089"/>
                    <a:pt x="14783" y="4274"/>
                    <a:pt x="14783" y="33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5"/>
            <p:cNvSpPr/>
            <p:nvPr/>
          </p:nvSpPr>
          <p:spPr>
            <a:xfrm>
              <a:off x="3768347" y="3374326"/>
              <a:ext cx="1086496" cy="290039"/>
            </a:xfrm>
            <a:custGeom>
              <a:avLst/>
              <a:gdLst/>
              <a:ahLst/>
              <a:cxnLst/>
              <a:rect l="l" t="t" r="r" b="b"/>
              <a:pathLst>
                <a:path w="14883" h="3973" extrusionOk="0">
                  <a:moveTo>
                    <a:pt x="12680" y="570"/>
                  </a:moveTo>
                  <a:cubicBezTo>
                    <a:pt x="14040" y="926"/>
                    <a:pt x="14882" y="1426"/>
                    <a:pt x="14882" y="1986"/>
                  </a:cubicBezTo>
                  <a:cubicBezTo>
                    <a:pt x="14882" y="2547"/>
                    <a:pt x="14040" y="3047"/>
                    <a:pt x="12680" y="3403"/>
                  </a:cubicBezTo>
                  <a:cubicBezTo>
                    <a:pt x="11338" y="3755"/>
                    <a:pt x="9486" y="3972"/>
                    <a:pt x="7441" y="3972"/>
                  </a:cubicBezTo>
                  <a:cubicBezTo>
                    <a:pt x="5396" y="3972"/>
                    <a:pt x="3544" y="3755"/>
                    <a:pt x="2203" y="3403"/>
                  </a:cubicBezTo>
                  <a:cubicBezTo>
                    <a:pt x="841" y="3047"/>
                    <a:pt x="1" y="2547"/>
                    <a:pt x="1" y="1986"/>
                  </a:cubicBezTo>
                  <a:cubicBezTo>
                    <a:pt x="1" y="1426"/>
                    <a:pt x="841" y="926"/>
                    <a:pt x="2203" y="570"/>
                  </a:cubicBezTo>
                  <a:cubicBezTo>
                    <a:pt x="3544" y="218"/>
                    <a:pt x="5396" y="1"/>
                    <a:pt x="7441" y="1"/>
                  </a:cubicBezTo>
                  <a:cubicBezTo>
                    <a:pt x="9486" y="1"/>
                    <a:pt x="11338" y="218"/>
                    <a:pt x="12680" y="570"/>
                  </a:cubicBezTo>
                  <a:close/>
                  <a:moveTo>
                    <a:pt x="14783" y="1986"/>
                  </a:moveTo>
                  <a:cubicBezTo>
                    <a:pt x="14783" y="1477"/>
                    <a:pt x="13970" y="1010"/>
                    <a:pt x="12656" y="665"/>
                  </a:cubicBezTo>
                  <a:cubicBezTo>
                    <a:pt x="11322" y="316"/>
                    <a:pt x="9478" y="100"/>
                    <a:pt x="7441" y="100"/>
                  </a:cubicBezTo>
                  <a:cubicBezTo>
                    <a:pt x="5404" y="100"/>
                    <a:pt x="3560" y="316"/>
                    <a:pt x="2227" y="665"/>
                  </a:cubicBezTo>
                  <a:cubicBezTo>
                    <a:pt x="912" y="1010"/>
                    <a:pt x="99" y="1477"/>
                    <a:pt x="99" y="1986"/>
                  </a:cubicBezTo>
                  <a:cubicBezTo>
                    <a:pt x="99" y="2496"/>
                    <a:pt x="912" y="2963"/>
                    <a:pt x="2227" y="3307"/>
                  </a:cubicBezTo>
                  <a:cubicBezTo>
                    <a:pt x="3560" y="3657"/>
                    <a:pt x="5404" y="3873"/>
                    <a:pt x="7441" y="3873"/>
                  </a:cubicBezTo>
                  <a:cubicBezTo>
                    <a:pt x="9478" y="3873"/>
                    <a:pt x="11322" y="3657"/>
                    <a:pt x="12656" y="3307"/>
                  </a:cubicBezTo>
                  <a:cubicBezTo>
                    <a:pt x="13970" y="2963"/>
                    <a:pt x="14783" y="2496"/>
                    <a:pt x="14783" y="19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5"/>
            <p:cNvSpPr/>
            <p:nvPr/>
          </p:nvSpPr>
          <p:spPr>
            <a:xfrm>
              <a:off x="3768347" y="3475872"/>
              <a:ext cx="1086496" cy="86946"/>
            </a:xfrm>
            <a:custGeom>
              <a:avLst/>
              <a:gdLst/>
              <a:ahLst/>
              <a:cxnLst/>
              <a:rect l="l" t="t" r="r" b="b"/>
              <a:pathLst>
                <a:path w="14883" h="1191" extrusionOk="0">
                  <a:moveTo>
                    <a:pt x="12671" y="160"/>
                  </a:moveTo>
                  <a:cubicBezTo>
                    <a:pt x="14037" y="261"/>
                    <a:pt x="14882" y="414"/>
                    <a:pt x="14882" y="595"/>
                  </a:cubicBezTo>
                  <a:cubicBezTo>
                    <a:pt x="14882" y="777"/>
                    <a:pt x="14037" y="929"/>
                    <a:pt x="12671" y="1031"/>
                  </a:cubicBezTo>
                  <a:cubicBezTo>
                    <a:pt x="11332" y="1129"/>
                    <a:pt x="9483" y="1191"/>
                    <a:pt x="7441" y="1191"/>
                  </a:cubicBezTo>
                  <a:cubicBezTo>
                    <a:pt x="5400" y="1191"/>
                    <a:pt x="3551" y="1129"/>
                    <a:pt x="2211" y="1031"/>
                  </a:cubicBezTo>
                  <a:cubicBezTo>
                    <a:pt x="845" y="929"/>
                    <a:pt x="1" y="777"/>
                    <a:pt x="1" y="595"/>
                  </a:cubicBezTo>
                  <a:cubicBezTo>
                    <a:pt x="1" y="414"/>
                    <a:pt x="845" y="261"/>
                    <a:pt x="2211" y="160"/>
                  </a:cubicBezTo>
                  <a:cubicBezTo>
                    <a:pt x="3551" y="62"/>
                    <a:pt x="5400" y="0"/>
                    <a:pt x="7441" y="0"/>
                  </a:cubicBezTo>
                  <a:cubicBezTo>
                    <a:pt x="9483" y="0"/>
                    <a:pt x="11332" y="62"/>
                    <a:pt x="12671" y="160"/>
                  </a:cubicBezTo>
                  <a:close/>
                  <a:moveTo>
                    <a:pt x="14783" y="595"/>
                  </a:moveTo>
                  <a:cubicBezTo>
                    <a:pt x="14783" y="475"/>
                    <a:pt x="13973" y="356"/>
                    <a:pt x="12664" y="259"/>
                  </a:cubicBezTo>
                  <a:cubicBezTo>
                    <a:pt x="11329" y="160"/>
                    <a:pt x="9482" y="99"/>
                    <a:pt x="7441" y="99"/>
                  </a:cubicBezTo>
                  <a:cubicBezTo>
                    <a:pt x="5401" y="99"/>
                    <a:pt x="3554" y="160"/>
                    <a:pt x="2218" y="259"/>
                  </a:cubicBezTo>
                  <a:cubicBezTo>
                    <a:pt x="909" y="356"/>
                    <a:pt x="99" y="475"/>
                    <a:pt x="99" y="595"/>
                  </a:cubicBezTo>
                  <a:cubicBezTo>
                    <a:pt x="99" y="716"/>
                    <a:pt x="909" y="835"/>
                    <a:pt x="2218" y="932"/>
                  </a:cubicBezTo>
                  <a:cubicBezTo>
                    <a:pt x="3554" y="1031"/>
                    <a:pt x="5401" y="1092"/>
                    <a:pt x="7441" y="1092"/>
                  </a:cubicBezTo>
                  <a:cubicBezTo>
                    <a:pt x="9482" y="1092"/>
                    <a:pt x="11329" y="1031"/>
                    <a:pt x="12664" y="932"/>
                  </a:cubicBezTo>
                  <a:cubicBezTo>
                    <a:pt x="13973" y="835"/>
                    <a:pt x="14783" y="716"/>
                    <a:pt x="14783" y="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5"/>
            <p:cNvSpPr/>
            <p:nvPr/>
          </p:nvSpPr>
          <p:spPr>
            <a:xfrm>
              <a:off x="4769001" y="3370457"/>
              <a:ext cx="46065" cy="327197"/>
            </a:xfrm>
            <a:custGeom>
              <a:avLst/>
              <a:gdLst/>
              <a:ahLst/>
              <a:cxnLst/>
              <a:rect l="l" t="t" r="r" b="b"/>
              <a:pathLst>
                <a:path w="631" h="4482" extrusionOk="0">
                  <a:moveTo>
                    <a:pt x="285" y="264"/>
                  </a:moveTo>
                  <a:cubicBezTo>
                    <a:pt x="285" y="264"/>
                    <a:pt x="285" y="264"/>
                    <a:pt x="285" y="265"/>
                  </a:cubicBezTo>
                  <a:close/>
                  <a:moveTo>
                    <a:pt x="216" y="40"/>
                  </a:moveTo>
                  <a:cubicBezTo>
                    <a:pt x="311" y="429"/>
                    <a:pt x="366" y="797"/>
                    <a:pt x="402" y="1195"/>
                  </a:cubicBezTo>
                  <a:cubicBezTo>
                    <a:pt x="446" y="1700"/>
                    <a:pt x="432" y="2195"/>
                    <a:pt x="372" y="2698"/>
                  </a:cubicBezTo>
                  <a:cubicBezTo>
                    <a:pt x="316" y="3152"/>
                    <a:pt x="233" y="3548"/>
                    <a:pt x="140" y="3994"/>
                  </a:cubicBezTo>
                  <a:cubicBezTo>
                    <a:pt x="132" y="4032"/>
                    <a:pt x="1" y="4481"/>
                    <a:pt x="108" y="4399"/>
                  </a:cubicBezTo>
                  <a:cubicBezTo>
                    <a:pt x="251" y="4274"/>
                    <a:pt x="340" y="3959"/>
                    <a:pt x="396" y="3789"/>
                  </a:cubicBezTo>
                  <a:cubicBezTo>
                    <a:pt x="571" y="3243"/>
                    <a:pt x="627" y="2673"/>
                    <a:pt x="629" y="2102"/>
                  </a:cubicBezTo>
                  <a:cubicBezTo>
                    <a:pt x="630" y="1648"/>
                    <a:pt x="587" y="1208"/>
                    <a:pt x="487" y="766"/>
                  </a:cubicBezTo>
                  <a:cubicBezTo>
                    <a:pt x="434" y="531"/>
                    <a:pt x="361" y="316"/>
                    <a:pt x="271" y="95"/>
                  </a:cubicBezTo>
                  <a:cubicBezTo>
                    <a:pt x="269" y="90"/>
                    <a:pt x="230" y="0"/>
                    <a:pt x="216" y="4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5"/>
            <p:cNvSpPr/>
            <p:nvPr/>
          </p:nvSpPr>
          <p:spPr>
            <a:xfrm>
              <a:off x="4708992" y="3234673"/>
              <a:ext cx="69863" cy="195939"/>
            </a:xfrm>
            <a:custGeom>
              <a:avLst/>
              <a:gdLst/>
              <a:ahLst/>
              <a:cxnLst/>
              <a:rect l="l" t="t" r="r" b="b"/>
              <a:pathLst>
                <a:path w="957" h="2684" extrusionOk="0">
                  <a:moveTo>
                    <a:pt x="61" y="117"/>
                  </a:moveTo>
                  <a:lnTo>
                    <a:pt x="61" y="118"/>
                  </a:lnTo>
                  <a:cubicBezTo>
                    <a:pt x="61" y="117"/>
                    <a:pt x="61" y="117"/>
                    <a:pt x="61" y="117"/>
                  </a:cubicBezTo>
                  <a:close/>
                  <a:moveTo>
                    <a:pt x="0" y="23"/>
                  </a:moveTo>
                  <a:cubicBezTo>
                    <a:pt x="84" y="206"/>
                    <a:pt x="160" y="387"/>
                    <a:pt x="235" y="574"/>
                  </a:cubicBezTo>
                  <a:cubicBezTo>
                    <a:pt x="348" y="856"/>
                    <a:pt x="437" y="1137"/>
                    <a:pt x="516" y="1431"/>
                  </a:cubicBezTo>
                  <a:cubicBezTo>
                    <a:pt x="596" y="1723"/>
                    <a:pt x="664" y="2023"/>
                    <a:pt x="747" y="2312"/>
                  </a:cubicBezTo>
                  <a:cubicBezTo>
                    <a:pt x="758" y="2353"/>
                    <a:pt x="825" y="2684"/>
                    <a:pt x="886" y="2590"/>
                  </a:cubicBezTo>
                  <a:cubicBezTo>
                    <a:pt x="956" y="2461"/>
                    <a:pt x="915" y="2226"/>
                    <a:pt x="901" y="2087"/>
                  </a:cubicBezTo>
                  <a:cubicBezTo>
                    <a:pt x="858" y="1703"/>
                    <a:pt x="745" y="1355"/>
                    <a:pt x="605" y="995"/>
                  </a:cubicBezTo>
                  <a:cubicBezTo>
                    <a:pt x="511" y="754"/>
                    <a:pt x="405" y="528"/>
                    <a:pt x="268" y="310"/>
                  </a:cubicBezTo>
                  <a:cubicBezTo>
                    <a:pt x="202" y="204"/>
                    <a:pt x="132" y="121"/>
                    <a:pt x="47" y="32"/>
                  </a:cubicBezTo>
                  <a:cubicBezTo>
                    <a:pt x="36" y="21"/>
                    <a:pt x="12" y="1"/>
                    <a:pt x="0" y="23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5"/>
            <p:cNvSpPr/>
            <p:nvPr/>
          </p:nvSpPr>
          <p:spPr>
            <a:xfrm>
              <a:off x="4660372" y="3713276"/>
              <a:ext cx="97385" cy="149290"/>
            </a:xfrm>
            <a:custGeom>
              <a:avLst/>
              <a:gdLst/>
              <a:ahLst/>
              <a:cxnLst/>
              <a:rect l="l" t="t" r="r" b="b"/>
              <a:pathLst>
                <a:path w="1334" h="2045" extrusionOk="0">
                  <a:moveTo>
                    <a:pt x="1267" y="108"/>
                  </a:moveTo>
                  <a:cubicBezTo>
                    <a:pt x="1267" y="109"/>
                    <a:pt x="1267" y="109"/>
                    <a:pt x="1267" y="109"/>
                  </a:cubicBezTo>
                  <a:close/>
                  <a:moveTo>
                    <a:pt x="1308" y="5"/>
                  </a:moveTo>
                  <a:cubicBezTo>
                    <a:pt x="1210" y="171"/>
                    <a:pt x="1112" y="334"/>
                    <a:pt x="1011" y="497"/>
                  </a:cubicBezTo>
                  <a:cubicBezTo>
                    <a:pt x="872" y="725"/>
                    <a:pt x="725" y="940"/>
                    <a:pt x="573" y="1160"/>
                  </a:cubicBezTo>
                  <a:cubicBezTo>
                    <a:pt x="436" y="1358"/>
                    <a:pt x="280" y="1580"/>
                    <a:pt x="164" y="1790"/>
                  </a:cubicBezTo>
                  <a:cubicBezTo>
                    <a:pt x="143" y="1829"/>
                    <a:pt x="1" y="2045"/>
                    <a:pt x="99" y="2036"/>
                  </a:cubicBezTo>
                  <a:cubicBezTo>
                    <a:pt x="221" y="2016"/>
                    <a:pt x="333" y="1865"/>
                    <a:pt x="410" y="1779"/>
                  </a:cubicBezTo>
                  <a:cubicBezTo>
                    <a:pt x="624" y="1538"/>
                    <a:pt x="778" y="1274"/>
                    <a:pt x="936" y="997"/>
                  </a:cubicBezTo>
                  <a:cubicBezTo>
                    <a:pt x="1051" y="795"/>
                    <a:pt x="1152" y="596"/>
                    <a:pt x="1236" y="380"/>
                  </a:cubicBezTo>
                  <a:cubicBezTo>
                    <a:pt x="1280" y="268"/>
                    <a:pt x="1305" y="165"/>
                    <a:pt x="1328" y="49"/>
                  </a:cubicBezTo>
                  <a:cubicBezTo>
                    <a:pt x="1331" y="33"/>
                    <a:pt x="1333" y="1"/>
                    <a:pt x="1308" y="5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5"/>
            <p:cNvSpPr/>
            <p:nvPr/>
          </p:nvSpPr>
          <p:spPr>
            <a:xfrm>
              <a:off x="3811273" y="3295703"/>
              <a:ext cx="63220" cy="225067"/>
            </a:xfrm>
            <a:custGeom>
              <a:avLst/>
              <a:gdLst/>
              <a:ahLst/>
              <a:cxnLst/>
              <a:rect l="l" t="t" r="r" b="b"/>
              <a:pathLst>
                <a:path w="866" h="3083" extrusionOk="0">
                  <a:moveTo>
                    <a:pt x="70" y="2888"/>
                  </a:moveTo>
                  <a:lnTo>
                    <a:pt x="70" y="2888"/>
                  </a:lnTo>
                  <a:close/>
                  <a:moveTo>
                    <a:pt x="72" y="3060"/>
                  </a:moveTo>
                  <a:cubicBezTo>
                    <a:pt x="95" y="2773"/>
                    <a:pt x="134" y="2502"/>
                    <a:pt x="184" y="2220"/>
                  </a:cubicBezTo>
                  <a:cubicBezTo>
                    <a:pt x="248" y="1867"/>
                    <a:pt x="338" y="1531"/>
                    <a:pt x="449" y="1190"/>
                  </a:cubicBezTo>
                  <a:cubicBezTo>
                    <a:pt x="543" y="903"/>
                    <a:pt x="653" y="612"/>
                    <a:pt x="741" y="325"/>
                  </a:cubicBezTo>
                  <a:cubicBezTo>
                    <a:pt x="754" y="284"/>
                    <a:pt x="865" y="1"/>
                    <a:pt x="767" y="39"/>
                  </a:cubicBezTo>
                  <a:cubicBezTo>
                    <a:pt x="641" y="97"/>
                    <a:pt x="553" y="303"/>
                    <a:pt x="493" y="418"/>
                  </a:cubicBezTo>
                  <a:cubicBezTo>
                    <a:pt x="310" y="775"/>
                    <a:pt x="208" y="1159"/>
                    <a:pt x="124" y="1547"/>
                  </a:cubicBezTo>
                  <a:cubicBezTo>
                    <a:pt x="57" y="1864"/>
                    <a:pt x="15" y="2174"/>
                    <a:pt x="5" y="2497"/>
                  </a:cubicBezTo>
                  <a:cubicBezTo>
                    <a:pt x="0" y="2674"/>
                    <a:pt x="13" y="2836"/>
                    <a:pt x="36" y="3010"/>
                  </a:cubicBezTo>
                  <a:cubicBezTo>
                    <a:pt x="38" y="3020"/>
                    <a:pt x="47" y="3082"/>
                    <a:pt x="72" y="306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5"/>
            <p:cNvSpPr/>
            <p:nvPr/>
          </p:nvSpPr>
          <p:spPr>
            <a:xfrm>
              <a:off x="3843175" y="3321326"/>
              <a:ext cx="111256" cy="429985"/>
            </a:xfrm>
            <a:custGeom>
              <a:avLst/>
              <a:gdLst/>
              <a:ahLst/>
              <a:cxnLst/>
              <a:rect l="l" t="t" r="r" b="b"/>
              <a:pathLst>
                <a:path w="1524" h="5890" extrusionOk="0">
                  <a:moveTo>
                    <a:pt x="523" y="1529"/>
                  </a:moveTo>
                  <a:cubicBezTo>
                    <a:pt x="437" y="1985"/>
                    <a:pt x="404" y="2355"/>
                    <a:pt x="426" y="2820"/>
                  </a:cubicBezTo>
                  <a:cubicBezTo>
                    <a:pt x="569" y="4520"/>
                    <a:pt x="1457" y="5465"/>
                    <a:pt x="1523" y="5889"/>
                  </a:cubicBezTo>
                  <a:cubicBezTo>
                    <a:pt x="852" y="5578"/>
                    <a:pt x="147" y="3623"/>
                    <a:pt x="43" y="2852"/>
                  </a:cubicBezTo>
                  <a:cubicBezTo>
                    <a:pt x="1" y="2346"/>
                    <a:pt x="25" y="1947"/>
                    <a:pt x="118" y="1450"/>
                  </a:cubicBezTo>
                  <a:cubicBezTo>
                    <a:pt x="155" y="1283"/>
                    <a:pt x="367" y="0"/>
                    <a:pt x="684" y="191"/>
                  </a:cubicBezTo>
                  <a:cubicBezTo>
                    <a:pt x="985" y="242"/>
                    <a:pt x="606" y="1147"/>
                    <a:pt x="523" y="15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5"/>
            <p:cNvSpPr/>
            <p:nvPr/>
          </p:nvSpPr>
          <p:spPr>
            <a:xfrm>
              <a:off x="3818573" y="3601582"/>
              <a:ext cx="148487" cy="263539"/>
            </a:xfrm>
            <a:custGeom>
              <a:avLst/>
              <a:gdLst/>
              <a:ahLst/>
              <a:cxnLst/>
              <a:rect l="l" t="t" r="r" b="b"/>
              <a:pathLst>
                <a:path w="2034" h="3610" extrusionOk="0">
                  <a:moveTo>
                    <a:pt x="1866" y="3427"/>
                  </a:moveTo>
                  <a:lnTo>
                    <a:pt x="1866" y="3426"/>
                  </a:lnTo>
                  <a:cubicBezTo>
                    <a:pt x="1866" y="3426"/>
                    <a:pt x="1866" y="3427"/>
                    <a:pt x="1866" y="3427"/>
                  </a:cubicBezTo>
                  <a:close/>
                  <a:moveTo>
                    <a:pt x="2026" y="3571"/>
                  </a:moveTo>
                  <a:cubicBezTo>
                    <a:pt x="1770" y="3309"/>
                    <a:pt x="1555" y="3046"/>
                    <a:pt x="1339" y="2751"/>
                  </a:cubicBezTo>
                  <a:cubicBezTo>
                    <a:pt x="1069" y="2378"/>
                    <a:pt x="849" y="1988"/>
                    <a:pt x="662" y="1568"/>
                  </a:cubicBezTo>
                  <a:cubicBezTo>
                    <a:pt x="494" y="1187"/>
                    <a:pt x="373" y="838"/>
                    <a:pt x="235" y="448"/>
                  </a:cubicBezTo>
                  <a:cubicBezTo>
                    <a:pt x="221" y="410"/>
                    <a:pt x="112" y="0"/>
                    <a:pt x="61" y="116"/>
                  </a:cubicBezTo>
                  <a:cubicBezTo>
                    <a:pt x="1" y="281"/>
                    <a:pt x="79" y="571"/>
                    <a:pt x="114" y="735"/>
                  </a:cubicBezTo>
                  <a:cubicBezTo>
                    <a:pt x="231" y="1245"/>
                    <a:pt x="455" y="1714"/>
                    <a:pt x="723" y="2161"/>
                  </a:cubicBezTo>
                  <a:cubicBezTo>
                    <a:pt x="937" y="2516"/>
                    <a:pt x="1178" y="2837"/>
                    <a:pt x="1465" y="3134"/>
                  </a:cubicBezTo>
                  <a:cubicBezTo>
                    <a:pt x="1618" y="3293"/>
                    <a:pt x="1778" y="3425"/>
                    <a:pt x="1955" y="3556"/>
                  </a:cubicBezTo>
                  <a:cubicBezTo>
                    <a:pt x="1961" y="3558"/>
                    <a:pt x="2033" y="3610"/>
                    <a:pt x="2026" y="357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5"/>
            <p:cNvSpPr/>
            <p:nvPr/>
          </p:nvSpPr>
          <p:spPr>
            <a:xfrm>
              <a:off x="3979107" y="3860959"/>
              <a:ext cx="106511" cy="80449"/>
            </a:xfrm>
            <a:custGeom>
              <a:avLst/>
              <a:gdLst/>
              <a:ahLst/>
              <a:cxnLst/>
              <a:rect l="l" t="t" r="r" b="b"/>
              <a:pathLst>
                <a:path w="1459" h="1102" extrusionOk="0">
                  <a:moveTo>
                    <a:pt x="1366" y="1043"/>
                  </a:moveTo>
                  <a:cubicBezTo>
                    <a:pt x="1366" y="1043"/>
                    <a:pt x="1365" y="1043"/>
                    <a:pt x="1365" y="1043"/>
                  </a:cubicBezTo>
                  <a:close/>
                  <a:moveTo>
                    <a:pt x="1456" y="1077"/>
                  </a:moveTo>
                  <a:cubicBezTo>
                    <a:pt x="1316" y="995"/>
                    <a:pt x="1187" y="909"/>
                    <a:pt x="1053" y="817"/>
                  </a:cubicBezTo>
                  <a:cubicBezTo>
                    <a:pt x="887" y="702"/>
                    <a:pt x="741" y="580"/>
                    <a:pt x="590" y="446"/>
                  </a:cubicBezTo>
                  <a:cubicBezTo>
                    <a:pt x="472" y="341"/>
                    <a:pt x="328" y="208"/>
                    <a:pt x="199" y="121"/>
                  </a:cubicBezTo>
                  <a:cubicBezTo>
                    <a:pt x="156" y="93"/>
                    <a:pt x="47" y="1"/>
                    <a:pt x="24" y="75"/>
                  </a:cubicBezTo>
                  <a:cubicBezTo>
                    <a:pt x="1" y="170"/>
                    <a:pt x="79" y="252"/>
                    <a:pt x="135" y="328"/>
                  </a:cubicBezTo>
                  <a:cubicBezTo>
                    <a:pt x="273" y="512"/>
                    <a:pt x="459" y="643"/>
                    <a:pt x="649" y="770"/>
                  </a:cubicBezTo>
                  <a:cubicBezTo>
                    <a:pt x="804" y="874"/>
                    <a:pt x="957" y="959"/>
                    <a:pt x="1131" y="1028"/>
                  </a:cubicBezTo>
                  <a:cubicBezTo>
                    <a:pt x="1228" y="1065"/>
                    <a:pt x="1315" y="1083"/>
                    <a:pt x="1416" y="1099"/>
                  </a:cubicBezTo>
                  <a:cubicBezTo>
                    <a:pt x="1433" y="1101"/>
                    <a:pt x="1458" y="1100"/>
                    <a:pt x="1456" y="1077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5"/>
            <p:cNvSpPr/>
            <p:nvPr/>
          </p:nvSpPr>
          <p:spPr>
            <a:xfrm>
              <a:off x="3811419" y="3030996"/>
              <a:ext cx="992396" cy="906034"/>
            </a:xfrm>
            <a:custGeom>
              <a:avLst/>
              <a:gdLst/>
              <a:ahLst/>
              <a:cxnLst/>
              <a:rect l="l" t="t" r="r" b="b"/>
              <a:pathLst>
                <a:path w="13594" h="12411" extrusionOk="0">
                  <a:moveTo>
                    <a:pt x="8967" y="1697"/>
                  </a:moveTo>
                  <a:cubicBezTo>
                    <a:pt x="9108" y="1617"/>
                    <a:pt x="9094" y="1601"/>
                    <a:pt x="9041" y="1760"/>
                  </a:cubicBezTo>
                  <a:cubicBezTo>
                    <a:pt x="9001" y="1881"/>
                    <a:pt x="8974" y="2046"/>
                    <a:pt x="9248" y="2105"/>
                  </a:cubicBezTo>
                  <a:cubicBezTo>
                    <a:pt x="9641" y="2190"/>
                    <a:pt x="9334" y="2359"/>
                    <a:pt x="9103" y="2390"/>
                  </a:cubicBezTo>
                  <a:cubicBezTo>
                    <a:pt x="8872" y="2420"/>
                    <a:pt x="8830" y="2423"/>
                    <a:pt x="8751" y="2684"/>
                  </a:cubicBezTo>
                  <a:cubicBezTo>
                    <a:pt x="8672" y="2945"/>
                    <a:pt x="7980" y="2733"/>
                    <a:pt x="8138" y="2672"/>
                  </a:cubicBezTo>
                  <a:cubicBezTo>
                    <a:pt x="8296" y="2612"/>
                    <a:pt x="8417" y="2527"/>
                    <a:pt x="8509" y="2186"/>
                  </a:cubicBezTo>
                  <a:cubicBezTo>
                    <a:pt x="8571" y="1951"/>
                    <a:pt x="8819" y="1780"/>
                    <a:pt x="8967" y="1697"/>
                  </a:cubicBezTo>
                  <a:close/>
                  <a:moveTo>
                    <a:pt x="13476" y="8055"/>
                  </a:moveTo>
                  <a:cubicBezTo>
                    <a:pt x="13478" y="8046"/>
                    <a:pt x="13479" y="8036"/>
                    <a:pt x="13481" y="8027"/>
                  </a:cubicBezTo>
                  <a:cubicBezTo>
                    <a:pt x="13479" y="8036"/>
                    <a:pt x="13478" y="8046"/>
                    <a:pt x="13476" y="8055"/>
                  </a:cubicBezTo>
                  <a:close/>
                  <a:moveTo>
                    <a:pt x="13465" y="8110"/>
                  </a:moveTo>
                  <a:cubicBezTo>
                    <a:pt x="13467" y="8102"/>
                    <a:pt x="13468" y="8094"/>
                    <a:pt x="13470" y="8086"/>
                  </a:cubicBezTo>
                  <a:cubicBezTo>
                    <a:pt x="13468" y="8094"/>
                    <a:pt x="13467" y="8102"/>
                    <a:pt x="13465" y="8110"/>
                  </a:cubicBezTo>
                  <a:close/>
                  <a:moveTo>
                    <a:pt x="13454" y="8164"/>
                  </a:moveTo>
                  <a:cubicBezTo>
                    <a:pt x="13456" y="8159"/>
                    <a:pt x="13457" y="8152"/>
                    <a:pt x="13457" y="8146"/>
                  </a:cubicBezTo>
                  <a:cubicBezTo>
                    <a:pt x="13457" y="8152"/>
                    <a:pt x="13456" y="8159"/>
                    <a:pt x="13454" y="8164"/>
                  </a:cubicBezTo>
                  <a:close/>
                  <a:moveTo>
                    <a:pt x="13443" y="8220"/>
                  </a:moveTo>
                  <a:cubicBezTo>
                    <a:pt x="13443" y="8215"/>
                    <a:pt x="13444" y="8211"/>
                    <a:pt x="13445" y="8207"/>
                  </a:cubicBezTo>
                  <a:cubicBezTo>
                    <a:pt x="13444" y="8211"/>
                    <a:pt x="13443" y="8215"/>
                    <a:pt x="13443" y="8220"/>
                  </a:cubicBezTo>
                  <a:close/>
                  <a:moveTo>
                    <a:pt x="9330" y="11103"/>
                  </a:moveTo>
                  <a:cubicBezTo>
                    <a:pt x="9330" y="11103"/>
                    <a:pt x="9355" y="11491"/>
                    <a:pt x="8936" y="11722"/>
                  </a:cubicBezTo>
                  <a:cubicBezTo>
                    <a:pt x="8517" y="11952"/>
                    <a:pt x="8390" y="12141"/>
                    <a:pt x="8390" y="12141"/>
                  </a:cubicBezTo>
                  <a:cubicBezTo>
                    <a:pt x="8390" y="12141"/>
                    <a:pt x="8075" y="12226"/>
                    <a:pt x="8099" y="12074"/>
                  </a:cubicBezTo>
                  <a:cubicBezTo>
                    <a:pt x="8123" y="11923"/>
                    <a:pt x="8365" y="11637"/>
                    <a:pt x="8481" y="11461"/>
                  </a:cubicBezTo>
                  <a:cubicBezTo>
                    <a:pt x="8596" y="11285"/>
                    <a:pt x="8669" y="11273"/>
                    <a:pt x="8851" y="11267"/>
                  </a:cubicBezTo>
                  <a:cubicBezTo>
                    <a:pt x="9033" y="11261"/>
                    <a:pt x="9330" y="11103"/>
                    <a:pt x="9330" y="11103"/>
                  </a:cubicBezTo>
                  <a:close/>
                  <a:moveTo>
                    <a:pt x="2398" y="1712"/>
                  </a:moveTo>
                  <a:cubicBezTo>
                    <a:pt x="2397" y="1709"/>
                    <a:pt x="2396" y="1705"/>
                    <a:pt x="2394" y="1702"/>
                  </a:cubicBezTo>
                  <a:cubicBezTo>
                    <a:pt x="2406" y="1690"/>
                    <a:pt x="2419" y="1679"/>
                    <a:pt x="2432" y="1669"/>
                  </a:cubicBezTo>
                  <a:cubicBezTo>
                    <a:pt x="2936" y="1224"/>
                    <a:pt x="3509" y="854"/>
                    <a:pt x="4131" y="577"/>
                  </a:cubicBezTo>
                  <a:cubicBezTo>
                    <a:pt x="4208" y="543"/>
                    <a:pt x="4284" y="510"/>
                    <a:pt x="4362" y="479"/>
                  </a:cubicBezTo>
                  <a:cubicBezTo>
                    <a:pt x="4629" y="372"/>
                    <a:pt x="4904" y="282"/>
                    <a:pt x="5186" y="210"/>
                  </a:cubicBezTo>
                  <a:cubicBezTo>
                    <a:pt x="5240" y="196"/>
                    <a:pt x="5293" y="182"/>
                    <a:pt x="5347" y="170"/>
                  </a:cubicBezTo>
                  <a:cubicBezTo>
                    <a:pt x="5541" y="126"/>
                    <a:pt x="5738" y="90"/>
                    <a:pt x="5939" y="62"/>
                  </a:cubicBezTo>
                  <a:cubicBezTo>
                    <a:pt x="5977" y="57"/>
                    <a:pt x="6016" y="52"/>
                    <a:pt x="6055" y="47"/>
                  </a:cubicBezTo>
                  <a:cubicBezTo>
                    <a:pt x="6226" y="27"/>
                    <a:pt x="6399" y="13"/>
                    <a:pt x="6574" y="6"/>
                  </a:cubicBezTo>
                  <a:cubicBezTo>
                    <a:pt x="6603" y="5"/>
                    <a:pt x="6632" y="4"/>
                    <a:pt x="6661" y="3"/>
                  </a:cubicBezTo>
                  <a:cubicBezTo>
                    <a:pt x="6724" y="2"/>
                    <a:pt x="6788" y="1"/>
                    <a:pt x="6851" y="1"/>
                  </a:cubicBezTo>
                  <a:cubicBezTo>
                    <a:pt x="6915" y="1"/>
                    <a:pt x="6978" y="2"/>
                    <a:pt x="7042" y="3"/>
                  </a:cubicBezTo>
                  <a:cubicBezTo>
                    <a:pt x="7071" y="4"/>
                    <a:pt x="7099" y="5"/>
                    <a:pt x="7128" y="6"/>
                  </a:cubicBezTo>
                  <a:cubicBezTo>
                    <a:pt x="7304" y="13"/>
                    <a:pt x="7477" y="27"/>
                    <a:pt x="7648" y="47"/>
                  </a:cubicBezTo>
                  <a:cubicBezTo>
                    <a:pt x="7686" y="52"/>
                    <a:pt x="7725" y="57"/>
                    <a:pt x="7764" y="62"/>
                  </a:cubicBezTo>
                  <a:cubicBezTo>
                    <a:pt x="7810" y="69"/>
                    <a:pt x="7855" y="75"/>
                    <a:pt x="7902" y="83"/>
                  </a:cubicBezTo>
                  <a:cubicBezTo>
                    <a:pt x="7874" y="109"/>
                    <a:pt x="7845" y="138"/>
                    <a:pt x="7816" y="167"/>
                  </a:cubicBezTo>
                  <a:cubicBezTo>
                    <a:pt x="7793" y="190"/>
                    <a:pt x="7769" y="215"/>
                    <a:pt x="7745" y="240"/>
                  </a:cubicBezTo>
                  <a:cubicBezTo>
                    <a:pt x="7744" y="242"/>
                    <a:pt x="7743" y="243"/>
                    <a:pt x="7742" y="244"/>
                  </a:cubicBezTo>
                  <a:cubicBezTo>
                    <a:pt x="7545" y="451"/>
                    <a:pt x="7366" y="462"/>
                    <a:pt x="7190" y="442"/>
                  </a:cubicBezTo>
                  <a:cubicBezTo>
                    <a:pt x="7158" y="438"/>
                    <a:pt x="7126" y="434"/>
                    <a:pt x="7095" y="430"/>
                  </a:cubicBezTo>
                  <a:cubicBezTo>
                    <a:pt x="6933" y="405"/>
                    <a:pt x="6772" y="381"/>
                    <a:pt x="6602" y="485"/>
                  </a:cubicBezTo>
                  <a:cubicBezTo>
                    <a:pt x="6600" y="485"/>
                    <a:pt x="6599" y="486"/>
                    <a:pt x="6598" y="487"/>
                  </a:cubicBezTo>
                  <a:cubicBezTo>
                    <a:pt x="6571" y="504"/>
                    <a:pt x="6545" y="521"/>
                    <a:pt x="6520" y="539"/>
                  </a:cubicBezTo>
                  <a:cubicBezTo>
                    <a:pt x="6513" y="544"/>
                    <a:pt x="6506" y="548"/>
                    <a:pt x="6499" y="554"/>
                  </a:cubicBezTo>
                  <a:cubicBezTo>
                    <a:pt x="6458" y="584"/>
                    <a:pt x="6419" y="614"/>
                    <a:pt x="6382" y="644"/>
                  </a:cubicBezTo>
                  <a:cubicBezTo>
                    <a:pt x="6144" y="840"/>
                    <a:pt x="6000" y="1017"/>
                    <a:pt x="5673" y="998"/>
                  </a:cubicBezTo>
                  <a:cubicBezTo>
                    <a:pt x="5671" y="998"/>
                    <a:pt x="5669" y="998"/>
                    <a:pt x="5667" y="998"/>
                  </a:cubicBezTo>
                  <a:cubicBezTo>
                    <a:pt x="5632" y="996"/>
                    <a:pt x="5598" y="995"/>
                    <a:pt x="5565" y="996"/>
                  </a:cubicBezTo>
                  <a:cubicBezTo>
                    <a:pt x="5219" y="1002"/>
                    <a:pt x="5023" y="1149"/>
                    <a:pt x="4846" y="1436"/>
                  </a:cubicBezTo>
                  <a:cubicBezTo>
                    <a:pt x="4710" y="1657"/>
                    <a:pt x="4586" y="1866"/>
                    <a:pt x="4374" y="1889"/>
                  </a:cubicBezTo>
                  <a:cubicBezTo>
                    <a:pt x="4342" y="1893"/>
                    <a:pt x="4307" y="1892"/>
                    <a:pt x="4269" y="1886"/>
                  </a:cubicBezTo>
                  <a:cubicBezTo>
                    <a:pt x="4202" y="1875"/>
                    <a:pt x="4128" y="1848"/>
                    <a:pt x="4042" y="1801"/>
                  </a:cubicBezTo>
                  <a:cubicBezTo>
                    <a:pt x="3702" y="1613"/>
                    <a:pt x="3626" y="1717"/>
                    <a:pt x="3347" y="1841"/>
                  </a:cubicBezTo>
                  <a:cubicBezTo>
                    <a:pt x="3305" y="1861"/>
                    <a:pt x="3257" y="1880"/>
                    <a:pt x="3203" y="1899"/>
                  </a:cubicBezTo>
                  <a:cubicBezTo>
                    <a:pt x="3155" y="1916"/>
                    <a:pt x="3103" y="1932"/>
                    <a:pt x="3044" y="1947"/>
                  </a:cubicBezTo>
                  <a:cubicBezTo>
                    <a:pt x="2770" y="2019"/>
                    <a:pt x="2584" y="1962"/>
                    <a:pt x="2471" y="1827"/>
                  </a:cubicBezTo>
                  <a:cubicBezTo>
                    <a:pt x="2450" y="1803"/>
                    <a:pt x="2432" y="1776"/>
                    <a:pt x="2415" y="1745"/>
                  </a:cubicBezTo>
                  <a:cubicBezTo>
                    <a:pt x="2409" y="1735"/>
                    <a:pt x="2404" y="1724"/>
                    <a:pt x="2398" y="1712"/>
                  </a:cubicBezTo>
                  <a:close/>
                  <a:moveTo>
                    <a:pt x="6534" y="1795"/>
                  </a:moveTo>
                  <a:cubicBezTo>
                    <a:pt x="6730" y="1744"/>
                    <a:pt x="6873" y="1841"/>
                    <a:pt x="6861" y="1920"/>
                  </a:cubicBezTo>
                  <a:cubicBezTo>
                    <a:pt x="6849" y="1999"/>
                    <a:pt x="6812" y="2050"/>
                    <a:pt x="6885" y="2190"/>
                  </a:cubicBezTo>
                  <a:cubicBezTo>
                    <a:pt x="6958" y="2329"/>
                    <a:pt x="6940" y="2326"/>
                    <a:pt x="6782" y="2538"/>
                  </a:cubicBezTo>
                  <a:cubicBezTo>
                    <a:pt x="6624" y="2751"/>
                    <a:pt x="6320" y="2493"/>
                    <a:pt x="6400" y="2468"/>
                  </a:cubicBezTo>
                  <a:cubicBezTo>
                    <a:pt x="6479" y="2445"/>
                    <a:pt x="6600" y="2402"/>
                    <a:pt x="6509" y="2184"/>
                  </a:cubicBezTo>
                  <a:cubicBezTo>
                    <a:pt x="6418" y="1965"/>
                    <a:pt x="6534" y="1795"/>
                    <a:pt x="6534" y="1795"/>
                  </a:cubicBezTo>
                  <a:close/>
                  <a:moveTo>
                    <a:pt x="135" y="6192"/>
                  </a:moveTo>
                  <a:cubicBezTo>
                    <a:pt x="1" y="7712"/>
                    <a:pt x="375" y="9219"/>
                    <a:pt x="1216" y="10495"/>
                  </a:cubicBezTo>
                  <a:cubicBezTo>
                    <a:pt x="1388" y="10351"/>
                    <a:pt x="1489" y="10063"/>
                    <a:pt x="1537" y="9853"/>
                  </a:cubicBezTo>
                  <a:cubicBezTo>
                    <a:pt x="1594" y="9598"/>
                    <a:pt x="1551" y="9325"/>
                    <a:pt x="1561" y="9201"/>
                  </a:cubicBezTo>
                  <a:cubicBezTo>
                    <a:pt x="1570" y="9076"/>
                    <a:pt x="1752" y="8809"/>
                    <a:pt x="1764" y="8706"/>
                  </a:cubicBezTo>
                  <a:cubicBezTo>
                    <a:pt x="1777" y="8603"/>
                    <a:pt x="1510" y="8324"/>
                    <a:pt x="1376" y="8136"/>
                  </a:cubicBezTo>
                  <a:cubicBezTo>
                    <a:pt x="1242" y="7948"/>
                    <a:pt x="909" y="7856"/>
                    <a:pt x="787" y="7523"/>
                  </a:cubicBezTo>
                  <a:cubicBezTo>
                    <a:pt x="666" y="7189"/>
                    <a:pt x="703" y="6992"/>
                    <a:pt x="563" y="6868"/>
                  </a:cubicBezTo>
                  <a:cubicBezTo>
                    <a:pt x="423" y="6743"/>
                    <a:pt x="546" y="6247"/>
                    <a:pt x="197" y="6198"/>
                  </a:cubicBezTo>
                  <a:cubicBezTo>
                    <a:pt x="192" y="6197"/>
                    <a:pt x="169" y="6193"/>
                    <a:pt x="135" y="6192"/>
                  </a:cubicBezTo>
                  <a:close/>
                  <a:moveTo>
                    <a:pt x="3629" y="1947"/>
                  </a:moveTo>
                  <a:cubicBezTo>
                    <a:pt x="4006" y="1704"/>
                    <a:pt x="4079" y="1935"/>
                    <a:pt x="3897" y="2105"/>
                  </a:cubicBezTo>
                  <a:cubicBezTo>
                    <a:pt x="3714" y="2276"/>
                    <a:pt x="3970" y="2312"/>
                    <a:pt x="4030" y="2531"/>
                  </a:cubicBezTo>
                  <a:cubicBezTo>
                    <a:pt x="4091" y="2750"/>
                    <a:pt x="3702" y="2824"/>
                    <a:pt x="3361" y="2677"/>
                  </a:cubicBezTo>
                  <a:cubicBezTo>
                    <a:pt x="3021" y="2531"/>
                    <a:pt x="3167" y="2240"/>
                    <a:pt x="3629" y="1947"/>
                  </a:cubicBezTo>
                  <a:close/>
                  <a:moveTo>
                    <a:pt x="12585" y="10340"/>
                  </a:moveTo>
                  <a:cubicBezTo>
                    <a:pt x="12712" y="10136"/>
                    <a:pt x="12827" y="9926"/>
                    <a:pt x="12932" y="9708"/>
                  </a:cubicBezTo>
                  <a:cubicBezTo>
                    <a:pt x="12854" y="9700"/>
                    <a:pt x="12804" y="9693"/>
                    <a:pt x="12804" y="9693"/>
                  </a:cubicBezTo>
                  <a:cubicBezTo>
                    <a:pt x="12804" y="9693"/>
                    <a:pt x="12494" y="9444"/>
                    <a:pt x="12652" y="9189"/>
                  </a:cubicBezTo>
                  <a:cubicBezTo>
                    <a:pt x="12810" y="8934"/>
                    <a:pt x="12907" y="8740"/>
                    <a:pt x="12907" y="8503"/>
                  </a:cubicBezTo>
                  <a:cubicBezTo>
                    <a:pt x="12907" y="8267"/>
                    <a:pt x="13210" y="8048"/>
                    <a:pt x="13350" y="8018"/>
                  </a:cubicBezTo>
                  <a:cubicBezTo>
                    <a:pt x="13375" y="8012"/>
                    <a:pt x="13423" y="8004"/>
                    <a:pt x="13486" y="7998"/>
                  </a:cubicBezTo>
                  <a:cubicBezTo>
                    <a:pt x="13485" y="8002"/>
                    <a:pt x="13485" y="8007"/>
                    <a:pt x="13484" y="8011"/>
                  </a:cubicBezTo>
                  <a:cubicBezTo>
                    <a:pt x="13556" y="7615"/>
                    <a:pt x="13594" y="7208"/>
                    <a:pt x="13594" y="6792"/>
                  </a:cubicBezTo>
                  <a:cubicBezTo>
                    <a:pt x="13594" y="4712"/>
                    <a:pt x="12652" y="2853"/>
                    <a:pt x="11172" y="1616"/>
                  </a:cubicBezTo>
                  <a:cubicBezTo>
                    <a:pt x="10890" y="1645"/>
                    <a:pt x="10647" y="1562"/>
                    <a:pt x="10436" y="1768"/>
                  </a:cubicBezTo>
                  <a:cubicBezTo>
                    <a:pt x="10193" y="2005"/>
                    <a:pt x="9780" y="2083"/>
                    <a:pt x="9720" y="1980"/>
                  </a:cubicBezTo>
                  <a:cubicBezTo>
                    <a:pt x="9658" y="1877"/>
                    <a:pt x="9865" y="1834"/>
                    <a:pt x="9920" y="1664"/>
                  </a:cubicBezTo>
                  <a:cubicBezTo>
                    <a:pt x="9975" y="1495"/>
                    <a:pt x="9877" y="1416"/>
                    <a:pt x="9519" y="1276"/>
                  </a:cubicBezTo>
                  <a:cubicBezTo>
                    <a:pt x="9161" y="1137"/>
                    <a:pt x="8924" y="925"/>
                    <a:pt x="8609" y="1100"/>
                  </a:cubicBezTo>
                  <a:cubicBezTo>
                    <a:pt x="8294" y="1276"/>
                    <a:pt x="8603" y="1337"/>
                    <a:pt x="8239" y="1507"/>
                  </a:cubicBezTo>
                  <a:cubicBezTo>
                    <a:pt x="7875" y="1676"/>
                    <a:pt x="7589" y="1647"/>
                    <a:pt x="7595" y="1798"/>
                  </a:cubicBezTo>
                  <a:cubicBezTo>
                    <a:pt x="7601" y="1950"/>
                    <a:pt x="7753" y="2028"/>
                    <a:pt x="7984" y="2095"/>
                  </a:cubicBezTo>
                  <a:cubicBezTo>
                    <a:pt x="8214" y="2162"/>
                    <a:pt x="7959" y="2466"/>
                    <a:pt x="7887" y="2441"/>
                  </a:cubicBezTo>
                  <a:cubicBezTo>
                    <a:pt x="7814" y="2417"/>
                    <a:pt x="7584" y="2295"/>
                    <a:pt x="7535" y="2411"/>
                  </a:cubicBezTo>
                  <a:cubicBezTo>
                    <a:pt x="7486" y="2526"/>
                    <a:pt x="7693" y="2514"/>
                    <a:pt x="7353" y="2629"/>
                  </a:cubicBezTo>
                  <a:cubicBezTo>
                    <a:pt x="7013" y="2744"/>
                    <a:pt x="6895" y="2826"/>
                    <a:pt x="6780" y="2894"/>
                  </a:cubicBezTo>
                  <a:cubicBezTo>
                    <a:pt x="6664" y="2960"/>
                    <a:pt x="6513" y="2778"/>
                    <a:pt x="6451" y="2869"/>
                  </a:cubicBezTo>
                  <a:cubicBezTo>
                    <a:pt x="6391" y="2960"/>
                    <a:pt x="6410" y="2924"/>
                    <a:pt x="6313" y="3015"/>
                  </a:cubicBezTo>
                  <a:cubicBezTo>
                    <a:pt x="6215" y="3106"/>
                    <a:pt x="6300" y="3093"/>
                    <a:pt x="6300" y="3276"/>
                  </a:cubicBezTo>
                  <a:cubicBezTo>
                    <a:pt x="6300" y="3458"/>
                    <a:pt x="6185" y="3573"/>
                    <a:pt x="6070" y="3555"/>
                  </a:cubicBezTo>
                  <a:cubicBezTo>
                    <a:pt x="5955" y="3536"/>
                    <a:pt x="5748" y="3242"/>
                    <a:pt x="5538" y="3391"/>
                  </a:cubicBezTo>
                  <a:cubicBezTo>
                    <a:pt x="5329" y="3540"/>
                    <a:pt x="5508" y="3591"/>
                    <a:pt x="5354" y="3758"/>
                  </a:cubicBezTo>
                  <a:cubicBezTo>
                    <a:pt x="5199" y="3925"/>
                    <a:pt x="5214" y="4016"/>
                    <a:pt x="5296" y="4101"/>
                  </a:cubicBezTo>
                  <a:cubicBezTo>
                    <a:pt x="5377" y="4186"/>
                    <a:pt x="5463" y="4289"/>
                    <a:pt x="5760" y="4235"/>
                  </a:cubicBezTo>
                  <a:cubicBezTo>
                    <a:pt x="6058" y="4180"/>
                    <a:pt x="5972" y="4252"/>
                    <a:pt x="6176" y="4052"/>
                  </a:cubicBezTo>
                  <a:cubicBezTo>
                    <a:pt x="6379" y="3852"/>
                    <a:pt x="6439" y="4083"/>
                    <a:pt x="6634" y="3877"/>
                  </a:cubicBezTo>
                  <a:cubicBezTo>
                    <a:pt x="6828" y="3670"/>
                    <a:pt x="6706" y="3776"/>
                    <a:pt x="6937" y="3809"/>
                  </a:cubicBezTo>
                  <a:cubicBezTo>
                    <a:pt x="7167" y="3843"/>
                    <a:pt x="7153" y="3630"/>
                    <a:pt x="7265" y="3813"/>
                  </a:cubicBezTo>
                  <a:cubicBezTo>
                    <a:pt x="7377" y="3995"/>
                    <a:pt x="7525" y="4346"/>
                    <a:pt x="7690" y="4468"/>
                  </a:cubicBezTo>
                  <a:cubicBezTo>
                    <a:pt x="7854" y="4589"/>
                    <a:pt x="7920" y="4322"/>
                    <a:pt x="7871" y="4243"/>
                  </a:cubicBezTo>
                  <a:cubicBezTo>
                    <a:pt x="7823" y="4165"/>
                    <a:pt x="7587" y="4085"/>
                    <a:pt x="7683" y="3916"/>
                  </a:cubicBezTo>
                  <a:cubicBezTo>
                    <a:pt x="7780" y="3746"/>
                    <a:pt x="7708" y="3849"/>
                    <a:pt x="7969" y="4050"/>
                  </a:cubicBezTo>
                  <a:cubicBezTo>
                    <a:pt x="8229" y="4250"/>
                    <a:pt x="8090" y="4462"/>
                    <a:pt x="8084" y="4650"/>
                  </a:cubicBezTo>
                  <a:cubicBezTo>
                    <a:pt x="8078" y="4838"/>
                    <a:pt x="8247" y="4959"/>
                    <a:pt x="8333" y="5020"/>
                  </a:cubicBezTo>
                  <a:cubicBezTo>
                    <a:pt x="8418" y="5081"/>
                    <a:pt x="8648" y="4959"/>
                    <a:pt x="8588" y="4801"/>
                  </a:cubicBezTo>
                  <a:cubicBezTo>
                    <a:pt x="8527" y="4644"/>
                    <a:pt x="8727" y="4456"/>
                    <a:pt x="8800" y="4620"/>
                  </a:cubicBezTo>
                  <a:cubicBezTo>
                    <a:pt x="8873" y="4784"/>
                    <a:pt x="8770" y="5117"/>
                    <a:pt x="8903" y="5202"/>
                  </a:cubicBezTo>
                  <a:cubicBezTo>
                    <a:pt x="9037" y="5287"/>
                    <a:pt x="9255" y="5281"/>
                    <a:pt x="9383" y="5378"/>
                  </a:cubicBezTo>
                  <a:cubicBezTo>
                    <a:pt x="9510" y="5475"/>
                    <a:pt x="9625" y="5311"/>
                    <a:pt x="9673" y="5475"/>
                  </a:cubicBezTo>
                  <a:cubicBezTo>
                    <a:pt x="9722" y="5639"/>
                    <a:pt x="9673" y="6009"/>
                    <a:pt x="9389" y="5973"/>
                  </a:cubicBezTo>
                  <a:cubicBezTo>
                    <a:pt x="9103" y="5936"/>
                    <a:pt x="8527" y="5803"/>
                    <a:pt x="8418" y="5645"/>
                  </a:cubicBezTo>
                  <a:cubicBezTo>
                    <a:pt x="8309" y="5488"/>
                    <a:pt x="8163" y="5378"/>
                    <a:pt x="8072" y="5433"/>
                  </a:cubicBezTo>
                  <a:cubicBezTo>
                    <a:pt x="7981" y="5488"/>
                    <a:pt x="8035" y="5706"/>
                    <a:pt x="7877" y="5718"/>
                  </a:cubicBezTo>
                  <a:cubicBezTo>
                    <a:pt x="7720" y="5730"/>
                    <a:pt x="7422" y="5626"/>
                    <a:pt x="7259" y="5336"/>
                  </a:cubicBezTo>
                  <a:cubicBezTo>
                    <a:pt x="7095" y="5044"/>
                    <a:pt x="7022" y="5026"/>
                    <a:pt x="7034" y="4893"/>
                  </a:cubicBezTo>
                  <a:cubicBezTo>
                    <a:pt x="7046" y="4759"/>
                    <a:pt x="7295" y="4620"/>
                    <a:pt x="6513" y="4608"/>
                  </a:cubicBezTo>
                  <a:cubicBezTo>
                    <a:pt x="5729" y="4595"/>
                    <a:pt x="5784" y="4511"/>
                    <a:pt x="5384" y="4498"/>
                  </a:cubicBezTo>
                  <a:cubicBezTo>
                    <a:pt x="4984" y="4486"/>
                    <a:pt x="4898" y="4766"/>
                    <a:pt x="4752" y="4881"/>
                  </a:cubicBezTo>
                  <a:cubicBezTo>
                    <a:pt x="4607" y="4996"/>
                    <a:pt x="4346" y="4965"/>
                    <a:pt x="4268" y="5117"/>
                  </a:cubicBezTo>
                  <a:cubicBezTo>
                    <a:pt x="4188" y="5268"/>
                    <a:pt x="3655" y="5651"/>
                    <a:pt x="3709" y="5815"/>
                  </a:cubicBezTo>
                  <a:cubicBezTo>
                    <a:pt x="3764" y="5978"/>
                    <a:pt x="3800" y="6112"/>
                    <a:pt x="3672" y="6246"/>
                  </a:cubicBezTo>
                  <a:cubicBezTo>
                    <a:pt x="3545" y="6379"/>
                    <a:pt x="3478" y="6713"/>
                    <a:pt x="3551" y="6871"/>
                  </a:cubicBezTo>
                  <a:cubicBezTo>
                    <a:pt x="3624" y="7029"/>
                    <a:pt x="3684" y="7023"/>
                    <a:pt x="3666" y="7223"/>
                  </a:cubicBezTo>
                  <a:cubicBezTo>
                    <a:pt x="3649" y="7422"/>
                    <a:pt x="3703" y="7581"/>
                    <a:pt x="3933" y="7702"/>
                  </a:cubicBezTo>
                  <a:cubicBezTo>
                    <a:pt x="4164" y="7823"/>
                    <a:pt x="4443" y="7957"/>
                    <a:pt x="4698" y="7963"/>
                  </a:cubicBezTo>
                  <a:cubicBezTo>
                    <a:pt x="4953" y="7969"/>
                    <a:pt x="5238" y="7926"/>
                    <a:pt x="5323" y="8035"/>
                  </a:cubicBezTo>
                  <a:cubicBezTo>
                    <a:pt x="5408" y="8145"/>
                    <a:pt x="5529" y="8255"/>
                    <a:pt x="5669" y="8303"/>
                  </a:cubicBezTo>
                  <a:cubicBezTo>
                    <a:pt x="5809" y="8352"/>
                    <a:pt x="5960" y="8364"/>
                    <a:pt x="5869" y="8745"/>
                  </a:cubicBezTo>
                  <a:cubicBezTo>
                    <a:pt x="5778" y="9128"/>
                    <a:pt x="5766" y="9249"/>
                    <a:pt x="5887" y="9438"/>
                  </a:cubicBezTo>
                  <a:cubicBezTo>
                    <a:pt x="6009" y="9625"/>
                    <a:pt x="5930" y="9710"/>
                    <a:pt x="5948" y="9874"/>
                  </a:cubicBezTo>
                  <a:cubicBezTo>
                    <a:pt x="5966" y="10038"/>
                    <a:pt x="5948" y="10160"/>
                    <a:pt x="5784" y="10305"/>
                  </a:cubicBezTo>
                  <a:cubicBezTo>
                    <a:pt x="5620" y="10451"/>
                    <a:pt x="5614" y="10730"/>
                    <a:pt x="5694" y="10985"/>
                  </a:cubicBezTo>
                  <a:cubicBezTo>
                    <a:pt x="5772" y="11240"/>
                    <a:pt x="5657" y="11464"/>
                    <a:pt x="5717" y="11646"/>
                  </a:cubicBezTo>
                  <a:cubicBezTo>
                    <a:pt x="5778" y="11828"/>
                    <a:pt x="5778" y="11944"/>
                    <a:pt x="5772" y="12071"/>
                  </a:cubicBezTo>
                  <a:cubicBezTo>
                    <a:pt x="5766" y="12199"/>
                    <a:pt x="5924" y="12411"/>
                    <a:pt x="6482" y="12326"/>
                  </a:cubicBezTo>
                  <a:cubicBezTo>
                    <a:pt x="7040" y="12240"/>
                    <a:pt x="6828" y="12077"/>
                    <a:pt x="7046" y="11937"/>
                  </a:cubicBezTo>
                  <a:cubicBezTo>
                    <a:pt x="7264" y="11798"/>
                    <a:pt x="7465" y="11834"/>
                    <a:pt x="7562" y="11555"/>
                  </a:cubicBezTo>
                  <a:cubicBezTo>
                    <a:pt x="7659" y="11276"/>
                    <a:pt x="7622" y="11421"/>
                    <a:pt x="7932" y="11294"/>
                  </a:cubicBezTo>
                  <a:cubicBezTo>
                    <a:pt x="8241" y="11167"/>
                    <a:pt x="8296" y="11154"/>
                    <a:pt x="8424" y="10857"/>
                  </a:cubicBezTo>
                  <a:cubicBezTo>
                    <a:pt x="8551" y="10560"/>
                    <a:pt x="8599" y="10348"/>
                    <a:pt x="8679" y="10141"/>
                  </a:cubicBezTo>
                  <a:cubicBezTo>
                    <a:pt x="8757" y="9935"/>
                    <a:pt x="8842" y="9783"/>
                    <a:pt x="9194" y="9687"/>
                  </a:cubicBezTo>
                  <a:cubicBezTo>
                    <a:pt x="9546" y="9589"/>
                    <a:pt x="10050" y="9340"/>
                    <a:pt x="10195" y="9146"/>
                  </a:cubicBezTo>
                  <a:cubicBezTo>
                    <a:pt x="10341" y="8952"/>
                    <a:pt x="10553" y="8770"/>
                    <a:pt x="10341" y="8758"/>
                  </a:cubicBezTo>
                  <a:cubicBezTo>
                    <a:pt x="10128" y="8745"/>
                    <a:pt x="9789" y="8551"/>
                    <a:pt x="10031" y="8436"/>
                  </a:cubicBezTo>
                  <a:cubicBezTo>
                    <a:pt x="10274" y="8321"/>
                    <a:pt x="10699" y="8375"/>
                    <a:pt x="11027" y="8206"/>
                  </a:cubicBezTo>
                  <a:cubicBezTo>
                    <a:pt x="11354" y="8035"/>
                    <a:pt x="11434" y="8060"/>
                    <a:pt x="11463" y="7914"/>
                  </a:cubicBezTo>
                  <a:cubicBezTo>
                    <a:pt x="11494" y="7769"/>
                    <a:pt x="11572" y="7453"/>
                    <a:pt x="11366" y="7362"/>
                  </a:cubicBezTo>
                  <a:cubicBezTo>
                    <a:pt x="11160" y="7271"/>
                    <a:pt x="11117" y="7399"/>
                    <a:pt x="11027" y="7229"/>
                  </a:cubicBezTo>
                  <a:cubicBezTo>
                    <a:pt x="10936" y="7058"/>
                    <a:pt x="10626" y="6713"/>
                    <a:pt x="10711" y="6562"/>
                  </a:cubicBezTo>
                  <a:cubicBezTo>
                    <a:pt x="10796" y="6410"/>
                    <a:pt x="11027" y="6555"/>
                    <a:pt x="11227" y="6834"/>
                  </a:cubicBezTo>
                  <a:cubicBezTo>
                    <a:pt x="11427" y="7113"/>
                    <a:pt x="11500" y="6949"/>
                    <a:pt x="11640" y="7144"/>
                  </a:cubicBezTo>
                  <a:cubicBezTo>
                    <a:pt x="11779" y="7338"/>
                    <a:pt x="11633" y="7393"/>
                    <a:pt x="11973" y="7490"/>
                  </a:cubicBezTo>
                  <a:cubicBezTo>
                    <a:pt x="12313" y="7587"/>
                    <a:pt x="12222" y="7620"/>
                    <a:pt x="12319" y="7887"/>
                  </a:cubicBezTo>
                  <a:cubicBezTo>
                    <a:pt x="12416" y="8154"/>
                    <a:pt x="12537" y="8145"/>
                    <a:pt x="12537" y="8145"/>
                  </a:cubicBezTo>
                  <a:cubicBezTo>
                    <a:pt x="12537" y="8145"/>
                    <a:pt x="12686" y="8463"/>
                    <a:pt x="12480" y="8985"/>
                  </a:cubicBezTo>
                  <a:cubicBezTo>
                    <a:pt x="12273" y="9508"/>
                    <a:pt x="12352" y="9543"/>
                    <a:pt x="12467" y="9677"/>
                  </a:cubicBezTo>
                  <a:cubicBezTo>
                    <a:pt x="12583" y="9811"/>
                    <a:pt x="12498" y="10010"/>
                    <a:pt x="12492" y="10078"/>
                  </a:cubicBezTo>
                  <a:cubicBezTo>
                    <a:pt x="12489" y="10106"/>
                    <a:pt x="12505" y="10218"/>
                    <a:pt x="12585" y="103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5"/>
            <p:cNvSpPr/>
            <p:nvPr/>
          </p:nvSpPr>
          <p:spPr>
            <a:xfrm>
              <a:off x="3812149" y="3026835"/>
              <a:ext cx="995900" cy="909830"/>
            </a:xfrm>
            <a:custGeom>
              <a:avLst/>
              <a:gdLst/>
              <a:ahLst/>
              <a:cxnLst/>
              <a:rect l="l" t="t" r="r" b="b"/>
              <a:pathLst>
                <a:path w="13642" h="12463" extrusionOk="0">
                  <a:moveTo>
                    <a:pt x="9365" y="2270"/>
                  </a:moveTo>
                  <a:lnTo>
                    <a:pt x="9365" y="2271"/>
                  </a:lnTo>
                  <a:cubicBezTo>
                    <a:pt x="9365" y="2270"/>
                    <a:pt x="9365" y="2270"/>
                    <a:pt x="9365" y="2270"/>
                  </a:cubicBezTo>
                  <a:close/>
                  <a:moveTo>
                    <a:pt x="8443" y="2228"/>
                  </a:moveTo>
                  <a:cubicBezTo>
                    <a:pt x="8541" y="1862"/>
                    <a:pt x="9044" y="1645"/>
                    <a:pt x="9046" y="1645"/>
                  </a:cubicBezTo>
                  <a:lnTo>
                    <a:pt x="9105" y="1619"/>
                  </a:lnTo>
                  <a:lnTo>
                    <a:pt x="9124" y="1681"/>
                  </a:lnTo>
                  <a:cubicBezTo>
                    <a:pt x="9135" y="1719"/>
                    <a:pt x="9121" y="1760"/>
                    <a:pt x="9105" y="1812"/>
                  </a:cubicBezTo>
                  <a:cubicBezTo>
                    <a:pt x="9098" y="1837"/>
                    <a:pt x="9089" y="1865"/>
                    <a:pt x="9084" y="1889"/>
                  </a:cubicBezTo>
                  <a:cubicBezTo>
                    <a:pt x="9064" y="1972"/>
                    <a:pt x="9074" y="2066"/>
                    <a:pt x="9250" y="2105"/>
                  </a:cubicBezTo>
                  <a:cubicBezTo>
                    <a:pt x="9354" y="2129"/>
                    <a:pt x="9416" y="2160"/>
                    <a:pt x="9449" y="2195"/>
                  </a:cubicBezTo>
                  <a:cubicBezTo>
                    <a:pt x="9480" y="2230"/>
                    <a:pt x="9486" y="2268"/>
                    <a:pt x="9474" y="2306"/>
                  </a:cubicBezTo>
                  <a:cubicBezTo>
                    <a:pt x="9464" y="2336"/>
                    <a:pt x="9442" y="2364"/>
                    <a:pt x="9410" y="2388"/>
                  </a:cubicBezTo>
                  <a:cubicBezTo>
                    <a:pt x="9340" y="2443"/>
                    <a:pt x="9212" y="2489"/>
                    <a:pt x="9100" y="2503"/>
                  </a:cubicBezTo>
                  <a:lnTo>
                    <a:pt x="9093" y="2504"/>
                  </a:lnTo>
                  <a:cubicBezTo>
                    <a:pt x="8900" y="2530"/>
                    <a:pt x="8864" y="2535"/>
                    <a:pt x="8796" y="2758"/>
                  </a:cubicBezTo>
                  <a:cubicBezTo>
                    <a:pt x="8751" y="2907"/>
                    <a:pt x="8569" y="2939"/>
                    <a:pt x="8397" y="2921"/>
                  </a:cubicBezTo>
                  <a:cubicBezTo>
                    <a:pt x="8314" y="2912"/>
                    <a:pt x="8232" y="2891"/>
                    <a:pt x="8172" y="2868"/>
                  </a:cubicBezTo>
                  <a:cubicBezTo>
                    <a:pt x="8090" y="2836"/>
                    <a:pt x="8039" y="2789"/>
                    <a:pt x="8048" y="2739"/>
                  </a:cubicBezTo>
                  <a:cubicBezTo>
                    <a:pt x="8053" y="2711"/>
                    <a:pt x="8072" y="2689"/>
                    <a:pt x="8107" y="2676"/>
                  </a:cubicBezTo>
                  <a:cubicBezTo>
                    <a:pt x="8178" y="2648"/>
                    <a:pt x="8241" y="2616"/>
                    <a:pt x="8295" y="2553"/>
                  </a:cubicBezTo>
                  <a:cubicBezTo>
                    <a:pt x="8351" y="2489"/>
                    <a:pt x="8400" y="2390"/>
                    <a:pt x="8443" y="2228"/>
                  </a:cubicBezTo>
                  <a:close/>
                  <a:moveTo>
                    <a:pt x="8988" y="1802"/>
                  </a:moveTo>
                  <a:cubicBezTo>
                    <a:pt x="8982" y="1821"/>
                    <a:pt x="8976" y="1842"/>
                    <a:pt x="8972" y="1864"/>
                  </a:cubicBezTo>
                  <a:cubicBezTo>
                    <a:pt x="8941" y="2001"/>
                    <a:pt x="8953" y="2157"/>
                    <a:pt x="9226" y="2218"/>
                  </a:cubicBezTo>
                  <a:cubicBezTo>
                    <a:pt x="9304" y="2235"/>
                    <a:pt x="9346" y="2254"/>
                    <a:pt x="9363" y="2272"/>
                  </a:cubicBezTo>
                  <a:cubicBezTo>
                    <a:pt x="9364" y="2272"/>
                    <a:pt x="9364" y="2271"/>
                    <a:pt x="9365" y="2271"/>
                  </a:cubicBezTo>
                  <a:lnTo>
                    <a:pt x="9365" y="2270"/>
                  </a:lnTo>
                  <a:cubicBezTo>
                    <a:pt x="9362" y="2277"/>
                    <a:pt x="9353" y="2287"/>
                    <a:pt x="9340" y="2297"/>
                  </a:cubicBezTo>
                  <a:cubicBezTo>
                    <a:pt x="9284" y="2341"/>
                    <a:pt x="9180" y="2378"/>
                    <a:pt x="9085" y="2390"/>
                  </a:cubicBezTo>
                  <a:lnTo>
                    <a:pt x="9078" y="2391"/>
                  </a:lnTo>
                  <a:cubicBezTo>
                    <a:pt x="8822" y="2425"/>
                    <a:pt x="8774" y="2431"/>
                    <a:pt x="8685" y="2724"/>
                  </a:cubicBezTo>
                  <a:cubicBezTo>
                    <a:pt x="8661" y="2806"/>
                    <a:pt x="8533" y="2820"/>
                    <a:pt x="8409" y="2806"/>
                  </a:cubicBezTo>
                  <a:cubicBezTo>
                    <a:pt x="8336" y="2799"/>
                    <a:pt x="8265" y="2781"/>
                    <a:pt x="8214" y="2761"/>
                  </a:cubicBezTo>
                  <a:cubicBezTo>
                    <a:pt x="8210" y="2760"/>
                    <a:pt x="8208" y="2759"/>
                    <a:pt x="8205" y="2758"/>
                  </a:cubicBezTo>
                  <a:cubicBezTo>
                    <a:pt x="8269" y="2729"/>
                    <a:pt x="8327" y="2690"/>
                    <a:pt x="8382" y="2628"/>
                  </a:cubicBezTo>
                  <a:cubicBezTo>
                    <a:pt x="8449" y="2551"/>
                    <a:pt x="8506" y="2437"/>
                    <a:pt x="8554" y="2258"/>
                  </a:cubicBezTo>
                  <a:cubicBezTo>
                    <a:pt x="8612" y="2041"/>
                    <a:pt x="8849" y="1880"/>
                    <a:pt x="8988" y="1802"/>
                  </a:cubicBezTo>
                  <a:close/>
                  <a:moveTo>
                    <a:pt x="13514" y="8166"/>
                  </a:moveTo>
                  <a:lnTo>
                    <a:pt x="13511" y="8177"/>
                  </a:lnTo>
                  <a:lnTo>
                    <a:pt x="13399" y="8155"/>
                  </a:lnTo>
                  <a:lnTo>
                    <a:pt x="13403" y="8133"/>
                  </a:lnTo>
                  <a:lnTo>
                    <a:pt x="13516" y="8154"/>
                  </a:lnTo>
                  <a:lnTo>
                    <a:pt x="13516" y="8154"/>
                  </a:lnTo>
                  <a:close/>
                  <a:moveTo>
                    <a:pt x="13388" y="8209"/>
                  </a:moveTo>
                  <a:lnTo>
                    <a:pt x="13392" y="8192"/>
                  </a:lnTo>
                  <a:lnTo>
                    <a:pt x="13504" y="8216"/>
                  </a:lnTo>
                  <a:lnTo>
                    <a:pt x="13500" y="8232"/>
                  </a:lnTo>
                  <a:close/>
                  <a:moveTo>
                    <a:pt x="13377" y="8264"/>
                  </a:moveTo>
                  <a:lnTo>
                    <a:pt x="13379" y="8252"/>
                  </a:lnTo>
                  <a:lnTo>
                    <a:pt x="13491" y="8276"/>
                  </a:lnTo>
                  <a:lnTo>
                    <a:pt x="13489" y="8288"/>
                  </a:lnTo>
                  <a:close/>
                  <a:moveTo>
                    <a:pt x="8898" y="11729"/>
                  </a:moveTo>
                  <a:cubicBezTo>
                    <a:pt x="8545" y="11924"/>
                    <a:pt x="8390" y="12092"/>
                    <a:pt x="8347" y="12147"/>
                  </a:cubicBezTo>
                  <a:cubicBezTo>
                    <a:pt x="8292" y="12160"/>
                    <a:pt x="8137" y="12193"/>
                    <a:pt x="8145" y="12139"/>
                  </a:cubicBezTo>
                  <a:cubicBezTo>
                    <a:pt x="8161" y="12045"/>
                    <a:pt x="8286" y="11873"/>
                    <a:pt x="8397" y="11722"/>
                  </a:cubicBezTo>
                  <a:cubicBezTo>
                    <a:pt x="8443" y="11659"/>
                    <a:pt x="8486" y="11599"/>
                    <a:pt x="8519" y="11549"/>
                  </a:cubicBezTo>
                  <a:cubicBezTo>
                    <a:pt x="8570" y="11471"/>
                    <a:pt x="8610" y="11430"/>
                    <a:pt x="8655" y="11409"/>
                  </a:cubicBezTo>
                  <a:cubicBezTo>
                    <a:pt x="8701" y="11388"/>
                    <a:pt x="8760" y="11384"/>
                    <a:pt x="8843" y="11382"/>
                  </a:cubicBezTo>
                  <a:cubicBezTo>
                    <a:pt x="8972" y="11377"/>
                    <a:pt x="9150" y="11305"/>
                    <a:pt x="9256" y="11256"/>
                  </a:cubicBezTo>
                  <a:cubicBezTo>
                    <a:pt x="9235" y="11375"/>
                    <a:pt x="9162" y="11583"/>
                    <a:pt x="8898" y="11729"/>
                  </a:cubicBezTo>
                  <a:close/>
                  <a:moveTo>
                    <a:pt x="9378" y="11157"/>
                  </a:moveTo>
                  <a:cubicBezTo>
                    <a:pt x="9378" y="11158"/>
                    <a:pt x="9404" y="11581"/>
                    <a:pt x="8953" y="11829"/>
                  </a:cubicBezTo>
                  <a:cubicBezTo>
                    <a:pt x="8547" y="12053"/>
                    <a:pt x="8428" y="12229"/>
                    <a:pt x="8427" y="12230"/>
                  </a:cubicBezTo>
                  <a:lnTo>
                    <a:pt x="8415" y="12248"/>
                  </a:lnTo>
                  <a:lnTo>
                    <a:pt x="8395" y="12253"/>
                  </a:lnTo>
                  <a:cubicBezTo>
                    <a:pt x="8394" y="12254"/>
                    <a:pt x="7994" y="12361"/>
                    <a:pt x="8032" y="12122"/>
                  </a:cubicBezTo>
                  <a:cubicBezTo>
                    <a:pt x="8052" y="12000"/>
                    <a:pt x="8186" y="11815"/>
                    <a:pt x="8305" y="11654"/>
                  </a:cubicBezTo>
                  <a:cubicBezTo>
                    <a:pt x="8348" y="11594"/>
                    <a:pt x="8390" y="11536"/>
                    <a:pt x="8423" y="11486"/>
                  </a:cubicBezTo>
                  <a:cubicBezTo>
                    <a:pt x="8487" y="11389"/>
                    <a:pt x="8541" y="11336"/>
                    <a:pt x="8607" y="11306"/>
                  </a:cubicBezTo>
                  <a:cubicBezTo>
                    <a:pt x="8671" y="11275"/>
                    <a:pt x="8740" y="11270"/>
                    <a:pt x="8839" y="11266"/>
                  </a:cubicBezTo>
                  <a:cubicBezTo>
                    <a:pt x="9008" y="11261"/>
                    <a:pt x="9293" y="11110"/>
                    <a:pt x="9294" y="11109"/>
                  </a:cubicBezTo>
                  <a:lnTo>
                    <a:pt x="9373" y="11067"/>
                  </a:lnTo>
                  <a:close/>
                  <a:moveTo>
                    <a:pt x="2455" y="1774"/>
                  </a:moveTo>
                  <a:lnTo>
                    <a:pt x="2460" y="1768"/>
                  </a:lnTo>
                  <a:cubicBezTo>
                    <a:pt x="2711" y="1547"/>
                    <a:pt x="2979" y="1344"/>
                    <a:pt x="3262" y="1162"/>
                  </a:cubicBezTo>
                  <a:cubicBezTo>
                    <a:pt x="3543" y="982"/>
                    <a:pt x="3838" y="823"/>
                    <a:pt x="4144" y="687"/>
                  </a:cubicBezTo>
                  <a:cubicBezTo>
                    <a:pt x="4184" y="669"/>
                    <a:pt x="4221" y="652"/>
                    <a:pt x="4259" y="637"/>
                  </a:cubicBezTo>
                  <a:cubicBezTo>
                    <a:pt x="4294" y="621"/>
                    <a:pt x="4333" y="605"/>
                    <a:pt x="4374" y="589"/>
                  </a:cubicBezTo>
                  <a:cubicBezTo>
                    <a:pt x="4506" y="536"/>
                    <a:pt x="4640" y="487"/>
                    <a:pt x="4777" y="442"/>
                  </a:cubicBezTo>
                  <a:cubicBezTo>
                    <a:pt x="4914" y="397"/>
                    <a:pt x="5052" y="357"/>
                    <a:pt x="5190" y="322"/>
                  </a:cubicBezTo>
                  <a:cubicBezTo>
                    <a:pt x="5214" y="315"/>
                    <a:pt x="5240" y="309"/>
                    <a:pt x="5270" y="302"/>
                  </a:cubicBezTo>
                  <a:cubicBezTo>
                    <a:pt x="5293" y="296"/>
                    <a:pt x="5319" y="290"/>
                    <a:pt x="5349" y="283"/>
                  </a:cubicBezTo>
                  <a:cubicBezTo>
                    <a:pt x="5447" y="261"/>
                    <a:pt x="5544" y="241"/>
                    <a:pt x="5642" y="223"/>
                  </a:cubicBezTo>
                  <a:cubicBezTo>
                    <a:pt x="5739" y="205"/>
                    <a:pt x="5837" y="190"/>
                    <a:pt x="5937" y="176"/>
                  </a:cubicBezTo>
                  <a:cubicBezTo>
                    <a:pt x="5960" y="173"/>
                    <a:pt x="5979" y="170"/>
                    <a:pt x="5994" y="169"/>
                  </a:cubicBezTo>
                  <a:cubicBezTo>
                    <a:pt x="6000" y="168"/>
                    <a:pt x="6020" y="165"/>
                    <a:pt x="6051" y="162"/>
                  </a:cubicBezTo>
                  <a:cubicBezTo>
                    <a:pt x="6137" y="151"/>
                    <a:pt x="6222" y="143"/>
                    <a:pt x="6308" y="136"/>
                  </a:cubicBezTo>
                  <a:cubicBezTo>
                    <a:pt x="6396" y="129"/>
                    <a:pt x="6482" y="124"/>
                    <a:pt x="6566" y="121"/>
                  </a:cubicBezTo>
                  <a:cubicBezTo>
                    <a:pt x="6582" y="120"/>
                    <a:pt x="6597" y="119"/>
                    <a:pt x="6609" y="119"/>
                  </a:cubicBezTo>
                  <a:cubicBezTo>
                    <a:pt x="6625" y="118"/>
                    <a:pt x="6639" y="118"/>
                    <a:pt x="6653" y="117"/>
                  </a:cubicBezTo>
                  <a:cubicBezTo>
                    <a:pt x="6685" y="116"/>
                    <a:pt x="6716" y="115"/>
                    <a:pt x="6747" y="115"/>
                  </a:cubicBezTo>
                  <a:cubicBezTo>
                    <a:pt x="6768" y="115"/>
                    <a:pt x="6799" y="115"/>
                    <a:pt x="6841" y="115"/>
                  </a:cubicBezTo>
                  <a:cubicBezTo>
                    <a:pt x="6883" y="115"/>
                    <a:pt x="6915" y="115"/>
                    <a:pt x="6936" y="115"/>
                  </a:cubicBezTo>
                  <a:cubicBezTo>
                    <a:pt x="6966" y="115"/>
                    <a:pt x="6998" y="116"/>
                    <a:pt x="7030" y="117"/>
                  </a:cubicBezTo>
                  <a:cubicBezTo>
                    <a:pt x="7044" y="118"/>
                    <a:pt x="7058" y="118"/>
                    <a:pt x="7073" y="119"/>
                  </a:cubicBezTo>
                  <a:cubicBezTo>
                    <a:pt x="7086" y="119"/>
                    <a:pt x="7100" y="120"/>
                    <a:pt x="7116" y="121"/>
                  </a:cubicBezTo>
                  <a:cubicBezTo>
                    <a:pt x="7200" y="124"/>
                    <a:pt x="7287" y="129"/>
                    <a:pt x="7374" y="136"/>
                  </a:cubicBezTo>
                  <a:cubicBezTo>
                    <a:pt x="7460" y="143"/>
                    <a:pt x="7546" y="151"/>
                    <a:pt x="7631" y="162"/>
                  </a:cubicBezTo>
                  <a:cubicBezTo>
                    <a:pt x="7663" y="165"/>
                    <a:pt x="7682" y="168"/>
                    <a:pt x="7688" y="169"/>
                  </a:cubicBezTo>
                  <a:cubicBezTo>
                    <a:pt x="7703" y="170"/>
                    <a:pt x="7722" y="173"/>
                    <a:pt x="7746" y="176"/>
                  </a:cubicBezTo>
                  <a:lnTo>
                    <a:pt x="7769" y="179"/>
                  </a:lnTo>
                  <a:lnTo>
                    <a:pt x="7765" y="184"/>
                  </a:lnTo>
                  <a:cubicBezTo>
                    <a:pt x="7754" y="196"/>
                    <a:pt x="7742" y="208"/>
                    <a:pt x="7729" y="220"/>
                  </a:cubicBezTo>
                  <a:cubicBezTo>
                    <a:pt x="7717" y="233"/>
                    <a:pt x="7705" y="246"/>
                    <a:pt x="7694" y="258"/>
                  </a:cubicBezTo>
                  <a:lnTo>
                    <a:pt x="7690" y="261"/>
                  </a:lnTo>
                  <a:cubicBezTo>
                    <a:pt x="7600" y="356"/>
                    <a:pt x="7515" y="406"/>
                    <a:pt x="7432" y="430"/>
                  </a:cubicBezTo>
                  <a:cubicBezTo>
                    <a:pt x="7350" y="453"/>
                    <a:pt x="7268" y="452"/>
                    <a:pt x="7186" y="442"/>
                  </a:cubicBezTo>
                  <a:cubicBezTo>
                    <a:pt x="7170" y="440"/>
                    <a:pt x="7155" y="439"/>
                    <a:pt x="7140" y="436"/>
                  </a:cubicBezTo>
                  <a:cubicBezTo>
                    <a:pt x="7131" y="435"/>
                    <a:pt x="7113" y="432"/>
                    <a:pt x="7093" y="429"/>
                  </a:cubicBezTo>
                  <a:lnTo>
                    <a:pt x="7089" y="429"/>
                  </a:lnTo>
                  <a:cubicBezTo>
                    <a:pt x="6918" y="404"/>
                    <a:pt x="6748" y="378"/>
                    <a:pt x="6561" y="493"/>
                  </a:cubicBezTo>
                  <a:lnTo>
                    <a:pt x="6561" y="494"/>
                  </a:lnTo>
                  <a:lnTo>
                    <a:pt x="6558" y="495"/>
                  </a:lnTo>
                  <a:lnTo>
                    <a:pt x="6558" y="495"/>
                  </a:lnTo>
                  <a:cubicBezTo>
                    <a:pt x="6544" y="504"/>
                    <a:pt x="6531" y="513"/>
                    <a:pt x="6517" y="522"/>
                  </a:cubicBezTo>
                  <a:cubicBezTo>
                    <a:pt x="6505" y="529"/>
                    <a:pt x="6493" y="538"/>
                    <a:pt x="6477" y="549"/>
                  </a:cubicBezTo>
                  <a:cubicBezTo>
                    <a:pt x="6468" y="556"/>
                    <a:pt x="6469" y="555"/>
                    <a:pt x="6467" y="556"/>
                  </a:cubicBezTo>
                  <a:lnTo>
                    <a:pt x="6455" y="564"/>
                  </a:lnTo>
                  <a:cubicBezTo>
                    <a:pt x="6431" y="582"/>
                    <a:pt x="6411" y="597"/>
                    <a:pt x="6393" y="611"/>
                  </a:cubicBezTo>
                  <a:cubicBezTo>
                    <a:pt x="6378" y="623"/>
                    <a:pt x="6358" y="638"/>
                    <a:pt x="6336" y="657"/>
                  </a:cubicBezTo>
                  <a:cubicBezTo>
                    <a:pt x="6298" y="687"/>
                    <a:pt x="6265" y="716"/>
                    <a:pt x="6233" y="744"/>
                  </a:cubicBezTo>
                  <a:cubicBezTo>
                    <a:pt x="6059" y="893"/>
                    <a:pt x="5921" y="1013"/>
                    <a:pt x="5666" y="998"/>
                  </a:cubicBezTo>
                  <a:lnTo>
                    <a:pt x="5661" y="997"/>
                  </a:lnTo>
                  <a:cubicBezTo>
                    <a:pt x="5643" y="996"/>
                    <a:pt x="5625" y="996"/>
                    <a:pt x="5606" y="996"/>
                  </a:cubicBezTo>
                  <a:cubicBezTo>
                    <a:pt x="5588" y="996"/>
                    <a:pt x="5571" y="996"/>
                    <a:pt x="5554" y="996"/>
                  </a:cubicBezTo>
                  <a:cubicBezTo>
                    <a:pt x="5370" y="999"/>
                    <a:pt x="5225" y="1040"/>
                    <a:pt x="5101" y="1120"/>
                  </a:cubicBezTo>
                  <a:cubicBezTo>
                    <a:pt x="4979" y="1198"/>
                    <a:pt x="4879" y="1313"/>
                    <a:pt x="4787" y="1464"/>
                  </a:cubicBezTo>
                  <a:lnTo>
                    <a:pt x="4778" y="1478"/>
                  </a:lnTo>
                  <a:cubicBezTo>
                    <a:pt x="4653" y="1681"/>
                    <a:pt x="4537" y="1870"/>
                    <a:pt x="4358" y="1890"/>
                  </a:cubicBezTo>
                  <a:cubicBezTo>
                    <a:pt x="4344" y="1891"/>
                    <a:pt x="4329" y="1891"/>
                    <a:pt x="4315" y="1891"/>
                  </a:cubicBezTo>
                  <a:cubicBezTo>
                    <a:pt x="4301" y="1891"/>
                    <a:pt x="4285" y="1890"/>
                    <a:pt x="4269" y="1887"/>
                  </a:cubicBezTo>
                  <a:cubicBezTo>
                    <a:pt x="4239" y="1882"/>
                    <a:pt x="4208" y="1874"/>
                    <a:pt x="4173" y="1861"/>
                  </a:cubicBezTo>
                  <a:cubicBezTo>
                    <a:pt x="4137" y="1848"/>
                    <a:pt x="4100" y="1830"/>
                    <a:pt x="4060" y="1808"/>
                  </a:cubicBezTo>
                  <a:cubicBezTo>
                    <a:pt x="3748" y="1635"/>
                    <a:pt x="3640" y="1688"/>
                    <a:pt x="3432" y="1790"/>
                  </a:cubicBezTo>
                  <a:cubicBezTo>
                    <a:pt x="3397" y="1808"/>
                    <a:pt x="3358" y="1826"/>
                    <a:pt x="3314" y="1846"/>
                  </a:cubicBezTo>
                  <a:cubicBezTo>
                    <a:pt x="3294" y="1856"/>
                    <a:pt x="3272" y="1864"/>
                    <a:pt x="3248" y="1874"/>
                  </a:cubicBezTo>
                  <a:cubicBezTo>
                    <a:pt x="3225" y="1884"/>
                    <a:pt x="3200" y="1892"/>
                    <a:pt x="3173" y="1902"/>
                  </a:cubicBezTo>
                  <a:cubicBezTo>
                    <a:pt x="3150" y="1911"/>
                    <a:pt x="3125" y="1918"/>
                    <a:pt x="3101" y="1926"/>
                  </a:cubicBezTo>
                  <a:cubicBezTo>
                    <a:pt x="3076" y="1934"/>
                    <a:pt x="3048" y="1941"/>
                    <a:pt x="3021" y="1949"/>
                  </a:cubicBezTo>
                  <a:cubicBezTo>
                    <a:pt x="2897" y="1981"/>
                    <a:pt x="2794" y="1986"/>
                    <a:pt x="2710" y="1968"/>
                  </a:cubicBezTo>
                  <a:cubicBezTo>
                    <a:pt x="2623" y="1950"/>
                    <a:pt x="2555" y="1908"/>
                    <a:pt x="2504" y="1848"/>
                  </a:cubicBezTo>
                  <a:cubicBezTo>
                    <a:pt x="2496" y="1837"/>
                    <a:pt x="2487" y="1826"/>
                    <a:pt x="2479" y="1814"/>
                  </a:cubicBezTo>
                  <a:cubicBezTo>
                    <a:pt x="2470" y="1801"/>
                    <a:pt x="2463" y="1788"/>
                    <a:pt x="2456" y="1775"/>
                  </a:cubicBezTo>
                  <a:close/>
                  <a:moveTo>
                    <a:pt x="6446" y="2263"/>
                  </a:moveTo>
                  <a:cubicBezTo>
                    <a:pt x="6343" y="2015"/>
                    <a:pt x="6475" y="1821"/>
                    <a:pt x="6476" y="1821"/>
                  </a:cubicBezTo>
                  <a:lnTo>
                    <a:pt x="6488" y="1802"/>
                  </a:lnTo>
                  <a:lnTo>
                    <a:pt x="6509" y="1797"/>
                  </a:lnTo>
                  <a:cubicBezTo>
                    <a:pt x="6578" y="1779"/>
                    <a:pt x="6641" y="1777"/>
                    <a:pt x="6695" y="1785"/>
                  </a:cubicBezTo>
                  <a:cubicBezTo>
                    <a:pt x="6749" y="1794"/>
                    <a:pt x="6794" y="1812"/>
                    <a:pt x="6829" y="1836"/>
                  </a:cubicBezTo>
                  <a:cubicBezTo>
                    <a:pt x="6868" y="1863"/>
                    <a:pt x="6895" y="1898"/>
                    <a:pt x="6905" y="1935"/>
                  </a:cubicBezTo>
                  <a:cubicBezTo>
                    <a:pt x="6909" y="1952"/>
                    <a:pt x="6910" y="1969"/>
                    <a:pt x="6908" y="1985"/>
                  </a:cubicBezTo>
                  <a:cubicBezTo>
                    <a:pt x="6905" y="2001"/>
                    <a:pt x="6902" y="2016"/>
                    <a:pt x="6898" y="2032"/>
                  </a:cubicBezTo>
                  <a:cubicBezTo>
                    <a:pt x="6887" y="2081"/>
                    <a:pt x="6877" y="2126"/>
                    <a:pt x="6926" y="2220"/>
                  </a:cubicBezTo>
                  <a:cubicBezTo>
                    <a:pt x="7008" y="2378"/>
                    <a:pt x="6999" y="2390"/>
                    <a:pt x="6862" y="2571"/>
                  </a:cubicBezTo>
                  <a:cubicBezTo>
                    <a:pt x="6846" y="2593"/>
                    <a:pt x="6827" y="2618"/>
                    <a:pt x="6818" y="2629"/>
                  </a:cubicBezTo>
                  <a:cubicBezTo>
                    <a:pt x="6728" y="2751"/>
                    <a:pt x="6602" y="2753"/>
                    <a:pt x="6500" y="2715"/>
                  </a:cubicBezTo>
                  <a:cubicBezTo>
                    <a:pt x="6453" y="2697"/>
                    <a:pt x="6411" y="2671"/>
                    <a:pt x="6380" y="2644"/>
                  </a:cubicBezTo>
                  <a:cubicBezTo>
                    <a:pt x="6342" y="2610"/>
                    <a:pt x="6318" y="2571"/>
                    <a:pt x="6319" y="2539"/>
                  </a:cubicBezTo>
                  <a:cubicBezTo>
                    <a:pt x="6321" y="2506"/>
                    <a:pt x="6338" y="2482"/>
                    <a:pt x="6372" y="2471"/>
                  </a:cubicBezTo>
                  <a:cubicBezTo>
                    <a:pt x="6404" y="2462"/>
                    <a:pt x="6443" y="2448"/>
                    <a:pt x="6461" y="2423"/>
                  </a:cubicBezTo>
                  <a:cubicBezTo>
                    <a:pt x="6480" y="2397"/>
                    <a:pt x="6482" y="2350"/>
                    <a:pt x="6446" y="2263"/>
                  </a:cubicBezTo>
                  <a:close/>
                  <a:moveTo>
                    <a:pt x="6560" y="1903"/>
                  </a:moveTo>
                  <a:cubicBezTo>
                    <a:pt x="6604" y="1894"/>
                    <a:pt x="6643" y="1893"/>
                    <a:pt x="6677" y="1898"/>
                  </a:cubicBezTo>
                  <a:cubicBezTo>
                    <a:pt x="6714" y="1905"/>
                    <a:pt x="6743" y="1916"/>
                    <a:pt x="6765" y="1931"/>
                  </a:cubicBezTo>
                  <a:cubicBezTo>
                    <a:pt x="6781" y="1942"/>
                    <a:pt x="6791" y="1953"/>
                    <a:pt x="6793" y="1964"/>
                  </a:cubicBezTo>
                  <a:cubicBezTo>
                    <a:pt x="6794" y="1966"/>
                    <a:pt x="6794" y="1967"/>
                    <a:pt x="6794" y="1968"/>
                  </a:cubicBezTo>
                  <a:cubicBezTo>
                    <a:pt x="6792" y="1983"/>
                    <a:pt x="6789" y="1995"/>
                    <a:pt x="6786" y="2007"/>
                  </a:cubicBezTo>
                  <a:cubicBezTo>
                    <a:pt x="6771" y="2077"/>
                    <a:pt x="6756" y="2141"/>
                    <a:pt x="6825" y="2273"/>
                  </a:cubicBezTo>
                  <a:cubicBezTo>
                    <a:pt x="6873" y="2366"/>
                    <a:pt x="6867" y="2374"/>
                    <a:pt x="6771" y="2502"/>
                  </a:cubicBezTo>
                  <a:cubicBezTo>
                    <a:pt x="6761" y="2515"/>
                    <a:pt x="6750" y="2530"/>
                    <a:pt x="6726" y="2561"/>
                  </a:cubicBezTo>
                  <a:cubicBezTo>
                    <a:pt x="6675" y="2630"/>
                    <a:pt x="6601" y="2630"/>
                    <a:pt x="6540" y="2607"/>
                  </a:cubicBezTo>
                  <a:cubicBezTo>
                    <a:pt x="6509" y="2596"/>
                    <a:pt x="6481" y="2579"/>
                    <a:pt x="6460" y="2562"/>
                  </a:cubicBezTo>
                  <a:cubicBezTo>
                    <a:pt x="6495" y="2547"/>
                    <a:pt x="6529" y="2525"/>
                    <a:pt x="6555" y="2489"/>
                  </a:cubicBezTo>
                  <a:cubicBezTo>
                    <a:pt x="6594" y="2434"/>
                    <a:pt x="6606" y="2350"/>
                    <a:pt x="6551" y="2219"/>
                  </a:cubicBezTo>
                  <a:cubicBezTo>
                    <a:pt x="6489" y="2069"/>
                    <a:pt x="6537" y="1947"/>
                    <a:pt x="6560" y="1903"/>
                  </a:cubicBezTo>
                  <a:close/>
                  <a:moveTo>
                    <a:pt x="246" y="8511"/>
                  </a:moveTo>
                  <a:cubicBezTo>
                    <a:pt x="61" y="7776"/>
                    <a:pt x="0" y="7011"/>
                    <a:pt x="68" y="6244"/>
                  </a:cubicBezTo>
                  <a:lnTo>
                    <a:pt x="73" y="6190"/>
                  </a:lnTo>
                  <a:lnTo>
                    <a:pt x="127" y="6192"/>
                  </a:lnTo>
                  <a:cubicBezTo>
                    <a:pt x="144" y="6192"/>
                    <a:pt x="157" y="6193"/>
                    <a:pt x="167" y="6194"/>
                  </a:cubicBezTo>
                  <a:cubicBezTo>
                    <a:pt x="180" y="6196"/>
                    <a:pt x="191" y="6198"/>
                    <a:pt x="198" y="6199"/>
                  </a:cubicBezTo>
                  <a:cubicBezTo>
                    <a:pt x="457" y="6236"/>
                    <a:pt x="493" y="6465"/>
                    <a:pt x="525" y="6665"/>
                  </a:cubicBezTo>
                  <a:cubicBezTo>
                    <a:pt x="540" y="6761"/>
                    <a:pt x="554" y="6849"/>
                    <a:pt x="591" y="6882"/>
                  </a:cubicBezTo>
                  <a:cubicBezTo>
                    <a:pt x="688" y="6969"/>
                    <a:pt x="710" y="7076"/>
                    <a:pt x="742" y="7226"/>
                  </a:cubicBezTo>
                  <a:cubicBezTo>
                    <a:pt x="761" y="7319"/>
                    <a:pt x="784" y="7430"/>
                    <a:pt x="832" y="7561"/>
                  </a:cubicBezTo>
                  <a:cubicBezTo>
                    <a:pt x="901" y="7751"/>
                    <a:pt x="1050" y="7859"/>
                    <a:pt x="1183" y="7956"/>
                  </a:cubicBezTo>
                  <a:cubicBezTo>
                    <a:pt x="1273" y="8021"/>
                    <a:pt x="1356" y="8081"/>
                    <a:pt x="1412" y="8160"/>
                  </a:cubicBezTo>
                  <a:cubicBezTo>
                    <a:pt x="1452" y="8216"/>
                    <a:pt x="1505" y="8281"/>
                    <a:pt x="1558" y="8347"/>
                  </a:cubicBezTo>
                  <a:cubicBezTo>
                    <a:pt x="1688" y="8508"/>
                    <a:pt x="1823" y="8675"/>
                    <a:pt x="1811" y="8770"/>
                  </a:cubicBezTo>
                  <a:cubicBezTo>
                    <a:pt x="1804" y="8828"/>
                    <a:pt x="1760" y="8915"/>
                    <a:pt x="1713" y="9007"/>
                  </a:cubicBezTo>
                  <a:cubicBezTo>
                    <a:pt x="1665" y="9104"/>
                    <a:pt x="1612" y="9207"/>
                    <a:pt x="1608" y="9262"/>
                  </a:cubicBezTo>
                  <a:cubicBezTo>
                    <a:pt x="1605" y="9298"/>
                    <a:pt x="1608" y="9351"/>
                    <a:pt x="1610" y="9412"/>
                  </a:cubicBezTo>
                  <a:cubicBezTo>
                    <a:pt x="1616" y="9552"/>
                    <a:pt x="1624" y="9740"/>
                    <a:pt x="1582" y="9923"/>
                  </a:cubicBezTo>
                  <a:cubicBezTo>
                    <a:pt x="1555" y="10046"/>
                    <a:pt x="1510" y="10193"/>
                    <a:pt x="1444" y="10326"/>
                  </a:cubicBezTo>
                  <a:cubicBezTo>
                    <a:pt x="1390" y="10432"/>
                    <a:pt x="1325" y="10528"/>
                    <a:pt x="1243" y="10597"/>
                  </a:cubicBezTo>
                  <a:lnTo>
                    <a:pt x="1193" y="10638"/>
                  </a:lnTo>
                  <a:lnTo>
                    <a:pt x="1158" y="10583"/>
                  </a:lnTo>
                  <a:cubicBezTo>
                    <a:pt x="735" y="9941"/>
                    <a:pt x="429" y="9241"/>
                    <a:pt x="246" y="8511"/>
                  </a:cubicBezTo>
                  <a:moveTo>
                    <a:pt x="178" y="6312"/>
                  </a:moveTo>
                  <a:cubicBezTo>
                    <a:pt x="119" y="7047"/>
                    <a:pt x="180" y="7780"/>
                    <a:pt x="357" y="8483"/>
                  </a:cubicBezTo>
                  <a:cubicBezTo>
                    <a:pt x="532" y="9179"/>
                    <a:pt x="820" y="9847"/>
                    <a:pt x="1216" y="10463"/>
                  </a:cubicBezTo>
                  <a:cubicBezTo>
                    <a:pt x="1264" y="10411"/>
                    <a:pt x="1306" y="10345"/>
                    <a:pt x="1341" y="10275"/>
                  </a:cubicBezTo>
                  <a:cubicBezTo>
                    <a:pt x="1403" y="10151"/>
                    <a:pt x="1445" y="10012"/>
                    <a:pt x="1471" y="9897"/>
                  </a:cubicBezTo>
                  <a:cubicBezTo>
                    <a:pt x="1508" y="9730"/>
                    <a:pt x="1501" y="9551"/>
                    <a:pt x="1496" y="9416"/>
                  </a:cubicBezTo>
                  <a:cubicBezTo>
                    <a:pt x="1493" y="9351"/>
                    <a:pt x="1491" y="9295"/>
                    <a:pt x="1493" y="9254"/>
                  </a:cubicBezTo>
                  <a:cubicBezTo>
                    <a:pt x="1500" y="9175"/>
                    <a:pt x="1557" y="9062"/>
                    <a:pt x="1611" y="8956"/>
                  </a:cubicBezTo>
                  <a:cubicBezTo>
                    <a:pt x="1653" y="8873"/>
                    <a:pt x="1692" y="8794"/>
                    <a:pt x="1697" y="8757"/>
                  </a:cubicBezTo>
                  <a:cubicBezTo>
                    <a:pt x="1703" y="8709"/>
                    <a:pt x="1584" y="8561"/>
                    <a:pt x="1469" y="8418"/>
                  </a:cubicBezTo>
                  <a:cubicBezTo>
                    <a:pt x="1415" y="8351"/>
                    <a:pt x="1361" y="8285"/>
                    <a:pt x="1319" y="8226"/>
                  </a:cubicBezTo>
                  <a:cubicBezTo>
                    <a:pt x="1274" y="8162"/>
                    <a:pt x="1198" y="8108"/>
                    <a:pt x="1117" y="8049"/>
                  </a:cubicBezTo>
                  <a:cubicBezTo>
                    <a:pt x="970" y="7942"/>
                    <a:pt x="805" y="7824"/>
                    <a:pt x="723" y="7599"/>
                  </a:cubicBezTo>
                  <a:cubicBezTo>
                    <a:pt x="673" y="7461"/>
                    <a:pt x="649" y="7346"/>
                    <a:pt x="629" y="7250"/>
                  </a:cubicBezTo>
                  <a:cubicBezTo>
                    <a:pt x="603" y="7122"/>
                    <a:pt x="584" y="7029"/>
                    <a:pt x="515" y="6968"/>
                  </a:cubicBezTo>
                  <a:cubicBezTo>
                    <a:pt x="447" y="6908"/>
                    <a:pt x="431" y="6800"/>
                    <a:pt x="412" y="6683"/>
                  </a:cubicBezTo>
                  <a:cubicBezTo>
                    <a:pt x="386" y="6522"/>
                    <a:pt x="357" y="6337"/>
                    <a:pt x="179" y="6312"/>
                  </a:cubicBezTo>
                  <a:close/>
                  <a:moveTo>
                    <a:pt x="3209" y="2272"/>
                  </a:moveTo>
                  <a:cubicBezTo>
                    <a:pt x="3290" y="2171"/>
                    <a:pt x="3419" y="2063"/>
                    <a:pt x="3588" y="1956"/>
                  </a:cubicBezTo>
                  <a:lnTo>
                    <a:pt x="3588" y="1956"/>
                  </a:lnTo>
                  <a:cubicBezTo>
                    <a:pt x="3703" y="1882"/>
                    <a:pt x="3796" y="1848"/>
                    <a:pt x="3866" y="1843"/>
                  </a:cubicBezTo>
                  <a:cubicBezTo>
                    <a:pt x="3705" y="1783"/>
                    <a:pt x="3619" y="1825"/>
                    <a:pt x="3482" y="1893"/>
                  </a:cubicBezTo>
                  <a:cubicBezTo>
                    <a:pt x="3445" y="1912"/>
                    <a:pt x="3405" y="1932"/>
                    <a:pt x="3360" y="1951"/>
                  </a:cubicBezTo>
                  <a:cubicBezTo>
                    <a:pt x="3337" y="1961"/>
                    <a:pt x="3315" y="1971"/>
                    <a:pt x="3290" y="1980"/>
                  </a:cubicBezTo>
                  <a:cubicBezTo>
                    <a:pt x="3265" y="1991"/>
                    <a:pt x="3239" y="2001"/>
                    <a:pt x="3212" y="2010"/>
                  </a:cubicBezTo>
                  <a:cubicBezTo>
                    <a:pt x="3188" y="2019"/>
                    <a:pt x="3163" y="2027"/>
                    <a:pt x="3135" y="2035"/>
                  </a:cubicBezTo>
                  <a:cubicBezTo>
                    <a:pt x="3108" y="2044"/>
                    <a:pt x="3080" y="2052"/>
                    <a:pt x="3049" y="2060"/>
                  </a:cubicBezTo>
                  <a:cubicBezTo>
                    <a:pt x="2909" y="2097"/>
                    <a:pt x="2788" y="2101"/>
                    <a:pt x="2687" y="2080"/>
                  </a:cubicBezTo>
                  <a:cubicBezTo>
                    <a:pt x="2573" y="2056"/>
                    <a:pt x="2484" y="2001"/>
                    <a:pt x="2417" y="1922"/>
                  </a:cubicBezTo>
                  <a:cubicBezTo>
                    <a:pt x="2405" y="1908"/>
                    <a:pt x="2394" y="1893"/>
                    <a:pt x="2384" y="1878"/>
                  </a:cubicBezTo>
                  <a:cubicBezTo>
                    <a:pt x="2374" y="1863"/>
                    <a:pt x="2364" y="1847"/>
                    <a:pt x="2354" y="1830"/>
                  </a:cubicBezTo>
                  <a:cubicBezTo>
                    <a:pt x="2352" y="1824"/>
                    <a:pt x="2348" y="1818"/>
                    <a:pt x="2346" y="1811"/>
                  </a:cubicBezTo>
                  <a:cubicBezTo>
                    <a:pt x="2342" y="1804"/>
                    <a:pt x="2339" y="1798"/>
                    <a:pt x="2336" y="1793"/>
                  </a:cubicBezTo>
                  <a:lnTo>
                    <a:pt x="2333" y="1787"/>
                  </a:lnTo>
                  <a:lnTo>
                    <a:pt x="2332" y="1781"/>
                  </a:lnTo>
                  <a:lnTo>
                    <a:pt x="2315" y="1744"/>
                  </a:lnTo>
                  <a:lnTo>
                    <a:pt x="2365" y="1699"/>
                  </a:lnTo>
                  <a:cubicBezTo>
                    <a:pt x="2395" y="1672"/>
                    <a:pt x="2367" y="1697"/>
                    <a:pt x="2384" y="1682"/>
                  </a:cubicBezTo>
                  <a:cubicBezTo>
                    <a:pt x="2640" y="1457"/>
                    <a:pt x="2912" y="1251"/>
                    <a:pt x="3200" y="1066"/>
                  </a:cubicBezTo>
                  <a:cubicBezTo>
                    <a:pt x="3485" y="883"/>
                    <a:pt x="3785" y="721"/>
                    <a:pt x="4098" y="582"/>
                  </a:cubicBezTo>
                  <a:cubicBezTo>
                    <a:pt x="4136" y="565"/>
                    <a:pt x="4174" y="548"/>
                    <a:pt x="4214" y="531"/>
                  </a:cubicBezTo>
                  <a:cubicBezTo>
                    <a:pt x="4255" y="514"/>
                    <a:pt x="4294" y="497"/>
                    <a:pt x="4331" y="483"/>
                  </a:cubicBezTo>
                  <a:cubicBezTo>
                    <a:pt x="4466" y="428"/>
                    <a:pt x="4604" y="378"/>
                    <a:pt x="4742" y="333"/>
                  </a:cubicBezTo>
                  <a:cubicBezTo>
                    <a:pt x="4879" y="288"/>
                    <a:pt x="5019" y="247"/>
                    <a:pt x="5162" y="211"/>
                  </a:cubicBezTo>
                  <a:cubicBezTo>
                    <a:pt x="5192" y="204"/>
                    <a:pt x="5219" y="197"/>
                    <a:pt x="5243" y="191"/>
                  </a:cubicBezTo>
                  <a:cubicBezTo>
                    <a:pt x="5273" y="184"/>
                    <a:pt x="5300" y="177"/>
                    <a:pt x="5324" y="171"/>
                  </a:cubicBezTo>
                  <a:cubicBezTo>
                    <a:pt x="5422" y="150"/>
                    <a:pt x="5520" y="129"/>
                    <a:pt x="5621" y="110"/>
                  </a:cubicBezTo>
                  <a:cubicBezTo>
                    <a:pt x="5720" y="92"/>
                    <a:pt x="5821" y="76"/>
                    <a:pt x="5921" y="62"/>
                  </a:cubicBezTo>
                  <a:cubicBezTo>
                    <a:pt x="5936" y="60"/>
                    <a:pt x="5956" y="58"/>
                    <a:pt x="5980" y="54"/>
                  </a:cubicBezTo>
                  <a:cubicBezTo>
                    <a:pt x="6012" y="51"/>
                    <a:pt x="6031" y="48"/>
                    <a:pt x="6038" y="47"/>
                  </a:cubicBezTo>
                  <a:cubicBezTo>
                    <a:pt x="6125" y="37"/>
                    <a:pt x="6212" y="28"/>
                    <a:pt x="6299" y="21"/>
                  </a:cubicBezTo>
                  <a:cubicBezTo>
                    <a:pt x="6384" y="15"/>
                    <a:pt x="6471" y="10"/>
                    <a:pt x="6562" y="5"/>
                  </a:cubicBezTo>
                  <a:cubicBezTo>
                    <a:pt x="6575" y="5"/>
                    <a:pt x="6589" y="5"/>
                    <a:pt x="6606" y="5"/>
                  </a:cubicBezTo>
                  <a:cubicBezTo>
                    <a:pt x="6620" y="4"/>
                    <a:pt x="6634" y="4"/>
                    <a:pt x="6649" y="3"/>
                  </a:cubicBezTo>
                  <a:cubicBezTo>
                    <a:pt x="6681" y="2"/>
                    <a:pt x="6712" y="1"/>
                    <a:pt x="6745" y="1"/>
                  </a:cubicBezTo>
                  <a:cubicBezTo>
                    <a:pt x="6788" y="0"/>
                    <a:pt x="6820" y="0"/>
                    <a:pt x="6841" y="0"/>
                  </a:cubicBezTo>
                  <a:cubicBezTo>
                    <a:pt x="6862" y="0"/>
                    <a:pt x="6895" y="0"/>
                    <a:pt x="6937" y="1"/>
                  </a:cubicBezTo>
                  <a:cubicBezTo>
                    <a:pt x="6970" y="1"/>
                    <a:pt x="7002" y="2"/>
                    <a:pt x="7033" y="3"/>
                  </a:cubicBezTo>
                  <a:cubicBezTo>
                    <a:pt x="7048" y="4"/>
                    <a:pt x="7063" y="4"/>
                    <a:pt x="7077" y="5"/>
                  </a:cubicBezTo>
                  <a:cubicBezTo>
                    <a:pt x="7093" y="5"/>
                    <a:pt x="7108" y="5"/>
                    <a:pt x="7121" y="5"/>
                  </a:cubicBezTo>
                  <a:cubicBezTo>
                    <a:pt x="7211" y="10"/>
                    <a:pt x="7298" y="15"/>
                    <a:pt x="7383" y="21"/>
                  </a:cubicBezTo>
                  <a:cubicBezTo>
                    <a:pt x="7471" y="28"/>
                    <a:pt x="7558" y="37"/>
                    <a:pt x="7645" y="47"/>
                  </a:cubicBezTo>
                  <a:cubicBezTo>
                    <a:pt x="7651" y="48"/>
                    <a:pt x="7670" y="51"/>
                    <a:pt x="7703" y="54"/>
                  </a:cubicBezTo>
                  <a:cubicBezTo>
                    <a:pt x="7727" y="58"/>
                    <a:pt x="7746" y="60"/>
                    <a:pt x="7761" y="62"/>
                  </a:cubicBezTo>
                  <a:cubicBezTo>
                    <a:pt x="7790" y="67"/>
                    <a:pt x="7814" y="70"/>
                    <a:pt x="7831" y="72"/>
                  </a:cubicBezTo>
                  <a:cubicBezTo>
                    <a:pt x="7845" y="74"/>
                    <a:pt x="7867" y="78"/>
                    <a:pt x="7900" y="83"/>
                  </a:cubicBezTo>
                  <a:lnTo>
                    <a:pt x="8015" y="101"/>
                  </a:lnTo>
                  <a:lnTo>
                    <a:pt x="7932" y="181"/>
                  </a:lnTo>
                  <a:cubicBezTo>
                    <a:pt x="7917" y="195"/>
                    <a:pt x="7903" y="208"/>
                    <a:pt x="7889" y="222"/>
                  </a:cubicBezTo>
                  <a:cubicBezTo>
                    <a:pt x="7875" y="236"/>
                    <a:pt x="7861" y="250"/>
                    <a:pt x="7847" y="264"/>
                  </a:cubicBezTo>
                  <a:cubicBezTo>
                    <a:pt x="7836" y="276"/>
                    <a:pt x="7824" y="287"/>
                    <a:pt x="7811" y="300"/>
                  </a:cubicBezTo>
                  <a:cubicBezTo>
                    <a:pt x="7801" y="312"/>
                    <a:pt x="7789" y="323"/>
                    <a:pt x="7776" y="336"/>
                  </a:cubicBezTo>
                  <a:lnTo>
                    <a:pt x="7773" y="340"/>
                  </a:lnTo>
                  <a:cubicBezTo>
                    <a:pt x="7667" y="452"/>
                    <a:pt x="7564" y="512"/>
                    <a:pt x="7464" y="541"/>
                  </a:cubicBezTo>
                  <a:cubicBezTo>
                    <a:pt x="7363" y="569"/>
                    <a:pt x="7268" y="567"/>
                    <a:pt x="7173" y="556"/>
                  </a:cubicBezTo>
                  <a:cubicBezTo>
                    <a:pt x="7159" y="555"/>
                    <a:pt x="7143" y="552"/>
                    <a:pt x="7124" y="550"/>
                  </a:cubicBezTo>
                  <a:cubicBezTo>
                    <a:pt x="7102" y="547"/>
                    <a:pt x="7088" y="545"/>
                    <a:pt x="7076" y="543"/>
                  </a:cubicBezTo>
                  <a:lnTo>
                    <a:pt x="7073" y="542"/>
                  </a:lnTo>
                  <a:cubicBezTo>
                    <a:pt x="6922" y="520"/>
                    <a:pt x="6772" y="498"/>
                    <a:pt x="6621" y="591"/>
                  </a:cubicBezTo>
                  <a:lnTo>
                    <a:pt x="6621" y="590"/>
                  </a:lnTo>
                  <a:lnTo>
                    <a:pt x="6618" y="593"/>
                  </a:lnTo>
                  <a:lnTo>
                    <a:pt x="6618" y="593"/>
                  </a:lnTo>
                  <a:cubicBezTo>
                    <a:pt x="6605" y="602"/>
                    <a:pt x="6592" y="610"/>
                    <a:pt x="6579" y="618"/>
                  </a:cubicBezTo>
                  <a:cubicBezTo>
                    <a:pt x="6565" y="628"/>
                    <a:pt x="6552" y="636"/>
                    <a:pt x="6543" y="643"/>
                  </a:cubicBezTo>
                  <a:cubicBezTo>
                    <a:pt x="6540" y="645"/>
                    <a:pt x="6542" y="643"/>
                    <a:pt x="6533" y="650"/>
                  </a:cubicBezTo>
                  <a:lnTo>
                    <a:pt x="6523" y="657"/>
                  </a:lnTo>
                  <a:cubicBezTo>
                    <a:pt x="6505" y="670"/>
                    <a:pt x="6485" y="685"/>
                    <a:pt x="6464" y="701"/>
                  </a:cubicBezTo>
                  <a:cubicBezTo>
                    <a:pt x="6441" y="719"/>
                    <a:pt x="6423" y="733"/>
                    <a:pt x="6408" y="745"/>
                  </a:cubicBezTo>
                  <a:cubicBezTo>
                    <a:pt x="6374" y="773"/>
                    <a:pt x="6340" y="803"/>
                    <a:pt x="6308" y="831"/>
                  </a:cubicBezTo>
                  <a:cubicBezTo>
                    <a:pt x="6114" y="997"/>
                    <a:pt x="5960" y="1130"/>
                    <a:pt x="5660" y="1113"/>
                  </a:cubicBezTo>
                  <a:lnTo>
                    <a:pt x="5654" y="1113"/>
                  </a:lnTo>
                  <a:cubicBezTo>
                    <a:pt x="5636" y="1111"/>
                    <a:pt x="5619" y="1111"/>
                    <a:pt x="5604" y="1110"/>
                  </a:cubicBezTo>
                  <a:cubicBezTo>
                    <a:pt x="5588" y="1110"/>
                    <a:pt x="5572" y="1110"/>
                    <a:pt x="5556" y="1110"/>
                  </a:cubicBezTo>
                  <a:cubicBezTo>
                    <a:pt x="5395" y="1113"/>
                    <a:pt x="5269" y="1148"/>
                    <a:pt x="5163" y="1216"/>
                  </a:cubicBezTo>
                  <a:cubicBezTo>
                    <a:pt x="5057" y="1284"/>
                    <a:pt x="4968" y="1387"/>
                    <a:pt x="4885" y="1524"/>
                  </a:cubicBezTo>
                  <a:lnTo>
                    <a:pt x="4876" y="1538"/>
                  </a:lnTo>
                  <a:cubicBezTo>
                    <a:pt x="4735" y="1766"/>
                    <a:pt x="4605" y="1977"/>
                    <a:pt x="4371" y="2003"/>
                  </a:cubicBezTo>
                  <a:cubicBezTo>
                    <a:pt x="4352" y="2006"/>
                    <a:pt x="4333" y="2006"/>
                    <a:pt x="4313" y="2006"/>
                  </a:cubicBezTo>
                  <a:cubicBezTo>
                    <a:pt x="4293" y="2005"/>
                    <a:pt x="4272" y="2003"/>
                    <a:pt x="4251" y="2000"/>
                  </a:cubicBezTo>
                  <a:cubicBezTo>
                    <a:pt x="4213" y="1994"/>
                    <a:pt x="4174" y="1984"/>
                    <a:pt x="4133" y="1968"/>
                  </a:cubicBezTo>
                  <a:cubicBezTo>
                    <a:pt x="4099" y="1956"/>
                    <a:pt x="4063" y="1939"/>
                    <a:pt x="4025" y="1919"/>
                  </a:cubicBezTo>
                  <a:cubicBezTo>
                    <a:pt x="4035" y="1940"/>
                    <a:pt x="4040" y="1964"/>
                    <a:pt x="4039" y="1990"/>
                  </a:cubicBezTo>
                  <a:cubicBezTo>
                    <a:pt x="4039" y="2055"/>
                    <a:pt x="3999" y="2136"/>
                    <a:pt x="3926" y="2205"/>
                  </a:cubicBezTo>
                  <a:cubicBezTo>
                    <a:pt x="3857" y="2269"/>
                    <a:pt x="3891" y="2305"/>
                    <a:pt x="3939" y="2356"/>
                  </a:cubicBezTo>
                  <a:cubicBezTo>
                    <a:pt x="3989" y="2410"/>
                    <a:pt x="4048" y="2473"/>
                    <a:pt x="4076" y="2573"/>
                  </a:cubicBezTo>
                  <a:cubicBezTo>
                    <a:pt x="4086" y="2608"/>
                    <a:pt x="4087" y="2641"/>
                    <a:pt x="4081" y="2671"/>
                  </a:cubicBezTo>
                  <a:cubicBezTo>
                    <a:pt x="4067" y="2735"/>
                    <a:pt x="4023" y="2784"/>
                    <a:pt x="3957" y="2817"/>
                  </a:cubicBezTo>
                  <a:cubicBezTo>
                    <a:pt x="3901" y="2847"/>
                    <a:pt x="3826" y="2863"/>
                    <a:pt x="3743" y="2867"/>
                  </a:cubicBezTo>
                  <a:cubicBezTo>
                    <a:pt x="3618" y="2872"/>
                    <a:pt x="3469" y="2848"/>
                    <a:pt x="3329" y="2787"/>
                  </a:cubicBezTo>
                  <a:cubicBezTo>
                    <a:pt x="3266" y="2760"/>
                    <a:pt x="3218" y="2729"/>
                    <a:pt x="3182" y="2692"/>
                  </a:cubicBezTo>
                  <a:cubicBezTo>
                    <a:pt x="3124" y="2634"/>
                    <a:pt x="3101" y="2565"/>
                    <a:pt x="3109" y="2490"/>
                  </a:cubicBezTo>
                  <a:cubicBezTo>
                    <a:pt x="3116" y="2421"/>
                    <a:pt x="3151" y="2347"/>
                    <a:pt x="3209" y="2272"/>
                  </a:cubicBezTo>
                  <a:moveTo>
                    <a:pt x="3649" y="2053"/>
                  </a:moveTo>
                  <a:lnTo>
                    <a:pt x="3650" y="2053"/>
                  </a:lnTo>
                  <a:cubicBezTo>
                    <a:pt x="3771" y="1974"/>
                    <a:pt x="3853" y="1950"/>
                    <a:pt x="3899" y="1957"/>
                  </a:cubicBezTo>
                  <a:cubicBezTo>
                    <a:pt x="3909" y="1959"/>
                    <a:pt x="3916" y="1962"/>
                    <a:pt x="3920" y="1967"/>
                  </a:cubicBezTo>
                  <a:cubicBezTo>
                    <a:pt x="3923" y="1971"/>
                    <a:pt x="3925" y="1978"/>
                    <a:pt x="3925" y="1987"/>
                  </a:cubicBezTo>
                  <a:cubicBezTo>
                    <a:pt x="3924" y="2024"/>
                    <a:pt x="3898" y="2074"/>
                    <a:pt x="3847" y="2120"/>
                  </a:cubicBezTo>
                  <a:cubicBezTo>
                    <a:pt x="3695" y="2263"/>
                    <a:pt x="3762" y="2335"/>
                    <a:pt x="3855" y="2435"/>
                  </a:cubicBezTo>
                  <a:cubicBezTo>
                    <a:pt x="3896" y="2479"/>
                    <a:pt x="3945" y="2531"/>
                    <a:pt x="3965" y="2604"/>
                  </a:cubicBezTo>
                  <a:cubicBezTo>
                    <a:pt x="3970" y="2620"/>
                    <a:pt x="3970" y="2635"/>
                    <a:pt x="3968" y="2648"/>
                  </a:cubicBezTo>
                  <a:cubicBezTo>
                    <a:pt x="3963" y="2675"/>
                    <a:pt x="3940" y="2697"/>
                    <a:pt x="3906" y="2715"/>
                  </a:cubicBezTo>
                  <a:cubicBezTo>
                    <a:pt x="3863" y="2737"/>
                    <a:pt x="3805" y="2750"/>
                    <a:pt x="3738" y="2752"/>
                  </a:cubicBezTo>
                  <a:cubicBezTo>
                    <a:pt x="3629" y="2757"/>
                    <a:pt x="3498" y="2735"/>
                    <a:pt x="3374" y="2682"/>
                  </a:cubicBezTo>
                  <a:cubicBezTo>
                    <a:pt x="3325" y="2661"/>
                    <a:pt x="3289" y="2637"/>
                    <a:pt x="3263" y="2612"/>
                  </a:cubicBezTo>
                  <a:cubicBezTo>
                    <a:pt x="3232" y="2579"/>
                    <a:pt x="3218" y="2542"/>
                    <a:pt x="3222" y="2501"/>
                  </a:cubicBezTo>
                  <a:cubicBezTo>
                    <a:pt x="3227" y="2455"/>
                    <a:pt x="3254" y="2401"/>
                    <a:pt x="3299" y="2344"/>
                  </a:cubicBezTo>
                  <a:cubicBezTo>
                    <a:pt x="3372" y="2252"/>
                    <a:pt x="3491" y="2152"/>
                    <a:pt x="3649" y="2053"/>
                  </a:cubicBezTo>
                  <a:close/>
                  <a:moveTo>
                    <a:pt x="6764" y="3866"/>
                  </a:moveTo>
                  <a:cubicBezTo>
                    <a:pt x="6770" y="3865"/>
                    <a:pt x="6766" y="3866"/>
                    <a:pt x="6763" y="3867"/>
                  </a:cubicBezTo>
                  <a:cubicBezTo>
                    <a:pt x="6764" y="3866"/>
                    <a:pt x="6764" y="3866"/>
                    <a:pt x="6764" y="3866"/>
                  </a:cubicBezTo>
                  <a:close/>
                  <a:moveTo>
                    <a:pt x="12807" y="10114"/>
                  </a:moveTo>
                  <a:cubicBezTo>
                    <a:pt x="12750" y="10219"/>
                    <a:pt x="12689" y="10323"/>
                    <a:pt x="12624" y="10427"/>
                  </a:cubicBezTo>
                  <a:lnTo>
                    <a:pt x="12577" y="10503"/>
                  </a:lnTo>
                  <a:lnTo>
                    <a:pt x="12528" y="10429"/>
                  </a:lnTo>
                  <a:cubicBezTo>
                    <a:pt x="12493" y="10377"/>
                    <a:pt x="12470" y="10325"/>
                    <a:pt x="12454" y="10281"/>
                  </a:cubicBezTo>
                  <a:cubicBezTo>
                    <a:pt x="12429" y="10210"/>
                    <a:pt x="12423" y="10151"/>
                    <a:pt x="12425" y="10129"/>
                  </a:cubicBezTo>
                  <a:cubicBezTo>
                    <a:pt x="12427" y="10111"/>
                    <a:pt x="12431" y="10090"/>
                    <a:pt x="12437" y="10066"/>
                  </a:cubicBezTo>
                  <a:cubicBezTo>
                    <a:pt x="12456" y="9986"/>
                    <a:pt x="12487" y="9855"/>
                    <a:pt x="12415" y="9771"/>
                  </a:cubicBezTo>
                  <a:cubicBezTo>
                    <a:pt x="12405" y="9761"/>
                    <a:pt x="12399" y="9754"/>
                    <a:pt x="12393" y="9747"/>
                  </a:cubicBezTo>
                  <a:cubicBezTo>
                    <a:pt x="12276" y="9614"/>
                    <a:pt x="12210" y="9542"/>
                    <a:pt x="12416" y="9021"/>
                  </a:cubicBezTo>
                  <a:cubicBezTo>
                    <a:pt x="12580" y="8608"/>
                    <a:pt x="12513" y="8333"/>
                    <a:pt x="12485" y="8251"/>
                  </a:cubicBezTo>
                  <a:cubicBezTo>
                    <a:pt x="12429" y="8233"/>
                    <a:pt x="12331" y="8170"/>
                    <a:pt x="12255" y="7963"/>
                  </a:cubicBezTo>
                  <a:cubicBezTo>
                    <a:pt x="12231" y="7897"/>
                    <a:pt x="12218" y="7844"/>
                    <a:pt x="12208" y="7803"/>
                  </a:cubicBezTo>
                  <a:cubicBezTo>
                    <a:pt x="12181" y="7697"/>
                    <a:pt x="12174" y="7666"/>
                    <a:pt x="11947" y="7602"/>
                  </a:cubicBezTo>
                  <a:cubicBezTo>
                    <a:pt x="11693" y="7529"/>
                    <a:pt x="11677" y="7473"/>
                    <a:pt x="11648" y="7374"/>
                  </a:cubicBezTo>
                  <a:cubicBezTo>
                    <a:pt x="11637" y="7337"/>
                    <a:pt x="11625" y="7293"/>
                    <a:pt x="11583" y="7234"/>
                  </a:cubicBezTo>
                  <a:cubicBezTo>
                    <a:pt x="11531" y="7163"/>
                    <a:pt x="11491" y="7150"/>
                    <a:pt x="11446" y="7138"/>
                  </a:cubicBezTo>
                  <a:cubicBezTo>
                    <a:pt x="11372" y="7116"/>
                    <a:pt x="11291" y="7094"/>
                    <a:pt x="11170" y="6925"/>
                  </a:cubicBezTo>
                  <a:lnTo>
                    <a:pt x="11170" y="6925"/>
                  </a:lnTo>
                  <a:cubicBezTo>
                    <a:pt x="11075" y="6791"/>
                    <a:pt x="10974" y="6692"/>
                    <a:pt x="10887" y="6643"/>
                  </a:cubicBezTo>
                  <a:cubicBezTo>
                    <a:pt x="10859" y="6627"/>
                    <a:pt x="10832" y="6618"/>
                    <a:pt x="10811" y="6615"/>
                  </a:cubicBezTo>
                  <a:cubicBezTo>
                    <a:pt x="10794" y="6613"/>
                    <a:pt x="10781" y="6616"/>
                    <a:pt x="10770" y="6624"/>
                  </a:cubicBezTo>
                  <a:lnTo>
                    <a:pt x="10770" y="6623"/>
                  </a:lnTo>
                  <a:cubicBezTo>
                    <a:pt x="10763" y="6628"/>
                    <a:pt x="10757" y="6636"/>
                    <a:pt x="10751" y="6647"/>
                  </a:cubicBezTo>
                  <a:cubicBezTo>
                    <a:pt x="10707" y="6726"/>
                    <a:pt x="10843" y="6923"/>
                    <a:pt x="10954" y="7083"/>
                  </a:cubicBezTo>
                  <a:cubicBezTo>
                    <a:pt x="10999" y="7149"/>
                    <a:pt x="11041" y="7210"/>
                    <a:pt x="11067" y="7259"/>
                  </a:cubicBezTo>
                  <a:cubicBezTo>
                    <a:pt x="11103" y="7326"/>
                    <a:pt x="11127" y="7325"/>
                    <a:pt x="11165" y="7325"/>
                  </a:cubicBezTo>
                  <a:cubicBezTo>
                    <a:pt x="11216" y="7324"/>
                    <a:pt x="11280" y="7323"/>
                    <a:pt x="11380" y="7367"/>
                  </a:cubicBezTo>
                  <a:cubicBezTo>
                    <a:pt x="11618" y="7472"/>
                    <a:pt x="11550" y="7791"/>
                    <a:pt x="11514" y="7961"/>
                  </a:cubicBezTo>
                  <a:lnTo>
                    <a:pt x="11510" y="7983"/>
                  </a:lnTo>
                  <a:cubicBezTo>
                    <a:pt x="11483" y="8113"/>
                    <a:pt x="11431" y="8135"/>
                    <a:pt x="11277" y="8202"/>
                  </a:cubicBezTo>
                  <a:cubicBezTo>
                    <a:pt x="11218" y="8229"/>
                    <a:pt x="11142" y="8262"/>
                    <a:pt x="11043" y="8313"/>
                  </a:cubicBezTo>
                  <a:cubicBezTo>
                    <a:pt x="10853" y="8412"/>
                    <a:pt x="10637" y="8438"/>
                    <a:pt x="10440" y="8462"/>
                  </a:cubicBezTo>
                  <a:cubicBezTo>
                    <a:pt x="10287" y="8480"/>
                    <a:pt x="10146" y="8498"/>
                    <a:pt x="10046" y="8545"/>
                  </a:cubicBezTo>
                  <a:cubicBezTo>
                    <a:pt x="10018" y="8559"/>
                    <a:pt x="10002" y="8571"/>
                    <a:pt x="9997" y="8582"/>
                  </a:cubicBezTo>
                  <a:cubicBezTo>
                    <a:pt x="9994" y="8588"/>
                    <a:pt x="9995" y="8594"/>
                    <a:pt x="9999" y="8602"/>
                  </a:cubicBezTo>
                  <a:cubicBezTo>
                    <a:pt x="10008" y="8619"/>
                    <a:pt x="10026" y="8636"/>
                    <a:pt x="10049" y="8654"/>
                  </a:cubicBezTo>
                  <a:cubicBezTo>
                    <a:pt x="10123" y="8709"/>
                    <a:pt x="10242" y="8753"/>
                    <a:pt x="10334" y="8758"/>
                  </a:cubicBezTo>
                  <a:cubicBezTo>
                    <a:pt x="10442" y="8764"/>
                    <a:pt x="10481" y="8807"/>
                    <a:pt x="10478" y="8875"/>
                  </a:cubicBezTo>
                  <a:cubicBezTo>
                    <a:pt x="10474" y="8943"/>
                    <a:pt x="10405" y="9025"/>
                    <a:pt x="10327" y="9118"/>
                  </a:cubicBezTo>
                  <a:cubicBezTo>
                    <a:pt x="10295" y="9158"/>
                    <a:pt x="10260" y="9199"/>
                    <a:pt x="10231" y="9237"/>
                  </a:cubicBezTo>
                  <a:cubicBezTo>
                    <a:pt x="10157" y="9337"/>
                    <a:pt x="10001" y="9446"/>
                    <a:pt x="9820" y="9544"/>
                  </a:cubicBezTo>
                  <a:cubicBezTo>
                    <a:pt x="9621" y="9651"/>
                    <a:pt x="9389" y="9746"/>
                    <a:pt x="9200" y="9799"/>
                  </a:cubicBezTo>
                  <a:cubicBezTo>
                    <a:pt x="9035" y="9844"/>
                    <a:pt x="8933" y="9902"/>
                    <a:pt x="8864" y="9971"/>
                  </a:cubicBezTo>
                  <a:cubicBezTo>
                    <a:pt x="8797" y="10039"/>
                    <a:pt x="8760" y="10122"/>
                    <a:pt x="8722" y="10219"/>
                  </a:cubicBezTo>
                  <a:cubicBezTo>
                    <a:pt x="8692" y="10299"/>
                    <a:pt x="8666" y="10377"/>
                    <a:pt x="8639" y="10461"/>
                  </a:cubicBezTo>
                  <a:cubicBezTo>
                    <a:pt x="8595" y="10600"/>
                    <a:pt x="8546" y="10752"/>
                    <a:pt x="8466" y="10937"/>
                  </a:cubicBezTo>
                  <a:cubicBezTo>
                    <a:pt x="8334" y="11244"/>
                    <a:pt x="8276" y="11268"/>
                    <a:pt x="7980" y="11389"/>
                  </a:cubicBezTo>
                  <a:lnTo>
                    <a:pt x="7944" y="11404"/>
                  </a:lnTo>
                  <a:cubicBezTo>
                    <a:pt x="7831" y="11451"/>
                    <a:pt x="7761" y="11463"/>
                    <a:pt x="7714" y="11471"/>
                  </a:cubicBezTo>
                  <a:cubicBezTo>
                    <a:pt x="7662" y="11480"/>
                    <a:pt x="7659" y="11480"/>
                    <a:pt x="7606" y="11631"/>
                  </a:cubicBezTo>
                  <a:cubicBezTo>
                    <a:pt x="7531" y="11845"/>
                    <a:pt x="7407" y="11894"/>
                    <a:pt x="7260" y="11952"/>
                  </a:cubicBezTo>
                  <a:cubicBezTo>
                    <a:pt x="7198" y="11975"/>
                    <a:pt x="7132" y="12001"/>
                    <a:pt x="7067" y="12043"/>
                  </a:cubicBezTo>
                  <a:cubicBezTo>
                    <a:pt x="7005" y="12083"/>
                    <a:pt x="6985" y="12127"/>
                    <a:pt x="6965" y="12170"/>
                  </a:cubicBezTo>
                  <a:cubicBezTo>
                    <a:pt x="6917" y="12278"/>
                    <a:pt x="6872" y="12380"/>
                    <a:pt x="6481" y="12440"/>
                  </a:cubicBezTo>
                  <a:cubicBezTo>
                    <a:pt x="6365" y="12457"/>
                    <a:pt x="6264" y="12462"/>
                    <a:pt x="6179" y="12458"/>
                  </a:cubicBezTo>
                  <a:cubicBezTo>
                    <a:pt x="6020" y="12450"/>
                    <a:pt x="5910" y="12411"/>
                    <a:pt x="5835" y="12359"/>
                  </a:cubicBezTo>
                  <a:cubicBezTo>
                    <a:pt x="5755" y="12303"/>
                    <a:pt x="5717" y="12231"/>
                    <a:pt x="5707" y="12167"/>
                  </a:cubicBezTo>
                  <a:cubicBezTo>
                    <a:pt x="5705" y="12153"/>
                    <a:pt x="5704" y="12139"/>
                    <a:pt x="5705" y="12125"/>
                  </a:cubicBezTo>
                  <a:cubicBezTo>
                    <a:pt x="5708" y="12063"/>
                    <a:pt x="5709" y="12005"/>
                    <a:pt x="5703" y="11941"/>
                  </a:cubicBezTo>
                  <a:cubicBezTo>
                    <a:pt x="5697" y="11877"/>
                    <a:pt x="5682" y="11808"/>
                    <a:pt x="5653" y="11721"/>
                  </a:cubicBezTo>
                  <a:cubicBezTo>
                    <a:pt x="5621" y="11624"/>
                    <a:pt x="5631" y="11525"/>
                    <a:pt x="5643" y="11417"/>
                  </a:cubicBezTo>
                  <a:cubicBezTo>
                    <a:pt x="5655" y="11306"/>
                    <a:pt x="5667" y="11183"/>
                    <a:pt x="5629" y="11058"/>
                  </a:cubicBezTo>
                  <a:cubicBezTo>
                    <a:pt x="5584" y="10916"/>
                    <a:pt x="5566" y="10766"/>
                    <a:pt x="5583" y="10632"/>
                  </a:cubicBezTo>
                  <a:cubicBezTo>
                    <a:pt x="5600" y="10508"/>
                    <a:pt x="5648" y="10398"/>
                    <a:pt x="5736" y="10319"/>
                  </a:cubicBezTo>
                  <a:cubicBezTo>
                    <a:pt x="5809" y="10253"/>
                    <a:pt x="5850" y="10195"/>
                    <a:pt x="5870" y="10136"/>
                  </a:cubicBezTo>
                  <a:cubicBezTo>
                    <a:pt x="5890" y="10076"/>
                    <a:pt x="5890" y="10012"/>
                    <a:pt x="5881" y="9937"/>
                  </a:cubicBezTo>
                  <a:cubicBezTo>
                    <a:pt x="5874" y="9877"/>
                    <a:pt x="5879" y="9828"/>
                    <a:pt x="5884" y="9781"/>
                  </a:cubicBezTo>
                  <a:cubicBezTo>
                    <a:pt x="5892" y="9704"/>
                    <a:pt x="5899" y="9634"/>
                    <a:pt x="5829" y="9525"/>
                  </a:cubicBezTo>
                  <a:cubicBezTo>
                    <a:pt x="5762" y="9422"/>
                    <a:pt x="5732" y="9336"/>
                    <a:pt x="5732" y="9221"/>
                  </a:cubicBezTo>
                  <a:cubicBezTo>
                    <a:pt x="5731" y="9113"/>
                    <a:pt x="5757" y="8984"/>
                    <a:pt x="5803" y="8789"/>
                  </a:cubicBezTo>
                  <a:cubicBezTo>
                    <a:pt x="5875" y="8490"/>
                    <a:pt x="5778" y="8459"/>
                    <a:pt x="5676" y="8426"/>
                  </a:cubicBezTo>
                  <a:cubicBezTo>
                    <a:pt x="5664" y="8422"/>
                    <a:pt x="5652" y="8418"/>
                    <a:pt x="5640" y="8414"/>
                  </a:cubicBezTo>
                  <a:cubicBezTo>
                    <a:pt x="5569" y="8389"/>
                    <a:pt x="5503" y="8351"/>
                    <a:pt x="5443" y="8305"/>
                  </a:cubicBezTo>
                  <a:cubicBezTo>
                    <a:pt x="5375" y="8252"/>
                    <a:pt x="5316" y="8190"/>
                    <a:pt x="5268" y="8128"/>
                  </a:cubicBezTo>
                  <a:cubicBezTo>
                    <a:pt x="5221" y="8068"/>
                    <a:pt x="5057" y="8071"/>
                    <a:pt x="4879" y="8076"/>
                  </a:cubicBezTo>
                  <a:cubicBezTo>
                    <a:pt x="4816" y="8078"/>
                    <a:pt x="4750" y="8078"/>
                    <a:pt x="4686" y="8077"/>
                  </a:cubicBezTo>
                  <a:cubicBezTo>
                    <a:pt x="4552" y="8074"/>
                    <a:pt x="4412" y="8037"/>
                    <a:pt x="4276" y="7987"/>
                  </a:cubicBezTo>
                  <a:cubicBezTo>
                    <a:pt x="4143" y="7936"/>
                    <a:pt x="4014" y="7872"/>
                    <a:pt x="3897" y="7810"/>
                  </a:cubicBezTo>
                  <a:cubicBezTo>
                    <a:pt x="3771" y="7743"/>
                    <a:pt x="3691" y="7665"/>
                    <a:pt x="3646" y="7575"/>
                  </a:cubicBezTo>
                  <a:cubicBezTo>
                    <a:pt x="3600" y="7485"/>
                    <a:pt x="3590" y="7385"/>
                    <a:pt x="3599" y="7274"/>
                  </a:cubicBezTo>
                  <a:cubicBezTo>
                    <a:pt x="3611" y="7156"/>
                    <a:pt x="3589" y="7122"/>
                    <a:pt x="3555" y="7068"/>
                  </a:cubicBezTo>
                  <a:cubicBezTo>
                    <a:pt x="3536" y="7039"/>
                    <a:pt x="3513" y="7004"/>
                    <a:pt x="3489" y="6952"/>
                  </a:cubicBezTo>
                  <a:cubicBezTo>
                    <a:pt x="3447" y="6862"/>
                    <a:pt x="3445" y="6727"/>
                    <a:pt x="3470" y="6597"/>
                  </a:cubicBezTo>
                  <a:cubicBezTo>
                    <a:pt x="3496" y="6467"/>
                    <a:pt x="3550" y="6338"/>
                    <a:pt x="3621" y="6263"/>
                  </a:cubicBezTo>
                  <a:cubicBezTo>
                    <a:pt x="3674" y="6208"/>
                    <a:pt x="3692" y="6155"/>
                    <a:pt x="3692" y="6099"/>
                  </a:cubicBezTo>
                  <a:cubicBezTo>
                    <a:pt x="3692" y="6036"/>
                    <a:pt x="3670" y="5967"/>
                    <a:pt x="3645" y="5890"/>
                  </a:cubicBezTo>
                  <a:cubicBezTo>
                    <a:pt x="3599" y="5752"/>
                    <a:pt x="3811" y="5551"/>
                    <a:pt x="3994" y="5375"/>
                  </a:cubicBezTo>
                  <a:cubicBezTo>
                    <a:pt x="4092" y="5281"/>
                    <a:pt x="4181" y="5196"/>
                    <a:pt x="4206" y="5147"/>
                  </a:cubicBezTo>
                  <a:cubicBezTo>
                    <a:pt x="4263" y="5039"/>
                    <a:pt x="4378" y="5009"/>
                    <a:pt x="4498" y="4976"/>
                  </a:cubicBezTo>
                  <a:cubicBezTo>
                    <a:pt x="4575" y="4956"/>
                    <a:pt x="4653" y="4935"/>
                    <a:pt x="4707" y="4892"/>
                  </a:cubicBezTo>
                  <a:cubicBezTo>
                    <a:pt x="4741" y="4866"/>
                    <a:pt x="4772" y="4828"/>
                    <a:pt x="4807" y="4786"/>
                  </a:cubicBezTo>
                  <a:cubicBezTo>
                    <a:pt x="4918" y="4651"/>
                    <a:pt x="5051" y="4488"/>
                    <a:pt x="5375" y="4498"/>
                  </a:cubicBezTo>
                  <a:cubicBezTo>
                    <a:pt x="5544" y="4503"/>
                    <a:pt x="5633" y="4520"/>
                    <a:pt x="5734" y="4540"/>
                  </a:cubicBezTo>
                  <a:cubicBezTo>
                    <a:pt x="5877" y="4568"/>
                    <a:pt x="6044" y="4600"/>
                    <a:pt x="6503" y="4607"/>
                  </a:cubicBezTo>
                  <a:cubicBezTo>
                    <a:pt x="7026" y="4616"/>
                    <a:pt x="7130" y="4694"/>
                    <a:pt x="7129" y="4798"/>
                  </a:cubicBezTo>
                  <a:cubicBezTo>
                    <a:pt x="7128" y="4834"/>
                    <a:pt x="7115" y="4864"/>
                    <a:pt x="7102" y="4895"/>
                  </a:cubicBezTo>
                  <a:cubicBezTo>
                    <a:pt x="7092" y="4917"/>
                    <a:pt x="7082" y="4939"/>
                    <a:pt x="7081" y="4955"/>
                  </a:cubicBezTo>
                  <a:cubicBezTo>
                    <a:pt x="7075" y="5018"/>
                    <a:pt x="7098" y="5052"/>
                    <a:pt x="7151" y="5130"/>
                  </a:cubicBezTo>
                  <a:cubicBezTo>
                    <a:pt x="7188" y="5183"/>
                    <a:pt x="7238" y="5256"/>
                    <a:pt x="7299" y="5365"/>
                  </a:cubicBezTo>
                  <a:cubicBezTo>
                    <a:pt x="7365" y="5483"/>
                    <a:pt x="7454" y="5566"/>
                    <a:pt x="7547" y="5623"/>
                  </a:cubicBezTo>
                  <a:cubicBezTo>
                    <a:pt x="7665" y="5697"/>
                    <a:pt x="7784" y="5724"/>
                    <a:pt x="7864" y="5718"/>
                  </a:cubicBezTo>
                  <a:cubicBezTo>
                    <a:pt x="7914" y="5714"/>
                    <a:pt x="7928" y="5656"/>
                    <a:pt x="7942" y="5601"/>
                  </a:cubicBezTo>
                  <a:cubicBezTo>
                    <a:pt x="7959" y="5538"/>
                    <a:pt x="7974" y="5476"/>
                    <a:pt x="8032" y="5441"/>
                  </a:cubicBezTo>
                  <a:cubicBezTo>
                    <a:pt x="8096" y="5402"/>
                    <a:pt x="8173" y="5415"/>
                    <a:pt x="8249" y="5462"/>
                  </a:cubicBezTo>
                  <a:cubicBezTo>
                    <a:pt x="8320" y="5505"/>
                    <a:pt x="8393" y="5580"/>
                    <a:pt x="8455" y="5669"/>
                  </a:cubicBezTo>
                  <a:cubicBezTo>
                    <a:pt x="8493" y="5724"/>
                    <a:pt x="8611" y="5780"/>
                    <a:pt x="8756" y="5829"/>
                  </a:cubicBezTo>
                  <a:cubicBezTo>
                    <a:pt x="8966" y="5900"/>
                    <a:pt x="9224" y="5952"/>
                    <a:pt x="9386" y="5973"/>
                  </a:cubicBezTo>
                  <a:cubicBezTo>
                    <a:pt x="9417" y="5977"/>
                    <a:pt x="9445" y="5975"/>
                    <a:pt x="9469" y="5968"/>
                  </a:cubicBezTo>
                  <a:cubicBezTo>
                    <a:pt x="9512" y="5955"/>
                    <a:pt x="9545" y="5924"/>
                    <a:pt x="9569" y="5884"/>
                  </a:cubicBezTo>
                  <a:cubicBezTo>
                    <a:pt x="9596" y="5840"/>
                    <a:pt x="9612" y="5785"/>
                    <a:pt x="9619" y="5730"/>
                  </a:cubicBezTo>
                  <a:cubicBezTo>
                    <a:pt x="9628" y="5662"/>
                    <a:pt x="9622" y="5595"/>
                    <a:pt x="9608" y="5548"/>
                  </a:cubicBezTo>
                  <a:cubicBezTo>
                    <a:pt x="9597" y="5508"/>
                    <a:pt x="9573" y="5512"/>
                    <a:pt x="9544" y="5518"/>
                  </a:cubicBezTo>
                  <a:cubicBezTo>
                    <a:pt x="9484" y="5528"/>
                    <a:pt x="9415" y="5540"/>
                    <a:pt x="9338" y="5481"/>
                  </a:cubicBezTo>
                  <a:cubicBezTo>
                    <a:pt x="9280" y="5436"/>
                    <a:pt x="9193" y="5415"/>
                    <a:pt x="9106" y="5394"/>
                  </a:cubicBezTo>
                  <a:cubicBezTo>
                    <a:pt x="9020" y="5373"/>
                    <a:pt x="8933" y="5353"/>
                    <a:pt x="8863" y="5307"/>
                  </a:cubicBezTo>
                  <a:cubicBezTo>
                    <a:pt x="8759" y="5242"/>
                    <a:pt x="8760" y="5096"/>
                    <a:pt x="8762" y="4947"/>
                  </a:cubicBezTo>
                  <a:cubicBezTo>
                    <a:pt x="8763" y="4853"/>
                    <a:pt x="8764" y="4758"/>
                    <a:pt x="8738" y="4699"/>
                  </a:cubicBezTo>
                  <a:cubicBezTo>
                    <a:pt x="8728" y="4679"/>
                    <a:pt x="8719" y="4671"/>
                    <a:pt x="8711" y="4671"/>
                  </a:cubicBezTo>
                  <a:cubicBezTo>
                    <a:pt x="8705" y="4671"/>
                    <a:pt x="8698" y="4672"/>
                    <a:pt x="8690" y="4677"/>
                  </a:cubicBezTo>
                  <a:cubicBezTo>
                    <a:pt x="8679" y="4682"/>
                    <a:pt x="8670" y="4691"/>
                    <a:pt x="8660" y="4701"/>
                  </a:cubicBezTo>
                  <a:cubicBezTo>
                    <a:pt x="8630" y="4736"/>
                    <a:pt x="8612" y="4790"/>
                    <a:pt x="8631" y="4838"/>
                  </a:cubicBezTo>
                  <a:cubicBezTo>
                    <a:pt x="8659" y="4911"/>
                    <a:pt x="8643" y="4978"/>
                    <a:pt x="8605" y="5031"/>
                  </a:cubicBezTo>
                  <a:cubicBezTo>
                    <a:pt x="8588" y="5055"/>
                    <a:pt x="8567" y="5075"/>
                    <a:pt x="8544" y="5092"/>
                  </a:cubicBezTo>
                  <a:cubicBezTo>
                    <a:pt x="8521" y="5109"/>
                    <a:pt x="8496" y="5122"/>
                    <a:pt x="8471" y="5133"/>
                  </a:cubicBezTo>
                  <a:cubicBezTo>
                    <a:pt x="8406" y="5157"/>
                    <a:pt x="8336" y="5157"/>
                    <a:pt x="8290" y="5124"/>
                  </a:cubicBezTo>
                  <a:cubicBezTo>
                    <a:pt x="8244" y="5091"/>
                    <a:pt x="8177" y="5043"/>
                    <a:pt x="8120" y="4977"/>
                  </a:cubicBezTo>
                  <a:cubicBezTo>
                    <a:pt x="8060" y="4906"/>
                    <a:pt x="8013" y="4816"/>
                    <a:pt x="8017" y="4706"/>
                  </a:cubicBezTo>
                  <a:cubicBezTo>
                    <a:pt x="8018" y="4653"/>
                    <a:pt x="8028" y="4604"/>
                    <a:pt x="8038" y="4554"/>
                  </a:cubicBezTo>
                  <a:cubicBezTo>
                    <a:pt x="8065" y="4422"/>
                    <a:pt x="8093" y="4281"/>
                    <a:pt x="7924" y="4152"/>
                  </a:cubicBezTo>
                  <a:cubicBezTo>
                    <a:pt x="7814" y="4067"/>
                    <a:pt x="7760" y="3999"/>
                    <a:pt x="7728" y="3959"/>
                  </a:cubicBezTo>
                  <a:cubicBezTo>
                    <a:pt x="7719" y="3947"/>
                    <a:pt x="7720" y="3942"/>
                    <a:pt x="7716" y="3941"/>
                  </a:cubicBezTo>
                  <a:cubicBezTo>
                    <a:pt x="7683" y="3925"/>
                    <a:pt x="7745" y="3963"/>
                    <a:pt x="7733" y="3983"/>
                  </a:cubicBezTo>
                  <a:lnTo>
                    <a:pt x="7723" y="4001"/>
                  </a:lnTo>
                  <a:lnTo>
                    <a:pt x="7723" y="4001"/>
                  </a:lnTo>
                  <a:cubicBezTo>
                    <a:pt x="7680" y="4078"/>
                    <a:pt x="7756" y="4135"/>
                    <a:pt x="7818" y="4183"/>
                  </a:cubicBezTo>
                  <a:cubicBezTo>
                    <a:pt x="7856" y="4212"/>
                    <a:pt x="7891" y="4238"/>
                    <a:pt x="7911" y="4271"/>
                  </a:cubicBezTo>
                  <a:cubicBezTo>
                    <a:pt x="7939" y="4316"/>
                    <a:pt x="7941" y="4401"/>
                    <a:pt x="7919" y="4472"/>
                  </a:cubicBezTo>
                  <a:cubicBezTo>
                    <a:pt x="7908" y="4503"/>
                    <a:pt x="7893" y="4533"/>
                    <a:pt x="7873" y="4556"/>
                  </a:cubicBezTo>
                  <a:cubicBezTo>
                    <a:pt x="7850" y="4584"/>
                    <a:pt x="7821" y="4604"/>
                    <a:pt x="7784" y="4611"/>
                  </a:cubicBezTo>
                  <a:cubicBezTo>
                    <a:pt x="7742" y="4619"/>
                    <a:pt x="7696" y="4609"/>
                    <a:pt x="7646" y="4571"/>
                  </a:cubicBezTo>
                  <a:cubicBezTo>
                    <a:pt x="7517" y="4476"/>
                    <a:pt x="7405" y="4264"/>
                    <a:pt x="7308" y="4082"/>
                  </a:cubicBezTo>
                  <a:cubicBezTo>
                    <a:pt x="7271" y="4013"/>
                    <a:pt x="7237" y="3949"/>
                    <a:pt x="7206" y="3900"/>
                  </a:cubicBezTo>
                  <a:cubicBezTo>
                    <a:pt x="7178" y="3853"/>
                    <a:pt x="7171" y="3858"/>
                    <a:pt x="7158" y="3866"/>
                  </a:cubicBezTo>
                  <a:cubicBezTo>
                    <a:pt x="7113" y="3898"/>
                    <a:pt x="7047" y="3942"/>
                    <a:pt x="6919" y="3923"/>
                  </a:cubicBezTo>
                  <a:cubicBezTo>
                    <a:pt x="6828" y="3910"/>
                    <a:pt x="6785" y="3887"/>
                    <a:pt x="6758" y="3872"/>
                  </a:cubicBezTo>
                  <a:cubicBezTo>
                    <a:pt x="6751" y="3880"/>
                    <a:pt x="6736" y="3898"/>
                    <a:pt x="6706" y="3929"/>
                  </a:cubicBezTo>
                  <a:cubicBezTo>
                    <a:pt x="6696" y="3941"/>
                    <a:pt x="6682" y="3955"/>
                    <a:pt x="6666" y="3973"/>
                  </a:cubicBezTo>
                  <a:cubicBezTo>
                    <a:pt x="6549" y="4097"/>
                    <a:pt x="6470" y="4089"/>
                    <a:pt x="6391" y="4080"/>
                  </a:cubicBezTo>
                  <a:cubicBezTo>
                    <a:pt x="6340" y="4075"/>
                    <a:pt x="6288" y="4070"/>
                    <a:pt x="6206" y="4150"/>
                  </a:cubicBezTo>
                  <a:lnTo>
                    <a:pt x="6180" y="4176"/>
                  </a:lnTo>
                  <a:cubicBezTo>
                    <a:pt x="6102" y="4252"/>
                    <a:pt x="6069" y="4285"/>
                    <a:pt x="6028" y="4303"/>
                  </a:cubicBezTo>
                  <a:cubicBezTo>
                    <a:pt x="5997" y="4316"/>
                    <a:pt x="5969" y="4320"/>
                    <a:pt x="5924" y="4324"/>
                  </a:cubicBezTo>
                  <a:cubicBezTo>
                    <a:pt x="5887" y="4328"/>
                    <a:pt x="5835" y="4334"/>
                    <a:pt x="5760" y="4348"/>
                  </a:cubicBezTo>
                  <a:cubicBezTo>
                    <a:pt x="5444" y="4406"/>
                    <a:pt x="5343" y="4300"/>
                    <a:pt x="5254" y="4207"/>
                  </a:cubicBezTo>
                  <a:lnTo>
                    <a:pt x="5244" y="4197"/>
                  </a:lnTo>
                  <a:cubicBezTo>
                    <a:pt x="5192" y="4143"/>
                    <a:pt x="5161" y="4086"/>
                    <a:pt x="5169" y="4011"/>
                  </a:cubicBezTo>
                  <a:cubicBezTo>
                    <a:pt x="5175" y="3945"/>
                    <a:pt x="5215" y="3869"/>
                    <a:pt x="5301" y="3776"/>
                  </a:cubicBezTo>
                  <a:cubicBezTo>
                    <a:pt x="5358" y="3715"/>
                    <a:pt x="5358" y="3674"/>
                    <a:pt x="5358" y="3636"/>
                  </a:cubicBezTo>
                  <a:cubicBezTo>
                    <a:pt x="5359" y="3564"/>
                    <a:pt x="5359" y="3498"/>
                    <a:pt x="5495" y="3401"/>
                  </a:cubicBezTo>
                  <a:cubicBezTo>
                    <a:pt x="5671" y="3276"/>
                    <a:pt x="5831" y="3393"/>
                    <a:pt x="5958" y="3487"/>
                  </a:cubicBezTo>
                  <a:cubicBezTo>
                    <a:pt x="6005" y="3522"/>
                    <a:pt x="6046" y="3551"/>
                    <a:pt x="6069" y="3555"/>
                  </a:cubicBezTo>
                  <a:cubicBezTo>
                    <a:pt x="6072" y="3556"/>
                    <a:pt x="6077" y="3556"/>
                    <a:pt x="6083" y="3556"/>
                  </a:cubicBezTo>
                  <a:cubicBezTo>
                    <a:pt x="6114" y="3556"/>
                    <a:pt x="6145" y="3542"/>
                    <a:pt x="6170" y="3515"/>
                  </a:cubicBezTo>
                  <a:cubicBezTo>
                    <a:pt x="6199" y="3485"/>
                    <a:pt x="6221" y="3441"/>
                    <a:pt x="6228" y="3386"/>
                  </a:cubicBezTo>
                  <a:cubicBezTo>
                    <a:pt x="6231" y="3371"/>
                    <a:pt x="6233" y="3352"/>
                    <a:pt x="6233" y="3333"/>
                  </a:cubicBezTo>
                  <a:cubicBezTo>
                    <a:pt x="6233" y="3267"/>
                    <a:pt x="6221" y="3231"/>
                    <a:pt x="6211" y="3205"/>
                  </a:cubicBezTo>
                  <a:cubicBezTo>
                    <a:pt x="6188" y="3137"/>
                    <a:pt x="6179" y="3109"/>
                    <a:pt x="6263" y="3030"/>
                  </a:cubicBezTo>
                  <a:cubicBezTo>
                    <a:pt x="6297" y="2998"/>
                    <a:pt x="6318" y="2981"/>
                    <a:pt x="6333" y="2969"/>
                  </a:cubicBezTo>
                  <a:cubicBezTo>
                    <a:pt x="6354" y="2951"/>
                    <a:pt x="6359" y="2947"/>
                    <a:pt x="6394" y="2895"/>
                  </a:cubicBezTo>
                  <a:lnTo>
                    <a:pt x="6394" y="2894"/>
                  </a:lnTo>
                  <a:cubicBezTo>
                    <a:pt x="6451" y="2809"/>
                    <a:pt x="6525" y="2841"/>
                    <a:pt x="6608" y="2876"/>
                  </a:cubicBezTo>
                  <a:cubicBezTo>
                    <a:pt x="6655" y="2896"/>
                    <a:pt x="6709" y="2919"/>
                    <a:pt x="6741" y="2901"/>
                  </a:cubicBezTo>
                  <a:cubicBezTo>
                    <a:pt x="6751" y="2895"/>
                    <a:pt x="6766" y="2886"/>
                    <a:pt x="6782" y="2876"/>
                  </a:cubicBezTo>
                  <a:cubicBezTo>
                    <a:pt x="6889" y="2813"/>
                    <a:pt x="7019" y="2736"/>
                    <a:pt x="7324" y="2632"/>
                  </a:cubicBezTo>
                  <a:cubicBezTo>
                    <a:pt x="7463" y="2585"/>
                    <a:pt x="7489" y="2595"/>
                    <a:pt x="7487" y="2588"/>
                  </a:cubicBezTo>
                  <a:cubicBezTo>
                    <a:pt x="7487" y="2587"/>
                    <a:pt x="7485" y="2584"/>
                    <a:pt x="7483" y="2580"/>
                  </a:cubicBezTo>
                  <a:cubicBezTo>
                    <a:pt x="7466" y="2549"/>
                    <a:pt x="7445" y="2511"/>
                    <a:pt x="7473" y="2446"/>
                  </a:cubicBezTo>
                  <a:cubicBezTo>
                    <a:pt x="7535" y="2297"/>
                    <a:pt x="7735" y="2379"/>
                    <a:pt x="7850" y="2427"/>
                  </a:cubicBezTo>
                  <a:cubicBezTo>
                    <a:pt x="7870" y="2435"/>
                    <a:pt x="7887" y="2442"/>
                    <a:pt x="7895" y="2444"/>
                  </a:cubicBezTo>
                  <a:cubicBezTo>
                    <a:pt x="7903" y="2447"/>
                    <a:pt x="7938" y="2408"/>
                    <a:pt x="7970" y="2362"/>
                  </a:cubicBezTo>
                  <a:cubicBezTo>
                    <a:pt x="7983" y="2344"/>
                    <a:pt x="7994" y="2324"/>
                    <a:pt x="8002" y="2304"/>
                  </a:cubicBezTo>
                  <a:cubicBezTo>
                    <a:pt x="8008" y="2287"/>
                    <a:pt x="8012" y="2270"/>
                    <a:pt x="8011" y="2256"/>
                  </a:cubicBezTo>
                  <a:cubicBezTo>
                    <a:pt x="8010" y="2236"/>
                    <a:pt x="7995" y="2218"/>
                    <a:pt x="7958" y="2208"/>
                  </a:cubicBezTo>
                  <a:cubicBezTo>
                    <a:pt x="7837" y="2173"/>
                    <a:pt x="7736" y="2133"/>
                    <a:pt x="7663" y="2083"/>
                  </a:cubicBezTo>
                  <a:cubicBezTo>
                    <a:pt x="7581" y="2025"/>
                    <a:pt x="7532" y="1953"/>
                    <a:pt x="7529" y="1857"/>
                  </a:cubicBezTo>
                  <a:cubicBezTo>
                    <a:pt x="7523" y="1722"/>
                    <a:pt x="7639" y="1691"/>
                    <a:pt x="7822" y="1643"/>
                  </a:cubicBezTo>
                  <a:cubicBezTo>
                    <a:pt x="7928" y="1615"/>
                    <a:pt x="8061" y="1579"/>
                    <a:pt x="8204" y="1512"/>
                  </a:cubicBezTo>
                  <a:cubicBezTo>
                    <a:pt x="8365" y="1437"/>
                    <a:pt x="8370" y="1394"/>
                    <a:pt x="8376" y="1349"/>
                  </a:cubicBezTo>
                  <a:lnTo>
                    <a:pt x="8376" y="1349"/>
                  </a:lnTo>
                  <a:cubicBezTo>
                    <a:pt x="8385" y="1278"/>
                    <a:pt x="8394" y="1206"/>
                    <a:pt x="8571" y="1107"/>
                  </a:cubicBezTo>
                  <a:cubicBezTo>
                    <a:pt x="8838" y="958"/>
                    <a:pt x="9046" y="1057"/>
                    <a:pt x="9299" y="1177"/>
                  </a:cubicBezTo>
                  <a:cubicBezTo>
                    <a:pt x="9372" y="1212"/>
                    <a:pt x="9449" y="1248"/>
                    <a:pt x="9530" y="1280"/>
                  </a:cubicBezTo>
                  <a:cubicBezTo>
                    <a:pt x="9716" y="1353"/>
                    <a:pt x="9835" y="1410"/>
                    <a:pt x="9903" y="1474"/>
                  </a:cubicBezTo>
                  <a:cubicBezTo>
                    <a:pt x="9985" y="1551"/>
                    <a:pt x="9999" y="1630"/>
                    <a:pt x="9965" y="1740"/>
                  </a:cubicBezTo>
                  <a:cubicBezTo>
                    <a:pt x="9934" y="1834"/>
                    <a:pt x="9868" y="1891"/>
                    <a:pt x="9813" y="1939"/>
                  </a:cubicBezTo>
                  <a:cubicBezTo>
                    <a:pt x="9778" y="1970"/>
                    <a:pt x="9751" y="1994"/>
                    <a:pt x="9758" y="2008"/>
                  </a:cubicBezTo>
                  <a:cubicBezTo>
                    <a:pt x="9758" y="2008"/>
                    <a:pt x="9758" y="2008"/>
                    <a:pt x="9759" y="2008"/>
                  </a:cubicBezTo>
                  <a:cubicBezTo>
                    <a:pt x="9779" y="2028"/>
                    <a:pt x="9840" y="2030"/>
                    <a:pt x="9921" y="2016"/>
                  </a:cubicBezTo>
                  <a:cubicBezTo>
                    <a:pt x="10014" y="2001"/>
                    <a:pt x="10126" y="1962"/>
                    <a:pt x="10230" y="1901"/>
                  </a:cubicBezTo>
                  <a:cubicBezTo>
                    <a:pt x="10286" y="1868"/>
                    <a:pt x="10339" y="1829"/>
                    <a:pt x="10385" y="1784"/>
                  </a:cubicBezTo>
                  <a:cubicBezTo>
                    <a:pt x="10554" y="1619"/>
                    <a:pt x="10734" y="1621"/>
                    <a:pt x="10934" y="1623"/>
                  </a:cubicBezTo>
                  <a:cubicBezTo>
                    <a:pt x="11005" y="1623"/>
                    <a:pt x="11080" y="1624"/>
                    <a:pt x="11156" y="1616"/>
                  </a:cubicBezTo>
                  <a:lnTo>
                    <a:pt x="11181" y="1613"/>
                  </a:lnTo>
                  <a:lnTo>
                    <a:pt x="11199" y="1629"/>
                  </a:lnTo>
                  <a:cubicBezTo>
                    <a:pt x="11960" y="2264"/>
                    <a:pt x="12580" y="3063"/>
                    <a:pt x="13004" y="3971"/>
                  </a:cubicBezTo>
                  <a:cubicBezTo>
                    <a:pt x="13413" y="4845"/>
                    <a:pt x="13641" y="5821"/>
                    <a:pt x="13641" y="6849"/>
                  </a:cubicBezTo>
                  <a:cubicBezTo>
                    <a:pt x="13641" y="7056"/>
                    <a:pt x="13632" y="7262"/>
                    <a:pt x="13613" y="7467"/>
                  </a:cubicBezTo>
                  <a:cubicBezTo>
                    <a:pt x="13598" y="7644"/>
                    <a:pt x="13575" y="7818"/>
                    <a:pt x="13546" y="7990"/>
                  </a:cubicBezTo>
                  <a:lnTo>
                    <a:pt x="13546" y="7990"/>
                  </a:lnTo>
                  <a:lnTo>
                    <a:pt x="13535" y="8055"/>
                  </a:lnTo>
                  <a:lnTo>
                    <a:pt x="13530" y="8078"/>
                  </a:lnTo>
                  <a:lnTo>
                    <a:pt x="13478" y="8069"/>
                  </a:lnTo>
                  <a:lnTo>
                    <a:pt x="13480" y="8085"/>
                  </a:lnTo>
                  <a:lnTo>
                    <a:pt x="13528" y="8094"/>
                  </a:lnTo>
                  <a:lnTo>
                    <a:pt x="13525" y="8108"/>
                  </a:lnTo>
                  <a:lnTo>
                    <a:pt x="13525" y="8108"/>
                  </a:lnTo>
                  <a:lnTo>
                    <a:pt x="13523" y="8122"/>
                  </a:lnTo>
                  <a:lnTo>
                    <a:pt x="13471" y="8113"/>
                  </a:lnTo>
                  <a:cubicBezTo>
                    <a:pt x="13450" y="8115"/>
                    <a:pt x="13430" y="8118"/>
                    <a:pt x="13412" y="8120"/>
                  </a:cubicBezTo>
                  <a:cubicBezTo>
                    <a:pt x="13385" y="8124"/>
                    <a:pt x="13365" y="8128"/>
                    <a:pt x="13352" y="8131"/>
                  </a:cubicBezTo>
                  <a:cubicBezTo>
                    <a:pt x="13282" y="8147"/>
                    <a:pt x="13160" y="8219"/>
                    <a:pt x="13069" y="8319"/>
                  </a:cubicBezTo>
                  <a:cubicBezTo>
                    <a:pt x="13003" y="8391"/>
                    <a:pt x="12955" y="8476"/>
                    <a:pt x="12955" y="8560"/>
                  </a:cubicBezTo>
                  <a:cubicBezTo>
                    <a:pt x="12955" y="8686"/>
                    <a:pt x="12929" y="8801"/>
                    <a:pt x="12883" y="8918"/>
                  </a:cubicBezTo>
                  <a:cubicBezTo>
                    <a:pt x="12837" y="9031"/>
                    <a:pt x="12772" y="9145"/>
                    <a:pt x="12691" y="9276"/>
                  </a:cubicBezTo>
                  <a:cubicBezTo>
                    <a:pt x="12577" y="9461"/>
                    <a:pt x="12768" y="9649"/>
                    <a:pt x="12819" y="9695"/>
                  </a:cubicBezTo>
                  <a:cubicBezTo>
                    <a:pt x="12839" y="9697"/>
                    <a:pt x="12876" y="9703"/>
                    <a:pt x="12929" y="9709"/>
                  </a:cubicBezTo>
                  <a:lnTo>
                    <a:pt x="13008" y="9718"/>
                  </a:lnTo>
                  <a:lnTo>
                    <a:pt x="12973" y="9791"/>
                  </a:lnTo>
                  <a:cubicBezTo>
                    <a:pt x="12920" y="9902"/>
                    <a:pt x="12864" y="10009"/>
                    <a:pt x="12807" y="10114"/>
                  </a:cubicBezTo>
                  <a:moveTo>
                    <a:pt x="12578" y="10283"/>
                  </a:moveTo>
                  <a:cubicBezTo>
                    <a:pt x="12621" y="10210"/>
                    <a:pt x="12665" y="10135"/>
                    <a:pt x="12707" y="10059"/>
                  </a:cubicBezTo>
                  <a:cubicBezTo>
                    <a:pt x="12752" y="9977"/>
                    <a:pt x="12794" y="9895"/>
                    <a:pt x="12835" y="9813"/>
                  </a:cubicBezTo>
                  <a:cubicBezTo>
                    <a:pt x="12804" y="9809"/>
                    <a:pt x="12787" y="9806"/>
                    <a:pt x="12786" y="9806"/>
                  </a:cubicBezTo>
                  <a:lnTo>
                    <a:pt x="12770" y="9804"/>
                  </a:lnTo>
                  <a:lnTo>
                    <a:pt x="12758" y="9793"/>
                  </a:lnTo>
                  <a:cubicBezTo>
                    <a:pt x="12757" y="9793"/>
                    <a:pt x="12409" y="9514"/>
                    <a:pt x="12594" y="9215"/>
                  </a:cubicBezTo>
                  <a:cubicBezTo>
                    <a:pt x="12671" y="9091"/>
                    <a:pt x="12733" y="8981"/>
                    <a:pt x="12776" y="8875"/>
                  </a:cubicBezTo>
                  <a:cubicBezTo>
                    <a:pt x="12817" y="8772"/>
                    <a:pt x="12840" y="8670"/>
                    <a:pt x="12840" y="8560"/>
                  </a:cubicBezTo>
                  <a:cubicBezTo>
                    <a:pt x="12840" y="8443"/>
                    <a:pt x="12901" y="8333"/>
                    <a:pt x="12984" y="8242"/>
                  </a:cubicBezTo>
                  <a:cubicBezTo>
                    <a:pt x="13091" y="8124"/>
                    <a:pt x="13239" y="8038"/>
                    <a:pt x="13328" y="8018"/>
                  </a:cubicBezTo>
                  <a:cubicBezTo>
                    <a:pt x="13343" y="8016"/>
                    <a:pt x="13365" y="8011"/>
                    <a:pt x="13395" y="8007"/>
                  </a:cubicBezTo>
                  <a:cubicBezTo>
                    <a:pt x="13405" y="8005"/>
                    <a:pt x="13415" y="8004"/>
                    <a:pt x="13427" y="8003"/>
                  </a:cubicBezTo>
                  <a:cubicBezTo>
                    <a:pt x="13459" y="7823"/>
                    <a:pt x="13482" y="7641"/>
                    <a:pt x="13500" y="7457"/>
                  </a:cubicBezTo>
                  <a:cubicBezTo>
                    <a:pt x="13517" y="7258"/>
                    <a:pt x="13527" y="7055"/>
                    <a:pt x="13527" y="6849"/>
                  </a:cubicBezTo>
                  <a:cubicBezTo>
                    <a:pt x="13527" y="5837"/>
                    <a:pt x="13303" y="4878"/>
                    <a:pt x="12900" y="4019"/>
                  </a:cubicBezTo>
                  <a:cubicBezTo>
                    <a:pt x="12486" y="3135"/>
                    <a:pt x="11884" y="2355"/>
                    <a:pt x="11144" y="1733"/>
                  </a:cubicBezTo>
                  <a:cubicBezTo>
                    <a:pt x="11071" y="1739"/>
                    <a:pt x="11001" y="1738"/>
                    <a:pt x="10933" y="1737"/>
                  </a:cubicBezTo>
                  <a:cubicBezTo>
                    <a:pt x="10758" y="1735"/>
                    <a:pt x="10600" y="1734"/>
                    <a:pt x="10466" y="1866"/>
                  </a:cubicBezTo>
                  <a:cubicBezTo>
                    <a:pt x="10412" y="1918"/>
                    <a:pt x="10351" y="1962"/>
                    <a:pt x="10288" y="2000"/>
                  </a:cubicBezTo>
                  <a:cubicBezTo>
                    <a:pt x="10171" y="2068"/>
                    <a:pt x="10046" y="2111"/>
                    <a:pt x="9940" y="2130"/>
                  </a:cubicBezTo>
                  <a:cubicBezTo>
                    <a:pt x="9822" y="2149"/>
                    <a:pt x="9724" y="2136"/>
                    <a:pt x="9676" y="2088"/>
                  </a:cubicBezTo>
                  <a:cubicBezTo>
                    <a:pt x="9670" y="2082"/>
                    <a:pt x="9665" y="2074"/>
                    <a:pt x="9660" y="2066"/>
                  </a:cubicBezTo>
                  <a:cubicBezTo>
                    <a:pt x="9604" y="1971"/>
                    <a:pt x="9662" y="1919"/>
                    <a:pt x="9738" y="1853"/>
                  </a:cubicBezTo>
                  <a:cubicBezTo>
                    <a:pt x="9782" y="1815"/>
                    <a:pt x="9834" y="1768"/>
                    <a:pt x="9855" y="1704"/>
                  </a:cubicBezTo>
                  <a:cubicBezTo>
                    <a:pt x="9875" y="1643"/>
                    <a:pt x="9868" y="1598"/>
                    <a:pt x="9825" y="1558"/>
                  </a:cubicBezTo>
                  <a:cubicBezTo>
                    <a:pt x="9769" y="1506"/>
                    <a:pt x="9661" y="1454"/>
                    <a:pt x="9489" y="1387"/>
                  </a:cubicBezTo>
                  <a:cubicBezTo>
                    <a:pt x="9401" y="1353"/>
                    <a:pt x="9324" y="1316"/>
                    <a:pt x="9250" y="1281"/>
                  </a:cubicBezTo>
                  <a:cubicBezTo>
                    <a:pt x="9026" y="1175"/>
                    <a:pt x="8843" y="1087"/>
                    <a:pt x="8627" y="1208"/>
                  </a:cubicBezTo>
                  <a:cubicBezTo>
                    <a:pt x="8500" y="1278"/>
                    <a:pt x="8495" y="1321"/>
                    <a:pt x="8490" y="1363"/>
                  </a:cubicBezTo>
                  <a:lnTo>
                    <a:pt x="8490" y="1363"/>
                  </a:lnTo>
                  <a:cubicBezTo>
                    <a:pt x="8480" y="1440"/>
                    <a:pt x="8471" y="1514"/>
                    <a:pt x="8253" y="1616"/>
                  </a:cubicBezTo>
                  <a:cubicBezTo>
                    <a:pt x="8100" y="1688"/>
                    <a:pt x="7961" y="1724"/>
                    <a:pt x="7851" y="1753"/>
                  </a:cubicBezTo>
                  <a:cubicBezTo>
                    <a:pt x="7722" y="1788"/>
                    <a:pt x="7641" y="1809"/>
                    <a:pt x="7643" y="1853"/>
                  </a:cubicBezTo>
                  <a:cubicBezTo>
                    <a:pt x="7646" y="1908"/>
                    <a:pt x="7676" y="1952"/>
                    <a:pt x="7728" y="1988"/>
                  </a:cubicBezTo>
                  <a:cubicBezTo>
                    <a:pt x="7790" y="2032"/>
                    <a:pt x="7880" y="2066"/>
                    <a:pt x="7990" y="2097"/>
                  </a:cubicBezTo>
                  <a:cubicBezTo>
                    <a:pt x="8084" y="2125"/>
                    <a:pt x="8121" y="2182"/>
                    <a:pt x="8126" y="2249"/>
                  </a:cubicBezTo>
                  <a:cubicBezTo>
                    <a:pt x="8127" y="2281"/>
                    <a:pt x="8121" y="2313"/>
                    <a:pt x="8109" y="2345"/>
                  </a:cubicBezTo>
                  <a:cubicBezTo>
                    <a:pt x="8098" y="2373"/>
                    <a:pt x="8082" y="2402"/>
                    <a:pt x="8064" y="2428"/>
                  </a:cubicBezTo>
                  <a:cubicBezTo>
                    <a:pt x="8005" y="2511"/>
                    <a:pt x="7913" y="2571"/>
                    <a:pt x="7859" y="2552"/>
                  </a:cubicBezTo>
                  <a:cubicBezTo>
                    <a:pt x="7842" y="2547"/>
                    <a:pt x="7826" y="2540"/>
                    <a:pt x="7807" y="2532"/>
                  </a:cubicBezTo>
                  <a:cubicBezTo>
                    <a:pt x="7729" y="2501"/>
                    <a:pt x="7596" y="2447"/>
                    <a:pt x="7577" y="2490"/>
                  </a:cubicBezTo>
                  <a:cubicBezTo>
                    <a:pt x="7572" y="2504"/>
                    <a:pt x="7578" y="2516"/>
                    <a:pt x="7583" y="2524"/>
                  </a:cubicBezTo>
                  <a:cubicBezTo>
                    <a:pt x="7588" y="2533"/>
                    <a:pt x="7592" y="2542"/>
                    <a:pt x="7596" y="2552"/>
                  </a:cubicBezTo>
                  <a:cubicBezTo>
                    <a:pt x="7618" y="2615"/>
                    <a:pt x="7594" y="2662"/>
                    <a:pt x="7362" y="2741"/>
                  </a:cubicBezTo>
                  <a:cubicBezTo>
                    <a:pt x="7067" y="2841"/>
                    <a:pt x="6944" y="2914"/>
                    <a:pt x="6840" y="2975"/>
                  </a:cubicBezTo>
                  <a:cubicBezTo>
                    <a:pt x="6827" y="2983"/>
                    <a:pt x="6815" y="2991"/>
                    <a:pt x="6799" y="3000"/>
                  </a:cubicBezTo>
                  <a:cubicBezTo>
                    <a:pt x="6716" y="3047"/>
                    <a:pt x="6635" y="3013"/>
                    <a:pt x="6563" y="2982"/>
                  </a:cubicBezTo>
                  <a:cubicBezTo>
                    <a:pt x="6526" y="2966"/>
                    <a:pt x="6495" y="2952"/>
                    <a:pt x="6489" y="2958"/>
                  </a:cubicBezTo>
                  <a:cubicBezTo>
                    <a:pt x="6445" y="3025"/>
                    <a:pt x="6438" y="3030"/>
                    <a:pt x="6406" y="3057"/>
                  </a:cubicBezTo>
                  <a:cubicBezTo>
                    <a:pt x="6393" y="3068"/>
                    <a:pt x="6374" y="3082"/>
                    <a:pt x="6342" y="3114"/>
                  </a:cubicBezTo>
                  <a:cubicBezTo>
                    <a:pt x="6311" y="3142"/>
                    <a:pt x="6314" y="3150"/>
                    <a:pt x="6320" y="3168"/>
                  </a:cubicBezTo>
                  <a:cubicBezTo>
                    <a:pt x="6331" y="3201"/>
                    <a:pt x="6348" y="3249"/>
                    <a:pt x="6348" y="3333"/>
                  </a:cubicBezTo>
                  <a:cubicBezTo>
                    <a:pt x="6348" y="3357"/>
                    <a:pt x="6345" y="3380"/>
                    <a:pt x="6342" y="3404"/>
                  </a:cubicBezTo>
                  <a:cubicBezTo>
                    <a:pt x="6330" y="3483"/>
                    <a:pt x="6297" y="3549"/>
                    <a:pt x="6253" y="3594"/>
                  </a:cubicBezTo>
                  <a:cubicBezTo>
                    <a:pt x="6206" y="3644"/>
                    <a:pt x="6145" y="3671"/>
                    <a:pt x="6083" y="3671"/>
                  </a:cubicBezTo>
                  <a:cubicBezTo>
                    <a:pt x="6074" y="3671"/>
                    <a:pt x="6063" y="3670"/>
                    <a:pt x="6051" y="3668"/>
                  </a:cubicBezTo>
                  <a:cubicBezTo>
                    <a:pt x="6000" y="3660"/>
                    <a:pt x="5948" y="3623"/>
                    <a:pt x="5891" y="3579"/>
                  </a:cubicBezTo>
                  <a:cubicBezTo>
                    <a:pt x="5793" y="3508"/>
                    <a:pt x="5670" y="3418"/>
                    <a:pt x="5562" y="3495"/>
                  </a:cubicBezTo>
                  <a:cubicBezTo>
                    <a:pt x="5473" y="3557"/>
                    <a:pt x="5473" y="3596"/>
                    <a:pt x="5473" y="3637"/>
                  </a:cubicBezTo>
                  <a:cubicBezTo>
                    <a:pt x="5472" y="3696"/>
                    <a:pt x="5472" y="3761"/>
                    <a:pt x="5386" y="3854"/>
                  </a:cubicBezTo>
                  <a:cubicBezTo>
                    <a:pt x="5318" y="3928"/>
                    <a:pt x="5287" y="3981"/>
                    <a:pt x="5283" y="4023"/>
                  </a:cubicBezTo>
                  <a:cubicBezTo>
                    <a:pt x="5279" y="4057"/>
                    <a:pt x="5298" y="4087"/>
                    <a:pt x="5327" y="4118"/>
                  </a:cubicBezTo>
                  <a:lnTo>
                    <a:pt x="5337" y="4128"/>
                  </a:lnTo>
                  <a:cubicBezTo>
                    <a:pt x="5406" y="4200"/>
                    <a:pt x="5484" y="4282"/>
                    <a:pt x="5739" y="4235"/>
                  </a:cubicBezTo>
                  <a:cubicBezTo>
                    <a:pt x="5821" y="4220"/>
                    <a:pt x="5873" y="4214"/>
                    <a:pt x="5911" y="4210"/>
                  </a:cubicBezTo>
                  <a:cubicBezTo>
                    <a:pt x="5946" y="4206"/>
                    <a:pt x="5967" y="4204"/>
                    <a:pt x="5981" y="4198"/>
                  </a:cubicBezTo>
                  <a:cubicBezTo>
                    <a:pt x="6004" y="4188"/>
                    <a:pt x="6032" y="4161"/>
                    <a:pt x="6100" y="4093"/>
                  </a:cubicBezTo>
                  <a:lnTo>
                    <a:pt x="6125" y="4068"/>
                  </a:lnTo>
                  <a:cubicBezTo>
                    <a:pt x="6246" y="3950"/>
                    <a:pt x="6325" y="3958"/>
                    <a:pt x="6403" y="3966"/>
                  </a:cubicBezTo>
                  <a:cubicBezTo>
                    <a:pt x="6454" y="3972"/>
                    <a:pt x="6503" y="3977"/>
                    <a:pt x="6582" y="3894"/>
                  </a:cubicBezTo>
                  <a:cubicBezTo>
                    <a:pt x="6596" y="3880"/>
                    <a:pt x="6610" y="3865"/>
                    <a:pt x="6622" y="3851"/>
                  </a:cubicBezTo>
                  <a:cubicBezTo>
                    <a:pt x="6682" y="3786"/>
                    <a:pt x="6706" y="3761"/>
                    <a:pt x="6739" y="3754"/>
                  </a:cubicBezTo>
                  <a:cubicBezTo>
                    <a:pt x="6771" y="3747"/>
                    <a:pt x="6786" y="3756"/>
                    <a:pt x="6813" y="3770"/>
                  </a:cubicBezTo>
                  <a:cubicBezTo>
                    <a:pt x="6832" y="3782"/>
                    <a:pt x="6864" y="3799"/>
                    <a:pt x="6936" y="3810"/>
                  </a:cubicBezTo>
                  <a:cubicBezTo>
                    <a:pt x="7019" y="3822"/>
                    <a:pt x="7063" y="3792"/>
                    <a:pt x="7094" y="3771"/>
                  </a:cubicBezTo>
                  <a:cubicBezTo>
                    <a:pt x="7171" y="3718"/>
                    <a:pt x="7212" y="3690"/>
                    <a:pt x="7303" y="3839"/>
                  </a:cubicBezTo>
                  <a:cubicBezTo>
                    <a:pt x="7336" y="3893"/>
                    <a:pt x="7371" y="3958"/>
                    <a:pt x="7408" y="4028"/>
                  </a:cubicBezTo>
                  <a:cubicBezTo>
                    <a:pt x="7500" y="4199"/>
                    <a:pt x="7606" y="4399"/>
                    <a:pt x="7714" y="4479"/>
                  </a:cubicBezTo>
                  <a:cubicBezTo>
                    <a:pt x="7735" y="4495"/>
                    <a:pt x="7752" y="4500"/>
                    <a:pt x="7763" y="4499"/>
                  </a:cubicBezTo>
                  <a:cubicBezTo>
                    <a:pt x="7771" y="4497"/>
                    <a:pt x="7778" y="4492"/>
                    <a:pt x="7785" y="4483"/>
                  </a:cubicBezTo>
                  <a:cubicBezTo>
                    <a:pt x="7796" y="4471"/>
                    <a:pt x="7804" y="4454"/>
                    <a:pt x="7810" y="4437"/>
                  </a:cubicBezTo>
                  <a:cubicBezTo>
                    <a:pt x="7823" y="4395"/>
                    <a:pt x="7824" y="4350"/>
                    <a:pt x="7812" y="4330"/>
                  </a:cubicBezTo>
                  <a:cubicBezTo>
                    <a:pt x="7804" y="4316"/>
                    <a:pt x="7777" y="4296"/>
                    <a:pt x="7749" y="4274"/>
                  </a:cubicBezTo>
                  <a:cubicBezTo>
                    <a:pt x="7650" y="4199"/>
                    <a:pt x="7530" y="4107"/>
                    <a:pt x="7624" y="3944"/>
                  </a:cubicBezTo>
                  <a:lnTo>
                    <a:pt x="7624" y="3944"/>
                  </a:lnTo>
                  <a:lnTo>
                    <a:pt x="7633" y="3927"/>
                  </a:lnTo>
                  <a:cubicBezTo>
                    <a:pt x="7684" y="3839"/>
                    <a:pt x="7701" y="3807"/>
                    <a:pt x="7764" y="3837"/>
                  </a:cubicBezTo>
                  <a:cubicBezTo>
                    <a:pt x="7785" y="3846"/>
                    <a:pt x="7798" y="3863"/>
                    <a:pt x="7818" y="3888"/>
                  </a:cubicBezTo>
                  <a:cubicBezTo>
                    <a:pt x="7846" y="3924"/>
                    <a:pt x="7894" y="3984"/>
                    <a:pt x="7994" y="4060"/>
                  </a:cubicBezTo>
                  <a:cubicBezTo>
                    <a:pt x="8219" y="4234"/>
                    <a:pt x="8184" y="4410"/>
                    <a:pt x="8151" y="4576"/>
                  </a:cubicBezTo>
                  <a:cubicBezTo>
                    <a:pt x="8141" y="4623"/>
                    <a:pt x="8133" y="4669"/>
                    <a:pt x="8131" y="4709"/>
                  </a:cubicBezTo>
                  <a:cubicBezTo>
                    <a:pt x="8128" y="4786"/>
                    <a:pt x="8163" y="4850"/>
                    <a:pt x="8208" y="4903"/>
                  </a:cubicBezTo>
                  <a:cubicBezTo>
                    <a:pt x="8256" y="4959"/>
                    <a:pt x="8316" y="5002"/>
                    <a:pt x="8356" y="5030"/>
                  </a:cubicBezTo>
                  <a:cubicBezTo>
                    <a:pt x="8370" y="5040"/>
                    <a:pt x="8399" y="5037"/>
                    <a:pt x="8430" y="5025"/>
                  </a:cubicBezTo>
                  <a:cubicBezTo>
                    <a:pt x="8445" y="5019"/>
                    <a:pt x="8461" y="5010"/>
                    <a:pt x="8476" y="5000"/>
                  </a:cubicBezTo>
                  <a:cubicBezTo>
                    <a:pt x="8490" y="4990"/>
                    <a:pt x="8502" y="4978"/>
                    <a:pt x="8512" y="4965"/>
                  </a:cubicBezTo>
                  <a:cubicBezTo>
                    <a:pt x="8529" y="4940"/>
                    <a:pt x="8536" y="4911"/>
                    <a:pt x="8524" y="4879"/>
                  </a:cubicBezTo>
                  <a:cubicBezTo>
                    <a:pt x="8489" y="4788"/>
                    <a:pt x="8520" y="4689"/>
                    <a:pt x="8574" y="4627"/>
                  </a:cubicBezTo>
                  <a:cubicBezTo>
                    <a:pt x="8591" y="4606"/>
                    <a:pt x="8613" y="4589"/>
                    <a:pt x="8635" y="4576"/>
                  </a:cubicBezTo>
                  <a:cubicBezTo>
                    <a:pt x="8660" y="4562"/>
                    <a:pt x="8687" y="4555"/>
                    <a:pt x="8714" y="4556"/>
                  </a:cubicBezTo>
                  <a:cubicBezTo>
                    <a:pt x="8766" y="4558"/>
                    <a:pt x="8813" y="4587"/>
                    <a:pt x="8843" y="4653"/>
                  </a:cubicBezTo>
                  <a:cubicBezTo>
                    <a:pt x="8878" y="4734"/>
                    <a:pt x="8877" y="4842"/>
                    <a:pt x="8877" y="4947"/>
                  </a:cubicBezTo>
                  <a:cubicBezTo>
                    <a:pt x="8875" y="5064"/>
                    <a:pt x="8874" y="5179"/>
                    <a:pt x="8924" y="5211"/>
                  </a:cubicBezTo>
                  <a:cubicBezTo>
                    <a:pt x="8979" y="5246"/>
                    <a:pt x="9056" y="5264"/>
                    <a:pt x="9133" y="5284"/>
                  </a:cubicBezTo>
                  <a:cubicBezTo>
                    <a:pt x="9232" y="5307"/>
                    <a:pt x="9331" y="5331"/>
                    <a:pt x="9407" y="5389"/>
                  </a:cubicBezTo>
                  <a:cubicBezTo>
                    <a:pt x="9445" y="5418"/>
                    <a:pt x="9487" y="5411"/>
                    <a:pt x="9524" y="5404"/>
                  </a:cubicBezTo>
                  <a:cubicBezTo>
                    <a:pt x="9609" y="5389"/>
                    <a:pt x="9677" y="5377"/>
                    <a:pt x="9718" y="5516"/>
                  </a:cubicBezTo>
                  <a:cubicBezTo>
                    <a:pt x="9737" y="5576"/>
                    <a:pt x="9743" y="5661"/>
                    <a:pt x="9732" y="5745"/>
                  </a:cubicBezTo>
                  <a:cubicBezTo>
                    <a:pt x="9724" y="5814"/>
                    <a:pt x="9703" y="5884"/>
                    <a:pt x="9668" y="5943"/>
                  </a:cubicBezTo>
                  <a:cubicBezTo>
                    <a:pt x="9630" y="6006"/>
                    <a:pt x="9575" y="6055"/>
                    <a:pt x="9501" y="6078"/>
                  </a:cubicBezTo>
                  <a:cubicBezTo>
                    <a:pt x="9462" y="6089"/>
                    <a:pt x="9420" y="6093"/>
                    <a:pt x="9372" y="6087"/>
                  </a:cubicBezTo>
                  <a:cubicBezTo>
                    <a:pt x="9203" y="6065"/>
                    <a:pt x="8937" y="6011"/>
                    <a:pt x="8720" y="5938"/>
                  </a:cubicBezTo>
                  <a:cubicBezTo>
                    <a:pt x="8554" y="5882"/>
                    <a:pt x="8415" y="5813"/>
                    <a:pt x="8361" y="5735"/>
                  </a:cubicBezTo>
                  <a:cubicBezTo>
                    <a:pt x="8307" y="5658"/>
                    <a:pt x="8246" y="5594"/>
                    <a:pt x="8189" y="5559"/>
                  </a:cubicBezTo>
                  <a:cubicBezTo>
                    <a:pt x="8149" y="5535"/>
                    <a:pt x="8114" y="5525"/>
                    <a:pt x="8091" y="5539"/>
                  </a:cubicBezTo>
                  <a:cubicBezTo>
                    <a:pt x="8074" y="5549"/>
                    <a:pt x="8065" y="5588"/>
                    <a:pt x="8054" y="5629"/>
                  </a:cubicBezTo>
                  <a:cubicBezTo>
                    <a:pt x="8031" y="5724"/>
                    <a:pt x="8005" y="5821"/>
                    <a:pt x="7872" y="5832"/>
                  </a:cubicBezTo>
                  <a:cubicBezTo>
                    <a:pt x="7773" y="5840"/>
                    <a:pt x="7626" y="5807"/>
                    <a:pt x="7487" y="5721"/>
                  </a:cubicBezTo>
                  <a:cubicBezTo>
                    <a:pt x="7379" y="5655"/>
                    <a:pt x="7275" y="5557"/>
                    <a:pt x="7198" y="5421"/>
                  </a:cubicBezTo>
                  <a:cubicBezTo>
                    <a:pt x="7139" y="5315"/>
                    <a:pt x="7092" y="5246"/>
                    <a:pt x="7057" y="5195"/>
                  </a:cubicBezTo>
                  <a:cubicBezTo>
                    <a:pt x="6987" y="5092"/>
                    <a:pt x="6957" y="5050"/>
                    <a:pt x="6967" y="4945"/>
                  </a:cubicBezTo>
                  <a:cubicBezTo>
                    <a:pt x="6971" y="4909"/>
                    <a:pt x="6984" y="4879"/>
                    <a:pt x="6996" y="4850"/>
                  </a:cubicBezTo>
                  <a:cubicBezTo>
                    <a:pt x="7005" y="4829"/>
                    <a:pt x="7013" y="4809"/>
                    <a:pt x="7014" y="4796"/>
                  </a:cubicBezTo>
                  <a:cubicBezTo>
                    <a:pt x="7014" y="4758"/>
                    <a:pt x="6929" y="4728"/>
                    <a:pt x="6502" y="4722"/>
                  </a:cubicBezTo>
                  <a:cubicBezTo>
                    <a:pt x="6031" y="4714"/>
                    <a:pt x="5859" y="4681"/>
                    <a:pt x="5712" y="4653"/>
                  </a:cubicBezTo>
                  <a:cubicBezTo>
                    <a:pt x="5615" y="4634"/>
                    <a:pt x="5530" y="4617"/>
                    <a:pt x="5372" y="4612"/>
                  </a:cubicBezTo>
                  <a:cubicBezTo>
                    <a:pt x="5104" y="4604"/>
                    <a:pt x="4990" y="4743"/>
                    <a:pt x="4895" y="4858"/>
                  </a:cubicBezTo>
                  <a:cubicBezTo>
                    <a:pt x="4857" y="4905"/>
                    <a:pt x="4821" y="4948"/>
                    <a:pt x="4778" y="4982"/>
                  </a:cubicBezTo>
                  <a:cubicBezTo>
                    <a:pt x="4706" y="5040"/>
                    <a:pt x="4615" y="5064"/>
                    <a:pt x="4528" y="5087"/>
                  </a:cubicBezTo>
                  <a:cubicBezTo>
                    <a:pt x="4432" y="5112"/>
                    <a:pt x="4342" y="5137"/>
                    <a:pt x="4308" y="5201"/>
                  </a:cubicBezTo>
                  <a:cubicBezTo>
                    <a:pt x="4274" y="5265"/>
                    <a:pt x="4178" y="5357"/>
                    <a:pt x="4074" y="5458"/>
                  </a:cubicBezTo>
                  <a:cubicBezTo>
                    <a:pt x="3914" y="5610"/>
                    <a:pt x="3730" y="5786"/>
                    <a:pt x="3753" y="5854"/>
                  </a:cubicBezTo>
                  <a:cubicBezTo>
                    <a:pt x="3782" y="5941"/>
                    <a:pt x="3806" y="6020"/>
                    <a:pt x="3806" y="6099"/>
                  </a:cubicBezTo>
                  <a:cubicBezTo>
                    <a:pt x="3806" y="6184"/>
                    <a:pt x="3779" y="6263"/>
                    <a:pt x="3704" y="6343"/>
                  </a:cubicBezTo>
                  <a:cubicBezTo>
                    <a:pt x="3648" y="6401"/>
                    <a:pt x="3605" y="6508"/>
                    <a:pt x="3583" y="6619"/>
                  </a:cubicBezTo>
                  <a:cubicBezTo>
                    <a:pt x="3562" y="6728"/>
                    <a:pt x="3563" y="6837"/>
                    <a:pt x="3593" y="6904"/>
                  </a:cubicBezTo>
                  <a:cubicBezTo>
                    <a:pt x="3614" y="6949"/>
                    <a:pt x="3634" y="6979"/>
                    <a:pt x="3651" y="7006"/>
                  </a:cubicBezTo>
                  <a:cubicBezTo>
                    <a:pt x="3699" y="7080"/>
                    <a:pt x="3728" y="7126"/>
                    <a:pt x="3714" y="7285"/>
                  </a:cubicBezTo>
                  <a:cubicBezTo>
                    <a:pt x="3705" y="7375"/>
                    <a:pt x="3713" y="7454"/>
                    <a:pt x="3748" y="7523"/>
                  </a:cubicBezTo>
                  <a:cubicBezTo>
                    <a:pt x="3783" y="7592"/>
                    <a:pt x="3847" y="7653"/>
                    <a:pt x="3950" y="7708"/>
                  </a:cubicBezTo>
                  <a:cubicBezTo>
                    <a:pt x="4064" y="7769"/>
                    <a:pt x="4190" y="7830"/>
                    <a:pt x="4317" y="7879"/>
                  </a:cubicBezTo>
                  <a:cubicBezTo>
                    <a:pt x="4442" y="7927"/>
                    <a:pt x="4569" y="7960"/>
                    <a:pt x="4689" y="7962"/>
                  </a:cubicBezTo>
                  <a:cubicBezTo>
                    <a:pt x="4751" y="7964"/>
                    <a:pt x="4815" y="7962"/>
                    <a:pt x="4877" y="7961"/>
                  </a:cubicBezTo>
                  <a:cubicBezTo>
                    <a:pt x="5085" y="7957"/>
                    <a:pt x="5277" y="7953"/>
                    <a:pt x="5359" y="8058"/>
                  </a:cubicBezTo>
                  <a:cubicBezTo>
                    <a:pt x="5402" y="8113"/>
                    <a:pt x="5454" y="8168"/>
                    <a:pt x="5513" y="8214"/>
                  </a:cubicBezTo>
                  <a:cubicBezTo>
                    <a:pt x="5564" y="8253"/>
                    <a:pt x="5619" y="8285"/>
                    <a:pt x="5677" y="8305"/>
                  </a:cubicBezTo>
                  <a:cubicBezTo>
                    <a:pt x="5689" y="8310"/>
                    <a:pt x="5700" y="8313"/>
                    <a:pt x="5712" y="8317"/>
                  </a:cubicBezTo>
                  <a:cubicBezTo>
                    <a:pt x="5865" y="8367"/>
                    <a:pt x="6011" y="8414"/>
                    <a:pt x="5915" y="8816"/>
                  </a:cubicBezTo>
                  <a:cubicBezTo>
                    <a:pt x="5870" y="9003"/>
                    <a:pt x="5845" y="9126"/>
                    <a:pt x="5846" y="9221"/>
                  </a:cubicBezTo>
                  <a:cubicBezTo>
                    <a:pt x="5847" y="9310"/>
                    <a:pt x="5871" y="9379"/>
                    <a:pt x="5925" y="9463"/>
                  </a:cubicBezTo>
                  <a:cubicBezTo>
                    <a:pt x="6017" y="9606"/>
                    <a:pt x="6008" y="9695"/>
                    <a:pt x="5998" y="9793"/>
                  </a:cubicBezTo>
                  <a:cubicBezTo>
                    <a:pt x="5994" y="9833"/>
                    <a:pt x="5990" y="9876"/>
                    <a:pt x="5995" y="9925"/>
                  </a:cubicBezTo>
                  <a:cubicBezTo>
                    <a:pt x="6005" y="10014"/>
                    <a:pt x="6005" y="10093"/>
                    <a:pt x="5979" y="10171"/>
                  </a:cubicBezTo>
                  <a:cubicBezTo>
                    <a:pt x="5953" y="10250"/>
                    <a:pt x="5903" y="10325"/>
                    <a:pt x="5813" y="10405"/>
                  </a:cubicBezTo>
                  <a:cubicBezTo>
                    <a:pt x="5746" y="10464"/>
                    <a:pt x="5710" y="10549"/>
                    <a:pt x="5697" y="10646"/>
                  </a:cubicBezTo>
                  <a:cubicBezTo>
                    <a:pt x="5681" y="10763"/>
                    <a:pt x="5698" y="10897"/>
                    <a:pt x="5738" y="11024"/>
                  </a:cubicBezTo>
                  <a:cubicBezTo>
                    <a:pt x="5784" y="11172"/>
                    <a:pt x="5770" y="11306"/>
                    <a:pt x="5757" y="11429"/>
                  </a:cubicBezTo>
                  <a:cubicBezTo>
                    <a:pt x="5746" y="11524"/>
                    <a:pt x="5738" y="11612"/>
                    <a:pt x="5762" y="11685"/>
                  </a:cubicBezTo>
                  <a:cubicBezTo>
                    <a:pt x="5794" y="11781"/>
                    <a:pt x="5809" y="11859"/>
                    <a:pt x="5817" y="11930"/>
                  </a:cubicBezTo>
                  <a:cubicBezTo>
                    <a:pt x="5824" y="12001"/>
                    <a:pt x="5822" y="12064"/>
                    <a:pt x="5819" y="12131"/>
                  </a:cubicBezTo>
                  <a:cubicBezTo>
                    <a:pt x="5819" y="12136"/>
                    <a:pt x="5820" y="12143"/>
                    <a:pt x="5821" y="12151"/>
                  </a:cubicBezTo>
                  <a:cubicBezTo>
                    <a:pt x="5826" y="12187"/>
                    <a:pt x="5850" y="12229"/>
                    <a:pt x="5902" y="12265"/>
                  </a:cubicBezTo>
                  <a:cubicBezTo>
                    <a:pt x="5959" y="12306"/>
                    <a:pt x="6050" y="12338"/>
                    <a:pt x="6184" y="12344"/>
                  </a:cubicBezTo>
                  <a:cubicBezTo>
                    <a:pt x="6262" y="12347"/>
                    <a:pt x="6354" y="12342"/>
                    <a:pt x="6463" y="12326"/>
                  </a:cubicBezTo>
                  <a:cubicBezTo>
                    <a:pt x="6793" y="12276"/>
                    <a:pt x="6826" y="12202"/>
                    <a:pt x="6861" y="12124"/>
                  </a:cubicBezTo>
                  <a:cubicBezTo>
                    <a:pt x="6887" y="12065"/>
                    <a:pt x="6914" y="12005"/>
                    <a:pt x="7005" y="11946"/>
                  </a:cubicBezTo>
                  <a:cubicBezTo>
                    <a:pt x="7081" y="11898"/>
                    <a:pt x="7152" y="11870"/>
                    <a:pt x="7218" y="11844"/>
                  </a:cubicBezTo>
                  <a:cubicBezTo>
                    <a:pt x="7339" y="11797"/>
                    <a:pt x="7440" y="11757"/>
                    <a:pt x="7498" y="11593"/>
                  </a:cubicBezTo>
                  <a:cubicBezTo>
                    <a:pt x="7572" y="11379"/>
                    <a:pt x="7581" y="11377"/>
                    <a:pt x="7695" y="11358"/>
                  </a:cubicBezTo>
                  <a:cubicBezTo>
                    <a:pt x="7737" y="11350"/>
                    <a:pt x="7799" y="11340"/>
                    <a:pt x="7900" y="11298"/>
                  </a:cubicBezTo>
                  <a:lnTo>
                    <a:pt x="7936" y="11283"/>
                  </a:lnTo>
                  <a:cubicBezTo>
                    <a:pt x="8196" y="11176"/>
                    <a:pt x="8248" y="11155"/>
                    <a:pt x="8361" y="10892"/>
                  </a:cubicBezTo>
                  <a:cubicBezTo>
                    <a:pt x="8438" y="10711"/>
                    <a:pt x="8486" y="10562"/>
                    <a:pt x="8530" y="10426"/>
                  </a:cubicBezTo>
                  <a:cubicBezTo>
                    <a:pt x="8558" y="10339"/>
                    <a:pt x="8585" y="10257"/>
                    <a:pt x="8615" y="10177"/>
                  </a:cubicBezTo>
                  <a:cubicBezTo>
                    <a:pt x="8657" y="10068"/>
                    <a:pt x="8700" y="9973"/>
                    <a:pt x="8783" y="9889"/>
                  </a:cubicBezTo>
                  <a:cubicBezTo>
                    <a:pt x="8865" y="9806"/>
                    <a:pt x="8982" y="9739"/>
                    <a:pt x="9169" y="9688"/>
                  </a:cubicBezTo>
                  <a:cubicBezTo>
                    <a:pt x="9351" y="9638"/>
                    <a:pt x="9573" y="9546"/>
                    <a:pt x="9765" y="9443"/>
                  </a:cubicBezTo>
                  <a:cubicBezTo>
                    <a:pt x="9934" y="9352"/>
                    <a:pt x="10076" y="9254"/>
                    <a:pt x="10139" y="9169"/>
                  </a:cubicBezTo>
                  <a:cubicBezTo>
                    <a:pt x="10173" y="9124"/>
                    <a:pt x="10207" y="9083"/>
                    <a:pt x="10239" y="9045"/>
                  </a:cubicBezTo>
                  <a:cubicBezTo>
                    <a:pt x="10304" y="8967"/>
                    <a:pt x="10362" y="8898"/>
                    <a:pt x="10364" y="8869"/>
                  </a:cubicBezTo>
                  <a:cubicBezTo>
                    <a:pt x="10364" y="8865"/>
                    <a:pt x="10353" y="8873"/>
                    <a:pt x="10328" y="8872"/>
                  </a:cubicBezTo>
                  <a:cubicBezTo>
                    <a:pt x="10216" y="8866"/>
                    <a:pt x="10071" y="8813"/>
                    <a:pt x="9981" y="8746"/>
                  </a:cubicBezTo>
                  <a:cubicBezTo>
                    <a:pt x="9944" y="8719"/>
                    <a:pt x="9916" y="8689"/>
                    <a:pt x="9898" y="8656"/>
                  </a:cubicBezTo>
                  <a:cubicBezTo>
                    <a:pt x="9876" y="8616"/>
                    <a:pt x="9873" y="8574"/>
                    <a:pt x="9893" y="8532"/>
                  </a:cubicBezTo>
                  <a:cubicBezTo>
                    <a:pt x="9910" y="8498"/>
                    <a:pt x="9944" y="8467"/>
                    <a:pt x="9997" y="8442"/>
                  </a:cubicBezTo>
                  <a:cubicBezTo>
                    <a:pt x="10115" y="8386"/>
                    <a:pt x="10264" y="8367"/>
                    <a:pt x="10426" y="8348"/>
                  </a:cubicBezTo>
                  <a:cubicBezTo>
                    <a:pt x="10614" y="8326"/>
                    <a:pt x="10818" y="8300"/>
                    <a:pt x="10990" y="8211"/>
                  </a:cubicBezTo>
                  <a:cubicBezTo>
                    <a:pt x="11093" y="8159"/>
                    <a:pt x="11171" y="8124"/>
                    <a:pt x="11231" y="8098"/>
                  </a:cubicBezTo>
                  <a:cubicBezTo>
                    <a:pt x="11345" y="8048"/>
                    <a:pt x="11383" y="8031"/>
                    <a:pt x="11397" y="7960"/>
                  </a:cubicBezTo>
                  <a:lnTo>
                    <a:pt x="11403" y="7936"/>
                  </a:lnTo>
                  <a:cubicBezTo>
                    <a:pt x="11431" y="7799"/>
                    <a:pt x="11486" y="7540"/>
                    <a:pt x="11334" y="7472"/>
                  </a:cubicBezTo>
                  <a:cubicBezTo>
                    <a:pt x="11257" y="7438"/>
                    <a:pt x="11205" y="7438"/>
                    <a:pt x="11166" y="7439"/>
                  </a:cubicBezTo>
                  <a:cubicBezTo>
                    <a:pt x="11084" y="7440"/>
                    <a:pt x="11035" y="7441"/>
                    <a:pt x="10966" y="7313"/>
                  </a:cubicBezTo>
                  <a:cubicBezTo>
                    <a:pt x="10943" y="7270"/>
                    <a:pt x="10903" y="7212"/>
                    <a:pt x="10860" y="7149"/>
                  </a:cubicBezTo>
                  <a:cubicBezTo>
                    <a:pt x="10730" y="6962"/>
                    <a:pt x="10571" y="6732"/>
                    <a:pt x="10651" y="6590"/>
                  </a:cubicBezTo>
                  <a:cubicBezTo>
                    <a:pt x="10665" y="6565"/>
                    <a:pt x="10683" y="6545"/>
                    <a:pt x="10703" y="6530"/>
                  </a:cubicBezTo>
                  <a:lnTo>
                    <a:pt x="10703" y="6530"/>
                  </a:lnTo>
                  <a:cubicBezTo>
                    <a:pt x="10737" y="6505"/>
                    <a:pt x="10777" y="6496"/>
                    <a:pt x="10822" y="6501"/>
                  </a:cubicBezTo>
                  <a:cubicBezTo>
                    <a:pt x="10860" y="6505"/>
                    <a:pt x="10901" y="6519"/>
                    <a:pt x="10943" y="6543"/>
                  </a:cubicBezTo>
                  <a:cubicBezTo>
                    <a:pt x="11044" y="6599"/>
                    <a:pt x="11158" y="6711"/>
                    <a:pt x="11264" y="6858"/>
                  </a:cubicBezTo>
                  <a:lnTo>
                    <a:pt x="11264" y="6858"/>
                  </a:lnTo>
                  <a:cubicBezTo>
                    <a:pt x="11362" y="6994"/>
                    <a:pt x="11423" y="7011"/>
                    <a:pt x="11478" y="7027"/>
                  </a:cubicBezTo>
                  <a:cubicBezTo>
                    <a:pt x="11542" y="7046"/>
                    <a:pt x="11601" y="7063"/>
                    <a:pt x="11676" y="7167"/>
                  </a:cubicBezTo>
                  <a:cubicBezTo>
                    <a:pt x="11729" y="7241"/>
                    <a:pt x="11745" y="7297"/>
                    <a:pt x="11758" y="7342"/>
                  </a:cubicBezTo>
                  <a:cubicBezTo>
                    <a:pt x="11775" y="7402"/>
                    <a:pt x="11785" y="7436"/>
                    <a:pt x="11979" y="7492"/>
                  </a:cubicBezTo>
                  <a:cubicBezTo>
                    <a:pt x="12270" y="7575"/>
                    <a:pt x="12280" y="7618"/>
                    <a:pt x="12319" y="7775"/>
                  </a:cubicBezTo>
                  <a:cubicBezTo>
                    <a:pt x="12329" y="7815"/>
                    <a:pt x="12341" y="7864"/>
                    <a:pt x="12363" y="7925"/>
                  </a:cubicBezTo>
                  <a:cubicBezTo>
                    <a:pt x="12445" y="8151"/>
                    <a:pt x="12525" y="8145"/>
                    <a:pt x="12525" y="8145"/>
                  </a:cubicBezTo>
                  <a:lnTo>
                    <a:pt x="12564" y="8142"/>
                  </a:lnTo>
                  <a:lnTo>
                    <a:pt x="12580" y="8178"/>
                  </a:lnTo>
                  <a:cubicBezTo>
                    <a:pt x="12580" y="8180"/>
                    <a:pt x="12738" y="8519"/>
                    <a:pt x="12524" y="9063"/>
                  </a:cubicBezTo>
                  <a:cubicBezTo>
                    <a:pt x="12343" y="9519"/>
                    <a:pt x="12392" y="9572"/>
                    <a:pt x="12478" y="9671"/>
                  </a:cubicBezTo>
                  <a:cubicBezTo>
                    <a:pt x="12487" y="9681"/>
                    <a:pt x="12496" y="9690"/>
                    <a:pt x="12501" y="9696"/>
                  </a:cubicBezTo>
                  <a:cubicBezTo>
                    <a:pt x="12612" y="9825"/>
                    <a:pt x="12573" y="9992"/>
                    <a:pt x="12549" y="10092"/>
                  </a:cubicBezTo>
                  <a:cubicBezTo>
                    <a:pt x="12544" y="10113"/>
                    <a:pt x="12539" y="10131"/>
                    <a:pt x="12539" y="10140"/>
                  </a:cubicBezTo>
                  <a:cubicBezTo>
                    <a:pt x="12538" y="10152"/>
                    <a:pt x="12543" y="10189"/>
                    <a:pt x="12562" y="10243"/>
                  </a:cubicBezTo>
                  <a:cubicBezTo>
                    <a:pt x="12566" y="10256"/>
                    <a:pt x="12572" y="10269"/>
                    <a:pt x="12578" y="1028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5"/>
            <p:cNvSpPr/>
            <p:nvPr/>
          </p:nvSpPr>
          <p:spPr>
            <a:xfrm>
              <a:off x="3845000" y="3055525"/>
              <a:ext cx="932023" cy="850041"/>
            </a:xfrm>
            <a:custGeom>
              <a:avLst/>
              <a:gdLst/>
              <a:ahLst/>
              <a:cxnLst/>
              <a:rect l="l" t="t" r="r" b="b"/>
              <a:pathLst>
                <a:path w="12767" h="11644" extrusionOk="0">
                  <a:moveTo>
                    <a:pt x="5372" y="3515"/>
                  </a:moveTo>
                  <a:cubicBezTo>
                    <a:pt x="5337" y="3520"/>
                    <a:pt x="5302" y="3525"/>
                    <a:pt x="5267" y="3531"/>
                  </a:cubicBezTo>
                  <a:cubicBezTo>
                    <a:pt x="5278" y="3509"/>
                    <a:pt x="5288" y="3487"/>
                    <a:pt x="5296" y="3466"/>
                  </a:cubicBezTo>
                  <a:cubicBezTo>
                    <a:pt x="5322" y="3483"/>
                    <a:pt x="5346" y="3501"/>
                    <a:pt x="5372" y="3515"/>
                  </a:cubicBezTo>
                  <a:close/>
                  <a:moveTo>
                    <a:pt x="8988" y="1319"/>
                  </a:moveTo>
                  <a:cubicBezTo>
                    <a:pt x="8991" y="1316"/>
                    <a:pt x="8993" y="1313"/>
                    <a:pt x="8996" y="1311"/>
                  </a:cubicBezTo>
                  <a:cubicBezTo>
                    <a:pt x="8993" y="1309"/>
                    <a:pt x="8991" y="1308"/>
                    <a:pt x="8988" y="1307"/>
                  </a:cubicBezTo>
                  <a:cubicBezTo>
                    <a:pt x="8988" y="1312"/>
                    <a:pt x="8988" y="1315"/>
                    <a:pt x="8988" y="1319"/>
                  </a:cubicBezTo>
                  <a:close/>
                  <a:moveTo>
                    <a:pt x="5810" y="1"/>
                  </a:moveTo>
                  <a:cubicBezTo>
                    <a:pt x="5750" y="6"/>
                    <a:pt x="5691" y="12"/>
                    <a:pt x="5632" y="19"/>
                  </a:cubicBezTo>
                  <a:cubicBezTo>
                    <a:pt x="5594" y="24"/>
                    <a:pt x="5558" y="29"/>
                    <a:pt x="5521" y="34"/>
                  </a:cubicBezTo>
                  <a:cubicBezTo>
                    <a:pt x="5331" y="59"/>
                    <a:pt x="5143" y="94"/>
                    <a:pt x="4956" y="137"/>
                  </a:cubicBezTo>
                  <a:cubicBezTo>
                    <a:pt x="4905" y="149"/>
                    <a:pt x="4854" y="161"/>
                    <a:pt x="4803" y="174"/>
                  </a:cubicBezTo>
                  <a:cubicBezTo>
                    <a:pt x="4536" y="243"/>
                    <a:pt x="4274" y="328"/>
                    <a:pt x="4018" y="431"/>
                  </a:cubicBezTo>
                  <a:cubicBezTo>
                    <a:pt x="3944" y="461"/>
                    <a:pt x="3871" y="492"/>
                    <a:pt x="3797" y="524"/>
                  </a:cubicBezTo>
                  <a:cubicBezTo>
                    <a:pt x="3326" y="734"/>
                    <a:pt x="2881" y="1002"/>
                    <a:pt x="2474" y="1319"/>
                  </a:cubicBezTo>
                  <a:cubicBezTo>
                    <a:pt x="2486" y="1316"/>
                    <a:pt x="2497" y="1313"/>
                    <a:pt x="2507" y="1311"/>
                  </a:cubicBezTo>
                  <a:cubicBezTo>
                    <a:pt x="2551" y="1299"/>
                    <a:pt x="2596" y="1286"/>
                    <a:pt x="2639" y="1271"/>
                  </a:cubicBezTo>
                  <a:cubicBezTo>
                    <a:pt x="2681" y="1256"/>
                    <a:pt x="2721" y="1240"/>
                    <a:pt x="2761" y="1222"/>
                  </a:cubicBezTo>
                  <a:cubicBezTo>
                    <a:pt x="2892" y="1163"/>
                    <a:pt x="3009" y="1091"/>
                    <a:pt x="3153" y="1063"/>
                  </a:cubicBezTo>
                  <a:cubicBezTo>
                    <a:pt x="3364" y="1023"/>
                    <a:pt x="3552" y="1093"/>
                    <a:pt x="3734" y="1194"/>
                  </a:cubicBezTo>
                  <a:cubicBezTo>
                    <a:pt x="3769" y="1214"/>
                    <a:pt x="3817" y="1237"/>
                    <a:pt x="3858" y="1243"/>
                  </a:cubicBezTo>
                  <a:cubicBezTo>
                    <a:pt x="3865" y="1244"/>
                    <a:pt x="3873" y="1246"/>
                    <a:pt x="3880" y="1245"/>
                  </a:cubicBezTo>
                  <a:cubicBezTo>
                    <a:pt x="3945" y="1237"/>
                    <a:pt x="4090" y="989"/>
                    <a:pt x="4121" y="938"/>
                  </a:cubicBezTo>
                  <a:cubicBezTo>
                    <a:pt x="4353" y="560"/>
                    <a:pt x="4647" y="357"/>
                    <a:pt x="5099" y="349"/>
                  </a:cubicBezTo>
                  <a:cubicBezTo>
                    <a:pt x="5141" y="349"/>
                    <a:pt x="5183" y="349"/>
                    <a:pt x="5225" y="352"/>
                  </a:cubicBezTo>
                  <a:cubicBezTo>
                    <a:pt x="5227" y="352"/>
                    <a:pt x="5229" y="352"/>
                    <a:pt x="5231" y="352"/>
                  </a:cubicBezTo>
                  <a:cubicBezTo>
                    <a:pt x="5297" y="356"/>
                    <a:pt x="5351" y="349"/>
                    <a:pt x="5410" y="318"/>
                  </a:cubicBezTo>
                  <a:cubicBezTo>
                    <a:pt x="5514" y="263"/>
                    <a:pt x="5633" y="144"/>
                    <a:pt x="5725" y="68"/>
                  </a:cubicBezTo>
                  <a:cubicBezTo>
                    <a:pt x="5753" y="46"/>
                    <a:pt x="5781" y="23"/>
                    <a:pt x="5810" y="1"/>
                  </a:cubicBezTo>
                  <a:close/>
                  <a:moveTo>
                    <a:pt x="1" y="7189"/>
                  </a:moveTo>
                  <a:cubicBezTo>
                    <a:pt x="95" y="8013"/>
                    <a:pt x="348" y="8814"/>
                    <a:pt x="748" y="9546"/>
                  </a:cubicBezTo>
                  <a:cubicBezTo>
                    <a:pt x="759" y="9510"/>
                    <a:pt x="767" y="9477"/>
                    <a:pt x="774" y="9448"/>
                  </a:cubicBezTo>
                  <a:cubicBezTo>
                    <a:pt x="795" y="9351"/>
                    <a:pt x="799" y="9248"/>
                    <a:pt x="796" y="9148"/>
                  </a:cubicBezTo>
                  <a:cubicBezTo>
                    <a:pt x="795" y="9048"/>
                    <a:pt x="784" y="8941"/>
                    <a:pt x="791" y="8842"/>
                  </a:cubicBezTo>
                  <a:cubicBezTo>
                    <a:pt x="801" y="8718"/>
                    <a:pt x="863" y="8592"/>
                    <a:pt x="919" y="8482"/>
                  </a:cubicBezTo>
                  <a:cubicBezTo>
                    <a:pt x="933" y="8452"/>
                    <a:pt x="954" y="8414"/>
                    <a:pt x="973" y="8377"/>
                  </a:cubicBezTo>
                  <a:cubicBezTo>
                    <a:pt x="932" y="8316"/>
                    <a:pt x="869" y="8243"/>
                    <a:pt x="836" y="8201"/>
                  </a:cubicBezTo>
                  <a:cubicBezTo>
                    <a:pt x="777" y="8129"/>
                    <a:pt x="717" y="8056"/>
                    <a:pt x="663" y="7980"/>
                  </a:cubicBezTo>
                  <a:cubicBezTo>
                    <a:pt x="628" y="7930"/>
                    <a:pt x="481" y="7835"/>
                    <a:pt x="429" y="7795"/>
                  </a:cubicBezTo>
                  <a:cubicBezTo>
                    <a:pt x="251" y="7659"/>
                    <a:pt x="114" y="7507"/>
                    <a:pt x="36" y="7293"/>
                  </a:cubicBezTo>
                  <a:cubicBezTo>
                    <a:pt x="23" y="7258"/>
                    <a:pt x="11" y="7224"/>
                    <a:pt x="1" y="7189"/>
                  </a:cubicBezTo>
                  <a:moveTo>
                    <a:pt x="3076" y="2075"/>
                  </a:moveTo>
                  <a:cubicBezTo>
                    <a:pt x="3090" y="2079"/>
                    <a:pt x="3104" y="2083"/>
                    <a:pt x="3120" y="2087"/>
                  </a:cubicBezTo>
                  <a:cubicBezTo>
                    <a:pt x="3113" y="2076"/>
                    <a:pt x="3107" y="2064"/>
                    <a:pt x="3101" y="2052"/>
                  </a:cubicBezTo>
                  <a:cubicBezTo>
                    <a:pt x="3092" y="2060"/>
                    <a:pt x="3084" y="2068"/>
                    <a:pt x="3076" y="2075"/>
                  </a:cubicBezTo>
                  <a:close/>
                  <a:moveTo>
                    <a:pt x="9303" y="2050"/>
                  </a:moveTo>
                  <a:cubicBezTo>
                    <a:pt x="9294" y="2072"/>
                    <a:pt x="9282" y="2093"/>
                    <a:pt x="9269" y="2113"/>
                  </a:cubicBezTo>
                  <a:cubicBezTo>
                    <a:pt x="9245" y="2151"/>
                    <a:pt x="9214" y="2185"/>
                    <a:pt x="9180" y="2215"/>
                  </a:cubicBezTo>
                  <a:cubicBezTo>
                    <a:pt x="9171" y="2224"/>
                    <a:pt x="9162" y="2232"/>
                    <a:pt x="9151" y="2240"/>
                  </a:cubicBezTo>
                  <a:cubicBezTo>
                    <a:pt x="9028" y="2336"/>
                    <a:pt x="8846" y="2398"/>
                    <a:pt x="8690" y="2419"/>
                  </a:cubicBezTo>
                  <a:lnTo>
                    <a:pt x="8684" y="2420"/>
                  </a:lnTo>
                  <a:cubicBezTo>
                    <a:pt x="8675" y="2420"/>
                    <a:pt x="8663" y="2421"/>
                    <a:pt x="8653" y="2423"/>
                  </a:cubicBezTo>
                  <a:cubicBezTo>
                    <a:pt x="8649" y="2434"/>
                    <a:pt x="8646" y="2446"/>
                    <a:pt x="8643" y="2455"/>
                  </a:cubicBezTo>
                  <a:cubicBezTo>
                    <a:pt x="8572" y="2690"/>
                    <a:pt x="8365" y="2813"/>
                    <a:pt x="8131" y="2838"/>
                  </a:cubicBezTo>
                  <a:cubicBezTo>
                    <a:pt x="8082" y="2843"/>
                    <a:pt x="8034" y="2844"/>
                    <a:pt x="7985" y="2841"/>
                  </a:cubicBezTo>
                  <a:cubicBezTo>
                    <a:pt x="7961" y="2840"/>
                    <a:pt x="7938" y="2839"/>
                    <a:pt x="7915" y="2836"/>
                  </a:cubicBezTo>
                  <a:cubicBezTo>
                    <a:pt x="7813" y="2826"/>
                    <a:pt x="7705" y="2802"/>
                    <a:pt x="7609" y="2764"/>
                  </a:cubicBezTo>
                  <a:cubicBezTo>
                    <a:pt x="7477" y="2713"/>
                    <a:pt x="7361" y="2620"/>
                    <a:pt x="7312" y="2495"/>
                  </a:cubicBezTo>
                  <a:cubicBezTo>
                    <a:pt x="7226" y="2562"/>
                    <a:pt x="7116" y="2606"/>
                    <a:pt x="7011" y="2641"/>
                  </a:cubicBezTo>
                  <a:cubicBezTo>
                    <a:pt x="7008" y="2643"/>
                    <a:pt x="7003" y="2644"/>
                    <a:pt x="7000" y="2646"/>
                  </a:cubicBezTo>
                  <a:cubicBezTo>
                    <a:pt x="6970" y="2655"/>
                    <a:pt x="6940" y="2667"/>
                    <a:pt x="6910" y="2677"/>
                  </a:cubicBezTo>
                  <a:cubicBezTo>
                    <a:pt x="6777" y="2727"/>
                    <a:pt x="6669" y="2778"/>
                    <a:pt x="6549" y="2849"/>
                  </a:cubicBezTo>
                  <a:cubicBezTo>
                    <a:pt x="6534" y="2858"/>
                    <a:pt x="6519" y="2867"/>
                    <a:pt x="6504" y="2875"/>
                  </a:cubicBezTo>
                  <a:cubicBezTo>
                    <a:pt x="6403" y="2934"/>
                    <a:pt x="6306" y="2950"/>
                    <a:pt x="6208" y="2937"/>
                  </a:cubicBezTo>
                  <a:lnTo>
                    <a:pt x="6208" y="2940"/>
                  </a:lnTo>
                  <a:cubicBezTo>
                    <a:pt x="6208" y="2965"/>
                    <a:pt x="6207" y="2991"/>
                    <a:pt x="6204" y="3016"/>
                  </a:cubicBezTo>
                  <a:cubicBezTo>
                    <a:pt x="6203" y="3031"/>
                    <a:pt x="6201" y="3045"/>
                    <a:pt x="6198" y="3060"/>
                  </a:cubicBezTo>
                  <a:cubicBezTo>
                    <a:pt x="6198" y="3060"/>
                    <a:pt x="6198" y="3062"/>
                    <a:pt x="6198" y="3064"/>
                  </a:cubicBezTo>
                  <a:cubicBezTo>
                    <a:pt x="6205" y="3061"/>
                    <a:pt x="6214" y="3060"/>
                    <a:pt x="6223" y="3058"/>
                  </a:cubicBezTo>
                  <a:cubicBezTo>
                    <a:pt x="6326" y="3035"/>
                    <a:pt x="6412" y="3053"/>
                    <a:pt x="6502" y="3100"/>
                  </a:cubicBezTo>
                  <a:cubicBezTo>
                    <a:pt x="6570" y="3056"/>
                    <a:pt x="6637" y="3027"/>
                    <a:pt x="6725" y="3026"/>
                  </a:cubicBezTo>
                  <a:cubicBezTo>
                    <a:pt x="6855" y="3022"/>
                    <a:pt x="6955" y="3081"/>
                    <a:pt x="7034" y="3170"/>
                  </a:cubicBezTo>
                  <a:lnTo>
                    <a:pt x="7058" y="3128"/>
                  </a:lnTo>
                  <a:lnTo>
                    <a:pt x="7115" y="3160"/>
                  </a:lnTo>
                  <a:cubicBezTo>
                    <a:pt x="7133" y="3151"/>
                    <a:pt x="7151" y="3144"/>
                    <a:pt x="7171" y="3138"/>
                  </a:cubicBezTo>
                  <a:cubicBezTo>
                    <a:pt x="7264" y="3109"/>
                    <a:pt x="7359" y="3122"/>
                    <a:pt x="7446" y="3163"/>
                  </a:cubicBezTo>
                  <a:cubicBezTo>
                    <a:pt x="7518" y="3196"/>
                    <a:pt x="7564" y="3242"/>
                    <a:pt x="7612" y="3303"/>
                  </a:cubicBezTo>
                  <a:cubicBezTo>
                    <a:pt x="7650" y="3350"/>
                    <a:pt x="7684" y="3384"/>
                    <a:pt x="7732" y="3421"/>
                  </a:cubicBezTo>
                  <a:cubicBezTo>
                    <a:pt x="7904" y="3553"/>
                    <a:pt x="8008" y="3716"/>
                    <a:pt x="8030" y="3914"/>
                  </a:cubicBezTo>
                  <a:cubicBezTo>
                    <a:pt x="8033" y="3913"/>
                    <a:pt x="8035" y="3912"/>
                    <a:pt x="8036" y="3911"/>
                  </a:cubicBezTo>
                  <a:cubicBezTo>
                    <a:pt x="8043" y="3907"/>
                    <a:pt x="8049" y="3904"/>
                    <a:pt x="8056" y="3900"/>
                  </a:cubicBezTo>
                  <a:cubicBezTo>
                    <a:pt x="8124" y="3867"/>
                    <a:pt x="8200" y="3851"/>
                    <a:pt x="8275" y="3853"/>
                  </a:cubicBezTo>
                  <a:cubicBezTo>
                    <a:pt x="8304" y="3854"/>
                    <a:pt x="8333" y="3858"/>
                    <a:pt x="8362" y="3865"/>
                  </a:cubicBezTo>
                  <a:cubicBezTo>
                    <a:pt x="8507" y="3899"/>
                    <a:pt x="8616" y="4000"/>
                    <a:pt x="8676" y="4134"/>
                  </a:cubicBezTo>
                  <a:cubicBezTo>
                    <a:pt x="8717" y="4229"/>
                    <a:pt x="8732" y="4328"/>
                    <a:pt x="8736" y="4430"/>
                  </a:cubicBezTo>
                  <a:cubicBezTo>
                    <a:pt x="8737" y="4469"/>
                    <a:pt x="8737" y="4506"/>
                    <a:pt x="8737" y="4544"/>
                  </a:cubicBezTo>
                  <a:cubicBezTo>
                    <a:pt x="8737" y="4548"/>
                    <a:pt x="8737" y="4553"/>
                    <a:pt x="8737" y="4557"/>
                  </a:cubicBezTo>
                  <a:cubicBezTo>
                    <a:pt x="8737" y="4565"/>
                    <a:pt x="8737" y="4574"/>
                    <a:pt x="8737" y="4584"/>
                  </a:cubicBezTo>
                  <a:cubicBezTo>
                    <a:pt x="8744" y="4586"/>
                    <a:pt x="8751" y="4587"/>
                    <a:pt x="8757" y="4588"/>
                  </a:cubicBezTo>
                  <a:cubicBezTo>
                    <a:pt x="8868" y="4616"/>
                    <a:pt x="8971" y="4643"/>
                    <a:pt x="9067" y="4698"/>
                  </a:cubicBezTo>
                  <a:cubicBezTo>
                    <a:pt x="9136" y="4689"/>
                    <a:pt x="9199" y="4689"/>
                    <a:pt x="9271" y="4710"/>
                  </a:cubicBezTo>
                  <a:cubicBezTo>
                    <a:pt x="9428" y="4757"/>
                    <a:pt x="9522" y="4883"/>
                    <a:pt x="9566" y="5035"/>
                  </a:cubicBezTo>
                  <a:cubicBezTo>
                    <a:pt x="9599" y="5147"/>
                    <a:pt x="9604" y="5276"/>
                    <a:pt x="9590" y="5391"/>
                  </a:cubicBezTo>
                  <a:cubicBezTo>
                    <a:pt x="9576" y="5503"/>
                    <a:pt x="9542" y="5613"/>
                    <a:pt x="9484" y="5710"/>
                  </a:cubicBezTo>
                  <a:cubicBezTo>
                    <a:pt x="9405" y="5841"/>
                    <a:pt x="9288" y="5938"/>
                    <a:pt x="9139" y="5982"/>
                  </a:cubicBezTo>
                  <a:cubicBezTo>
                    <a:pt x="9055" y="6007"/>
                    <a:pt x="8969" y="6013"/>
                    <a:pt x="8882" y="6001"/>
                  </a:cubicBezTo>
                  <a:cubicBezTo>
                    <a:pt x="8682" y="5976"/>
                    <a:pt x="8472" y="5930"/>
                    <a:pt x="8278" y="5873"/>
                  </a:cubicBezTo>
                  <a:cubicBezTo>
                    <a:pt x="8242" y="5862"/>
                    <a:pt x="8207" y="5851"/>
                    <a:pt x="8171" y="5839"/>
                  </a:cubicBezTo>
                  <a:cubicBezTo>
                    <a:pt x="8169" y="5838"/>
                    <a:pt x="8168" y="5838"/>
                    <a:pt x="8166" y="5837"/>
                  </a:cubicBezTo>
                  <a:cubicBezTo>
                    <a:pt x="8026" y="5790"/>
                    <a:pt x="7865" y="5723"/>
                    <a:pt x="7747" y="5620"/>
                  </a:cubicBezTo>
                  <a:cubicBezTo>
                    <a:pt x="7675" y="5692"/>
                    <a:pt x="7577" y="5738"/>
                    <a:pt x="7446" y="5749"/>
                  </a:cubicBezTo>
                  <a:cubicBezTo>
                    <a:pt x="7251" y="5764"/>
                    <a:pt x="7038" y="5694"/>
                    <a:pt x="6873" y="5593"/>
                  </a:cubicBezTo>
                  <a:cubicBezTo>
                    <a:pt x="6847" y="5576"/>
                    <a:pt x="6822" y="5559"/>
                    <a:pt x="6797" y="5541"/>
                  </a:cubicBezTo>
                  <a:cubicBezTo>
                    <a:pt x="6748" y="5504"/>
                    <a:pt x="6702" y="5465"/>
                    <a:pt x="6659" y="5421"/>
                  </a:cubicBezTo>
                  <a:cubicBezTo>
                    <a:pt x="6589" y="5349"/>
                    <a:pt x="6528" y="5268"/>
                    <a:pt x="6478" y="5180"/>
                  </a:cubicBezTo>
                  <a:cubicBezTo>
                    <a:pt x="6438" y="5110"/>
                    <a:pt x="6397" y="5043"/>
                    <a:pt x="6350" y="4977"/>
                  </a:cubicBezTo>
                  <a:cubicBezTo>
                    <a:pt x="6270" y="4859"/>
                    <a:pt x="6218" y="4767"/>
                    <a:pt x="6207" y="4643"/>
                  </a:cubicBezTo>
                  <a:cubicBezTo>
                    <a:pt x="6154" y="4641"/>
                    <a:pt x="6100" y="4640"/>
                    <a:pt x="6046" y="4639"/>
                  </a:cubicBezTo>
                  <a:cubicBezTo>
                    <a:pt x="6000" y="4638"/>
                    <a:pt x="5953" y="4637"/>
                    <a:pt x="5907" y="4636"/>
                  </a:cubicBezTo>
                  <a:cubicBezTo>
                    <a:pt x="5872" y="4635"/>
                    <a:pt x="5838" y="4634"/>
                    <a:pt x="5804" y="4632"/>
                  </a:cubicBezTo>
                  <a:cubicBezTo>
                    <a:pt x="5596" y="4623"/>
                    <a:pt x="5407" y="4604"/>
                    <a:pt x="5204" y="4565"/>
                  </a:cubicBezTo>
                  <a:cubicBezTo>
                    <a:pt x="5103" y="4545"/>
                    <a:pt x="5016" y="4533"/>
                    <a:pt x="4913" y="4530"/>
                  </a:cubicBezTo>
                  <a:cubicBezTo>
                    <a:pt x="4860" y="4528"/>
                    <a:pt x="4814" y="4533"/>
                    <a:pt x="4773" y="4568"/>
                  </a:cubicBezTo>
                  <a:cubicBezTo>
                    <a:pt x="4750" y="4586"/>
                    <a:pt x="4729" y="4610"/>
                    <a:pt x="4710" y="4633"/>
                  </a:cubicBezTo>
                  <a:cubicBezTo>
                    <a:pt x="4710" y="4633"/>
                    <a:pt x="4709" y="4633"/>
                    <a:pt x="4709" y="4634"/>
                  </a:cubicBezTo>
                  <a:cubicBezTo>
                    <a:pt x="4701" y="4643"/>
                    <a:pt x="4693" y="4653"/>
                    <a:pt x="4685" y="4663"/>
                  </a:cubicBezTo>
                  <a:cubicBezTo>
                    <a:pt x="4660" y="4693"/>
                    <a:pt x="4635" y="4723"/>
                    <a:pt x="4608" y="4752"/>
                  </a:cubicBezTo>
                  <a:cubicBezTo>
                    <a:pt x="4581" y="4781"/>
                    <a:pt x="4553" y="4808"/>
                    <a:pt x="4521" y="4833"/>
                  </a:cubicBezTo>
                  <a:cubicBezTo>
                    <a:pt x="4410" y="4921"/>
                    <a:pt x="4291" y="4959"/>
                    <a:pt x="4157" y="4994"/>
                  </a:cubicBezTo>
                  <a:cubicBezTo>
                    <a:pt x="4141" y="4999"/>
                    <a:pt x="4118" y="5004"/>
                    <a:pt x="4098" y="5010"/>
                  </a:cubicBezTo>
                  <a:cubicBezTo>
                    <a:pt x="4028" y="5112"/>
                    <a:pt x="3922" y="5209"/>
                    <a:pt x="3837" y="5290"/>
                  </a:cubicBezTo>
                  <a:cubicBezTo>
                    <a:pt x="3791" y="5334"/>
                    <a:pt x="3697" y="5419"/>
                    <a:pt x="3636" y="5488"/>
                  </a:cubicBezTo>
                  <a:cubicBezTo>
                    <a:pt x="3654" y="5559"/>
                    <a:pt x="3667" y="5630"/>
                    <a:pt x="3667" y="5706"/>
                  </a:cubicBezTo>
                  <a:cubicBezTo>
                    <a:pt x="3667" y="5772"/>
                    <a:pt x="3658" y="5836"/>
                    <a:pt x="3638" y="5899"/>
                  </a:cubicBezTo>
                  <a:cubicBezTo>
                    <a:pt x="3617" y="5969"/>
                    <a:pt x="3582" y="6033"/>
                    <a:pt x="3539" y="6093"/>
                  </a:cubicBezTo>
                  <a:cubicBezTo>
                    <a:pt x="3520" y="6116"/>
                    <a:pt x="3501" y="6140"/>
                    <a:pt x="3481" y="6161"/>
                  </a:cubicBezTo>
                  <a:cubicBezTo>
                    <a:pt x="3461" y="6188"/>
                    <a:pt x="3444" y="6254"/>
                    <a:pt x="3438" y="6285"/>
                  </a:cubicBezTo>
                  <a:cubicBezTo>
                    <a:pt x="3432" y="6310"/>
                    <a:pt x="3425" y="6361"/>
                    <a:pt x="3430" y="6390"/>
                  </a:cubicBezTo>
                  <a:cubicBezTo>
                    <a:pt x="3439" y="6409"/>
                    <a:pt x="3451" y="6427"/>
                    <a:pt x="3462" y="6446"/>
                  </a:cubicBezTo>
                  <a:cubicBezTo>
                    <a:pt x="3534" y="6558"/>
                    <a:pt x="3572" y="6648"/>
                    <a:pt x="3577" y="6787"/>
                  </a:cubicBezTo>
                  <a:cubicBezTo>
                    <a:pt x="3579" y="6831"/>
                    <a:pt x="3576" y="6875"/>
                    <a:pt x="3573" y="6920"/>
                  </a:cubicBezTo>
                  <a:cubicBezTo>
                    <a:pt x="3573" y="6921"/>
                    <a:pt x="3573" y="6922"/>
                    <a:pt x="3573" y="6923"/>
                  </a:cubicBezTo>
                  <a:cubicBezTo>
                    <a:pt x="3571" y="6936"/>
                    <a:pt x="3569" y="6978"/>
                    <a:pt x="3575" y="6990"/>
                  </a:cubicBezTo>
                  <a:cubicBezTo>
                    <a:pt x="3583" y="7006"/>
                    <a:pt x="3631" y="7033"/>
                    <a:pt x="3644" y="7040"/>
                  </a:cubicBezTo>
                  <a:cubicBezTo>
                    <a:pt x="3753" y="7097"/>
                    <a:pt x="3863" y="7153"/>
                    <a:pt x="3976" y="7196"/>
                  </a:cubicBezTo>
                  <a:cubicBezTo>
                    <a:pt x="4059" y="7227"/>
                    <a:pt x="4158" y="7258"/>
                    <a:pt x="4247" y="7259"/>
                  </a:cubicBezTo>
                  <a:cubicBezTo>
                    <a:pt x="4305" y="7261"/>
                    <a:pt x="4362" y="7259"/>
                    <a:pt x="4420" y="7258"/>
                  </a:cubicBezTo>
                  <a:cubicBezTo>
                    <a:pt x="4422" y="7258"/>
                    <a:pt x="4423" y="7258"/>
                    <a:pt x="4425" y="7258"/>
                  </a:cubicBezTo>
                  <a:cubicBezTo>
                    <a:pt x="4459" y="7257"/>
                    <a:pt x="4494" y="7257"/>
                    <a:pt x="4529" y="7256"/>
                  </a:cubicBezTo>
                  <a:cubicBezTo>
                    <a:pt x="4758" y="7254"/>
                    <a:pt x="5001" y="7279"/>
                    <a:pt x="5153" y="7474"/>
                  </a:cubicBezTo>
                  <a:cubicBezTo>
                    <a:pt x="5182" y="7511"/>
                    <a:pt x="5216" y="7547"/>
                    <a:pt x="5254" y="7575"/>
                  </a:cubicBezTo>
                  <a:cubicBezTo>
                    <a:pt x="5275" y="7593"/>
                    <a:pt x="5303" y="7610"/>
                    <a:pt x="5330" y="7619"/>
                  </a:cubicBezTo>
                  <a:cubicBezTo>
                    <a:pt x="5338" y="7623"/>
                    <a:pt x="5348" y="7625"/>
                    <a:pt x="5357" y="7629"/>
                  </a:cubicBezTo>
                  <a:cubicBezTo>
                    <a:pt x="5442" y="7656"/>
                    <a:pt x="5518" y="7685"/>
                    <a:pt x="5592" y="7739"/>
                  </a:cubicBezTo>
                  <a:cubicBezTo>
                    <a:pt x="5754" y="7859"/>
                    <a:pt x="5813" y="8041"/>
                    <a:pt x="5805" y="8237"/>
                  </a:cubicBezTo>
                  <a:cubicBezTo>
                    <a:pt x="5804" y="8284"/>
                    <a:pt x="5798" y="8329"/>
                    <a:pt x="5792" y="8373"/>
                  </a:cubicBezTo>
                  <a:cubicBezTo>
                    <a:pt x="5785" y="8415"/>
                    <a:pt x="5777" y="8455"/>
                    <a:pt x="5767" y="8495"/>
                  </a:cubicBezTo>
                  <a:cubicBezTo>
                    <a:pt x="5745" y="8586"/>
                    <a:pt x="5706" y="8733"/>
                    <a:pt x="5706" y="8826"/>
                  </a:cubicBezTo>
                  <a:cubicBezTo>
                    <a:pt x="5707" y="8856"/>
                    <a:pt x="5720" y="8876"/>
                    <a:pt x="5736" y="8902"/>
                  </a:cubicBezTo>
                  <a:cubicBezTo>
                    <a:pt x="5852" y="9081"/>
                    <a:pt x="5878" y="9226"/>
                    <a:pt x="5857" y="9432"/>
                  </a:cubicBezTo>
                  <a:cubicBezTo>
                    <a:pt x="5855" y="9452"/>
                    <a:pt x="5851" y="9477"/>
                    <a:pt x="5853" y="9497"/>
                  </a:cubicBezTo>
                  <a:cubicBezTo>
                    <a:pt x="5857" y="9531"/>
                    <a:pt x="5860" y="9565"/>
                    <a:pt x="5861" y="9599"/>
                  </a:cubicBezTo>
                  <a:cubicBezTo>
                    <a:pt x="5862" y="9651"/>
                    <a:pt x="5860" y="9702"/>
                    <a:pt x="5853" y="9754"/>
                  </a:cubicBezTo>
                  <a:cubicBezTo>
                    <a:pt x="5847" y="9795"/>
                    <a:pt x="5837" y="9836"/>
                    <a:pt x="5824" y="9875"/>
                  </a:cubicBezTo>
                  <a:cubicBezTo>
                    <a:pt x="5775" y="10023"/>
                    <a:pt x="5684" y="10142"/>
                    <a:pt x="5570" y="10243"/>
                  </a:cubicBezTo>
                  <a:cubicBezTo>
                    <a:pt x="5562" y="10253"/>
                    <a:pt x="5557" y="10283"/>
                    <a:pt x="5555" y="10295"/>
                  </a:cubicBezTo>
                  <a:cubicBezTo>
                    <a:pt x="5544" y="10373"/>
                    <a:pt x="5562" y="10466"/>
                    <a:pt x="5585" y="10540"/>
                  </a:cubicBezTo>
                  <a:cubicBezTo>
                    <a:pt x="5632" y="10693"/>
                    <a:pt x="5637" y="10840"/>
                    <a:pt x="5622" y="10998"/>
                  </a:cubicBezTo>
                  <a:cubicBezTo>
                    <a:pt x="5620" y="11022"/>
                    <a:pt x="5618" y="11044"/>
                    <a:pt x="5615" y="11068"/>
                  </a:cubicBezTo>
                  <a:cubicBezTo>
                    <a:pt x="5614" y="11078"/>
                    <a:pt x="5613" y="11090"/>
                    <a:pt x="5613" y="11100"/>
                  </a:cubicBezTo>
                  <a:cubicBezTo>
                    <a:pt x="5610" y="11124"/>
                    <a:pt x="5604" y="11174"/>
                    <a:pt x="5607" y="11197"/>
                  </a:cubicBezTo>
                  <a:cubicBezTo>
                    <a:pt x="5640" y="11299"/>
                    <a:pt x="5665" y="11401"/>
                    <a:pt x="5675" y="11506"/>
                  </a:cubicBezTo>
                  <a:cubicBezTo>
                    <a:pt x="5680" y="11549"/>
                    <a:pt x="5681" y="11591"/>
                    <a:pt x="5682" y="11634"/>
                  </a:cubicBezTo>
                  <a:cubicBezTo>
                    <a:pt x="5708" y="11637"/>
                    <a:pt x="5734" y="11640"/>
                    <a:pt x="5749" y="11641"/>
                  </a:cubicBezTo>
                  <a:cubicBezTo>
                    <a:pt x="5812" y="11643"/>
                    <a:pt x="5879" y="11638"/>
                    <a:pt x="5943" y="11629"/>
                  </a:cubicBezTo>
                  <a:cubicBezTo>
                    <a:pt x="5950" y="11629"/>
                    <a:pt x="5958" y="11627"/>
                    <a:pt x="5967" y="11626"/>
                  </a:cubicBezTo>
                  <a:cubicBezTo>
                    <a:pt x="5986" y="11623"/>
                    <a:pt x="6005" y="11620"/>
                    <a:pt x="6025" y="11616"/>
                  </a:cubicBezTo>
                  <a:cubicBezTo>
                    <a:pt x="6050" y="11611"/>
                    <a:pt x="6100" y="11601"/>
                    <a:pt x="6134" y="11590"/>
                  </a:cubicBezTo>
                  <a:cubicBezTo>
                    <a:pt x="6193" y="11460"/>
                    <a:pt x="6264" y="11371"/>
                    <a:pt x="6389" y="11292"/>
                  </a:cubicBezTo>
                  <a:cubicBezTo>
                    <a:pt x="6463" y="11243"/>
                    <a:pt x="6540" y="11208"/>
                    <a:pt x="6621" y="11175"/>
                  </a:cubicBezTo>
                  <a:cubicBezTo>
                    <a:pt x="6632" y="11171"/>
                    <a:pt x="6644" y="11167"/>
                    <a:pt x="6655" y="11162"/>
                  </a:cubicBezTo>
                  <a:cubicBezTo>
                    <a:pt x="6674" y="11154"/>
                    <a:pt x="6693" y="11147"/>
                    <a:pt x="6713" y="11139"/>
                  </a:cubicBezTo>
                  <a:cubicBezTo>
                    <a:pt x="6721" y="11135"/>
                    <a:pt x="6737" y="11128"/>
                    <a:pt x="6743" y="11123"/>
                  </a:cubicBezTo>
                  <a:cubicBezTo>
                    <a:pt x="6748" y="11117"/>
                    <a:pt x="6753" y="11104"/>
                    <a:pt x="6755" y="11098"/>
                  </a:cubicBezTo>
                  <a:cubicBezTo>
                    <a:pt x="6768" y="11060"/>
                    <a:pt x="6781" y="11023"/>
                    <a:pt x="6796" y="10986"/>
                  </a:cubicBezTo>
                  <a:cubicBezTo>
                    <a:pt x="6831" y="10894"/>
                    <a:pt x="6875" y="10815"/>
                    <a:pt x="6954" y="10752"/>
                  </a:cubicBezTo>
                  <a:cubicBezTo>
                    <a:pt x="7028" y="10693"/>
                    <a:pt x="7102" y="10674"/>
                    <a:pt x="7193" y="10658"/>
                  </a:cubicBezTo>
                  <a:cubicBezTo>
                    <a:pt x="7244" y="10650"/>
                    <a:pt x="7284" y="10638"/>
                    <a:pt x="7333" y="10618"/>
                  </a:cubicBezTo>
                  <a:lnTo>
                    <a:pt x="7368" y="10603"/>
                  </a:lnTo>
                  <a:cubicBezTo>
                    <a:pt x="7406" y="10588"/>
                    <a:pt x="7521" y="10545"/>
                    <a:pt x="7551" y="10519"/>
                  </a:cubicBezTo>
                  <a:cubicBezTo>
                    <a:pt x="7574" y="10498"/>
                    <a:pt x="7614" y="10404"/>
                    <a:pt x="7626" y="10376"/>
                  </a:cubicBezTo>
                  <a:cubicBezTo>
                    <a:pt x="7644" y="10333"/>
                    <a:pt x="7662" y="10288"/>
                    <a:pt x="7679" y="10244"/>
                  </a:cubicBezTo>
                  <a:cubicBezTo>
                    <a:pt x="7718" y="10143"/>
                    <a:pt x="7752" y="10041"/>
                    <a:pt x="7785" y="9938"/>
                  </a:cubicBezTo>
                  <a:cubicBezTo>
                    <a:pt x="7808" y="9863"/>
                    <a:pt x="7833" y="9788"/>
                    <a:pt x="7860" y="9715"/>
                  </a:cubicBezTo>
                  <a:cubicBezTo>
                    <a:pt x="7864" y="9701"/>
                    <a:pt x="7870" y="9688"/>
                    <a:pt x="7875" y="9674"/>
                  </a:cubicBezTo>
                  <a:cubicBezTo>
                    <a:pt x="7901" y="9605"/>
                    <a:pt x="7930" y="9537"/>
                    <a:pt x="7966" y="9473"/>
                  </a:cubicBezTo>
                  <a:cubicBezTo>
                    <a:pt x="8000" y="9413"/>
                    <a:pt x="8039" y="9358"/>
                    <a:pt x="8083" y="9309"/>
                  </a:cubicBezTo>
                  <a:cubicBezTo>
                    <a:pt x="8093" y="9298"/>
                    <a:pt x="8103" y="9288"/>
                    <a:pt x="8112" y="9278"/>
                  </a:cubicBezTo>
                  <a:cubicBezTo>
                    <a:pt x="8257" y="9132"/>
                    <a:pt x="8441" y="9049"/>
                    <a:pt x="8636" y="8996"/>
                  </a:cubicBezTo>
                  <a:cubicBezTo>
                    <a:pt x="8815" y="8946"/>
                    <a:pt x="9005" y="8864"/>
                    <a:pt x="9168" y="8777"/>
                  </a:cubicBezTo>
                  <a:cubicBezTo>
                    <a:pt x="9209" y="8755"/>
                    <a:pt x="9249" y="8731"/>
                    <a:pt x="9288" y="8707"/>
                  </a:cubicBezTo>
                  <a:cubicBezTo>
                    <a:pt x="9319" y="8688"/>
                    <a:pt x="9350" y="8667"/>
                    <a:pt x="9378" y="8645"/>
                  </a:cubicBezTo>
                  <a:cubicBezTo>
                    <a:pt x="9383" y="8642"/>
                    <a:pt x="9387" y="8638"/>
                    <a:pt x="9392" y="8635"/>
                  </a:cubicBezTo>
                  <a:cubicBezTo>
                    <a:pt x="9384" y="8628"/>
                    <a:pt x="9375" y="8623"/>
                    <a:pt x="9367" y="8617"/>
                  </a:cubicBezTo>
                  <a:cubicBezTo>
                    <a:pt x="9360" y="8612"/>
                    <a:pt x="9353" y="8608"/>
                    <a:pt x="9346" y="8602"/>
                  </a:cubicBezTo>
                  <a:cubicBezTo>
                    <a:pt x="9276" y="8551"/>
                    <a:pt x="9216" y="8487"/>
                    <a:pt x="9175" y="8410"/>
                  </a:cubicBezTo>
                  <a:cubicBezTo>
                    <a:pt x="9123" y="8314"/>
                    <a:pt x="9106" y="8206"/>
                    <a:pt x="9130" y="8099"/>
                  </a:cubicBezTo>
                  <a:cubicBezTo>
                    <a:pt x="9137" y="8066"/>
                    <a:pt x="9150" y="8034"/>
                    <a:pt x="9164" y="8003"/>
                  </a:cubicBezTo>
                  <a:cubicBezTo>
                    <a:pt x="9212" y="7906"/>
                    <a:pt x="9289" y="7834"/>
                    <a:pt x="9383" y="7784"/>
                  </a:cubicBezTo>
                  <a:cubicBezTo>
                    <a:pt x="9393" y="7778"/>
                    <a:pt x="9404" y="7773"/>
                    <a:pt x="9414" y="7768"/>
                  </a:cubicBezTo>
                  <a:cubicBezTo>
                    <a:pt x="9432" y="7760"/>
                    <a:pt x="9449" y="7752"/>
                    <a:pt x="9467" y="7745"/>
                  </a:cubicBezTo>
                  <a:cubicBezTo>
                    <a:pt x="9514" y="7727"/>
                    <a:pt x="9562" y="7712"/>
                    <a:pt x="9611" y="7699"/>
                  </a:cubicBezTo>
                  <a:cubicBezTo>
                    <a:pt x="9718" y="7673"/>
                    <a:pt x="9829" y="7660"/>
                    <a:pt x="9939" y="7647"/>
                  </a:cubicBezTo>
                  <a:cubicBezTo>
                    <a:pt x="10081" y="7630"/>
                    <a:pt x="10268" y="7610"/>
                    <a:pt x="10397" y="7543"/>
                  </a:cubicBezTo>
                  <a:cubicBezTo>
                    <a:pt x="10483" y="7499"/>
                    <a:pt x="10568" y="7459"/>
                    <a:pt x="10657" y="7421"/>
                  </a:cubicBezTo>
                  <a:cubicBezTo>
                    <a:pt x="10658" y="7420"/>
                    <a:pt x="10659" y="7419"/>
                    <a:pt x="10661" y="7418"/>
                  </a:cubicBezTo>
                  <a:cubicBezTo>
                    <a:pt x="10664" y="7399"/>
                    <a:pt x="10669" y="7376"/>
                    <a:pt x="10671" y="7355"/>
                  </a:cubicBezTo>
                  <a:cubicBezTo>
                    <a:pt x="10471" y="7347"/>
                    <a:pt x="10345" y="7258"/>
                    <a:pt x="10243" y="7066"/>
                  </a:cubicBezTo>
                  <a:cubicBezTo>
                    <a:pt x="10235" y="7052"/>
                    <a:pt x="10227" y="7039"/>
                    <a:pt x="10218" y="7027"/>
                  </a:cubicBezTo>
                  <a:cubicBezTo>
                    <a:pt x="10199" y="6997"/>
                    <a:pt x="10178" y="6968"/>
                    <a:pt x="10158" y="6938"/>
                  </a:cubicBezTo>
                  <a:cubicBezTo>
                    <a:pt x="10157" y="6936"/>
                    <a:pt x="10155" y="6934"/>
                    <a:pt x="10154" y="6932"/>
                  </a:cubicBezTo>
                  <a:cubicBezTo>
                    <a:pt x="9982" y="6683"/>
                    <a:pt x="9758" y="6352"/>
                    <a:pt x="9930" y="6046"/>
                  </a:cubicBezTo>
                  <a:cubicBezTo>
                    <a:pt x="9935" y="6038"/>
                    <a:pt x="9939" y="6031"/>
                    <a:pt x="9943" y="6024"/>
                  </a:cubicBezTo>
                  <a:lnTo>
                    <a:pt x="9943" y="5978"/>
                  </a:lnTo>
                  <a:lnTo>
                    <a:pt x="10072" y="5885"/>
                  </a:lnTo>
                  <a:cubicBezTo>
                    <a:pt x="10169" y="5815"/>
                    <a:pt x="10286" y="5787"/>
                    <a:pt x="10404" y="5799"/>
                  </a:cubicBezTo>
                  <a:cubicBezTo>
                    <a:pt x="10489" y="5808"/>
                    <a:pt x="10570" y="5837"/>
                    <a:pt x="10645" y="5879"/>
                  </a:cubicBezTo>
                  <a:cubicBezTo>
                    <a:pt x="10764" y="5945"/>
                    <a:pt x="10872" y="6047"/>
                    <a:pt x="10965" y="6155"/>
                  </a:cubicBezTo>
                  <a:lnTo>
                    <a:pt x="10973" y="6155"/>
                  </a:lnTo>
                  <a:lnTo>
                    <a:pt x="11066" y="6284"/>
                  </a:lnTo>
                  <a:cubicBezTo>
                    <a:pt x="11075" y="6297"/>
                    <a:pt x="11092" y="6321"/>
                    <a:pt x="11106" y="6334"/>
                  </a:cubicBezTo>
                  <a:cubicBezTo>
                    <a:pt x="11109" y="6335"/>
                    <a:pt x="11112" y="6336"/>
                    <a:pt x="11114" y="6336"/>
                  </a:cubicBezTo>
                  <a:cubicBezTo>
                    <a:pt x="11125" y="6339"/>
                    <a:pt x="11136" y="6343"/>
                    <a:pt x="11147" y="6346"/>
                  </a:cubicBezTo>
                  <a:cubicBezTo>
                    <a:pt x="11223" y="6370"/>
                    <a:pt x="11288" y="6403"/>
                    <a:pt x="11349" y="6453"/>
                  </a:cubicBezTo>
                  <a:cubicBezTo>
                    <a:pt x="11369" y="6469"/>
                    <a:pt x="11387" y="6486"/>
                    <a:pt x="11404" y="6504"/>
                  </a:cubicBezTo>
                  <a:cubicBezTo>
                    <a:pt x="11431" y="6532"/>
                    <a:pt x="11456" y="6562"/>
                    <a:pt x="11478" y="6593"/>
                  </a:cubicBezTo>
                  <a:cubicBezTo>
                    <a:pt x="11492" y="6613"/>
                    <a:pt x="11506" y="6633"/>
                    <a:pt x="11518" y="6654"/>
                  </a:cubicBezTo>
                  <a:cubicBezTo>
                    <a:pt x="11545" y="6700"/>
                    <a:pt x="11566" y="6744"/>
                    <a:pt x="11583" y="6791"/>
                  </a:cubicBezTo>
                  <a:cubicBezTo>
                    <a:pt x="11594" y="6794"/>
                    <a:pt x="11605" y="6797"/>
                    <a:pt x="11614" y="6800"/>
                  </a:cubicBezTo>
                  <a:cubicBezTo>
                    <a:pt x="11794" y="6852"/>
                    <a:pt x="11975" y="6912"/>
                    <a:pt x="12082" y="7078"/>
                  </a:cubicBezTo>
                  <a:cubicBezTo>
                    <a:pt x="12130" y="7151"/>
                    <a:pt x="12150" y="7224"/>
                    <a:pt x="12171" y="7307"/>
                  </a:cubicBezTo>
                  <a:cubicBezTo>
                    <a:pt x="12180" y="7348"/>
                    <a:pt x="12191" y="7386"/>
                    <a:pt x="12205" y="7425"/>
                  </a:cubicBezTo>
                  <a:cubicBezTo>
                    <a:pt x="12206" y="7428"/>
                    <a:pt x="12206" y="7431"/>
                    <a:pt x="12208" y="7434"/>
                  </a:cubicBezTo>
                  <a:lnTo>
                    <a:pt x="12309" y="7429"/>
                  </a:lnTo>
                  <a:lnTo>
                    <a:pt x="12373" y="7571"/>
                  </a:lnTo>
                  <a:cubicBezTo>
                    <a:pt x="12440" y="7510"/>
                    <a:pt x="12514" y="7456"/>
                    <a:pt x="12591" y="7412"/>
                  </a:cubicBezTo>
                  <a:cubicBezTo>
                    <a:pt x="12626" y="7391"/>
                    <a:pt x="12664" y="7373"/>
                    <a:pt x="12703" y="7356"/>
                  </a:cubicBezTo>
                  <a:cubicBezTo>
                    <a:pt x="12709" y="7312"/>
                    <a:pt x="12715" y="7268"/>
                    <a:pt x="12721" y="7224"/>
                  </a:cubicBezTo>
                  <a:cubicBezTo>
                    <a:pt x="12725" y="7187"/>
                    <a:pt x="12729" y="7150"/>
                    <a:pt x="12733" y="7114"/>
                  </a:cubicBezTo>
                  <a:cubicBezTo>
                    <a:pt x="12736" y="7087"/>
                    <a:pt x="12738" y="7062"/>
                    <a:pt x="12740" y="7036"/>
                  </a:cubicBezTo>
                  <a:cubicBezTo>
                    <a:pt x="12753" y="6899"/>
                    <a:pt x="12761" y="6761"/>
                    <a:pt x="12764" y="6623"/>
                  </a:cubicBezTo>
                  <a:cubicBezTo>
                    <a:pt x="12764" y="6595"/>
                    <a:pt x="12765" y="6567"/>
                    <a:pt x="12765" y="6540"/>
                  </a:cubicBezTo>
                  <a:cubicBezTo>
                    <a:pt x="12766" y="6512"/>
                    <a:pt x="12766" y="6484"/>
                    <a:pt x="12766" y="6456"/>
                  </a:cubicBezTo>
                  <a:lnTo>
                    <a:pt x="12766" y="6447"/>
                  </a:lnTo>
                  <a:cubicBezTo>
                    <a:pt x="12766" y="6357"/>
                    <a:pt x="12764" y="6267"/>
                    <a:pt x="12760" y="6176"/>
                  </a:cubicBezTo>
                  <a:cubicBezTo>
                    <a:pt x="12759" y="6148"/>
                    <a:pt x="12757" y="6120"/>
                    <a:pt x="12756" y="6092"/>
                  </a:cubicBezTo>
                  <a:cubicBezTo>
                    <a:pt x="12747" y="5924"/>
                    <a:pt x="12730" y="5756"/>
                    <a:pt x="12708" y="5589"/>
                  </a:cubicBezTo>
                  <a:cubicBezTo>
                    <a:pt x="12702" y="5552"/>
                    <a:pt x="12697" y="5515"/>
                    <a:pt x="12692" y="5478"/>
                  </a:cubicBezTo>
                  <a:cubicBezTo>
                    <a:pt x="12688" y="5455"/>
                    <a:pt x="12685" y="5434"/>
                    <a:pt x="12681" y="5411"/>
                  </a:cubicBezTo>
                  <a:cubicBezTo>
                    <a:pt x="12653" y="5238"/>
                    <a:pt x="12617" y="5065"/>
                    <a:pt x="12574" y="4895"/>
                  </a:cubicBezTo>
                  <a:cubicBezTo>
                    <a:pt x="12561" y="4843"/>
                    <a:pt x="12547" y="4792"/>
                    <a:pt x="12533" y="4740"/>
                  </a:cubicBezTo>
                  <a:cubicBezTo>
                    <a:pt x="12487" y="4574"/>
                    <a:pt x="12433" y="4410"/>
                    <a:pt x="12374" y="4249"/>
                  </a:cubicBezTo>
                  <a:cubicBezTo>
                    <a:pt x="12332" y="4134"/>
                    <a:pt x="12287" y="4022"/>
                    <a:pt x="12238" y="3911"/>
                  </a:cubicBezTo>
                  <a:cubicBezTo>
                    <a:pt x="12216" y="3859"/>
                    <a:pt x="12192" y="3809"/>
                    <a:pt x="12169" y="3758"/>
                  </a:cubicBezTo>
                  <a:cubicBezTo>
                    <a:pt x="12158" y="3735"/>
                    <a:pt x="12147" y="3712"/>
                    <a:pt x="12137" y="3689"/>
                  </a:cubicBezTo>
                  <a:cubicBezTo>
                    <a:pt x="12007" y="3423"/>
                    <a:pt x="11861" y="3165"/>
                    <a:pt x="11696" y="2919"/>
                  </a:cubicBezTo>
                  <a:cubicBezTo>
                    <a:pt x="11537" y="2682"/>
                    <a:pt x="11362" y="2454"/>
                    <a:pt x="11173" y="2239"/>
                  </a:cubicBezTo>
                  <a:cubicBezTo>
                    <a:pt x="11074" y="2128"/>
                    <a:pt x="10972" y="2021"/>
                    <a:pt x="10867" y="1917"/>
                  </a:cubicBezTo>
                  <a:cubicBezTo>
                    <a:pt x="10856" y="1905"/>
                    <a:pt x="10845" y="1895"/>
                    <a:pt x="10835" y="1884"/>
                  </a:cubicBezTo>
                  <a:cubicBezTo>
                    <a:pt x="10754" y="1806"/>
                    <a:pt x="10670" y="1729"/>
                    <a:pt x="10585" y="1655"/>
                  </a:cubicBezTo>
                  <a:cubicBezTo>
                    <a:pt x="10563" y="1655"/>
                    <a:pt x="10541" y="1655"/>
                    <a:pt x="10520" y="1655"/>
                  </a:cubicBezTo>
                  <a:cubicBezTo>
                    <a:pt x="10506" y="1655"/>
                    <a:pt x="10493" y="1655"/>
                    <a:pt x="10480" y="1655"/>
                  </a:cubicBezTo>
                  <a:cubicBezTo>
                    <a:pt x="10412" y="1654"/>
                    <a:pt x="10286" y="1642"/>
                    <a:pt x="10232" y="1695"/>
                  </a:cubicBezTo>
                  <a:cubicBezTo>
                    <a:pt x="10224" y="1703"/>
                    <a:pt x="10217" y="1710"/>
                    <a:pt x="10210" y="1717"/>
                  </a:cubicBezTo>
                  <a:cubicBezTo>
                    <a:pt x="10176" y="1747"/>
                    <a:pt x="10141" y="1776"/>
                    <a:pt x="10104" y="1803"/>
                  </a:cubicBezTo>
                  <a:cubicBezTo>
                    <a:pt x="10069" y="1828"/>
                    <a:pt x="10032" y="1852"/>
                    <a:pt x="9995" y="1875"/>
                  </a:cubicBezTo>
                  <a:cubicBezTo>
                    <a:pt x="9858" y="1955"/>
                    <a:pt x="9699" y="2016"/>
                    <a:pt x="9542" y="2042"/>
                  </a:cubicBezTo>
                  <a:cubicBezTo>
                    <a:pt x="9464" y="2055"/>
                    <a:pt x="9382" y="2060"/>
                    <a:pt x="9303" y="20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5"/>
            <p:cNvSpPr/>
            <p:nvPr/>
          </p:nvSpPr>
          <p:spPr>
            <a:xfrm>
              <a:off x="3749877" y="2957556"/>
              <a:ext cx="1123435" cy="1123508"/>
            </a:xfrm>
            <a:custGeom>
              <a:avLst/>
              <a:gdLst/>
              <a:ahLst/>
              <a:cxnLst/>
              <a:rect l="l" t="t" r="r" b="b"/>
              <a:pathLst>
                <a:path w="15389" h="15390" extrusionOk="0">
                  <a:moveTo>
                    <a:pt x="7694" y="300"/>
                  </a:moveTo>
                  <a:cubicBezTo>
                    <a:pt x="3610" y="300"/>
                    <a:pt x="300" y="3611"/>
                    <a:pt x="300" y="7695"/>
                  </a:cubicBezTo>
                  <a:cubicBezTo>
                    <a:pt x="300" y="11780"/>
                    <a:pt x="3610" y="15091"/>
                    <a:pt x="7694" y="15091"/>
                  </a:cubicBezTo>
                  <a:cubicBezTo>
                    <a:pt x="11778" y="15091"/>
                    <a:pt x="15089" y="11780"/>
                    <a:pt x="15089" y="7695"/>
                  </a:cubicBezTo>
                  <a:cubicBezTo>
                    <a:pt x="15089" y="3611"/>
                    <a:pt x="11778" y="300"/>
                    <a:pt x="7694" y="300"/>
                  </a:cubicBezTo>
                  <a:close/>
                  <a:moveTo>
                    <a:pt x="8160" y="129"/>
                  </a:moveTo>
                  <a:cubicBezTo>
                    <a:pt x="10248" y="258"/>
                    <a:pt x="12088" y="1222"/>
                    <a:pt x="13373" y="2675"/>
                  </a:cubicBezTo>
                  <a:cubicBezTo>
                    <a:pt x="14658" y="4128"/>
                    <a:pt x="15388" y="6072"/>
                    <a:pt x="15260" y="8160"/>
                  </a:cubicBezTo>
                  <a:cubicBezTo>
                    <a:pt x="15132" y="10250"/>
                    <a:pt x="14169" y="12090"/>
                    <a:pt x="12715" y="13374"/>
                  </a:cubicBezTo>
                  <a:cubicBezTo>
                    <a:pt x="11261" y="14659"/>
                    <a:pt x="9317" y="15390"/>
                    <a:pt x="7229" y="15262"/>
                  </a:cubicBezTo>
                  <a:cubicBezTo>
                    <a:pt x="5140" y="15132"/>
                    <a:pt x="3301" y="14169"/>
                    <a:pt x="2015" y="12716"/>
                  </a:cubicBezTo>
                  <a:cubicBezTo>
                    <a:pt x="730" y="11263"/>
                    <a:pt x="0" y="9319"/>
                    <a:pt x="129" y="7231"/>
                  </a:cubicBezTo>
                  <a:cubicBezTo>
                    <a:pt x="257" y="5141"/>
                    <a:pt x="1220" y="3301"/>
                    <a:pt x="2674" y="2016"/>
                  </a:cubicBezTo>
                  <a:cubicBezTo>
                    <a:pt x="4127" y="732"/>
                    <a:pt x="6070" y="1"/>
                    <a:pt x="8160" y="1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0" name="Google Shape;2220;p65"/>
            <p:cNvGrpSpPr/>
            <p:nvPr/>
          </p:nvGrpSpPr>
          <p:grpSpPr>
            <a:xfrm>
              <a:off x="3665413" y="3253726"/>
              <a:ext cx="108336" cy="108993"/>
              <a:chOff x="3665413" y="3253726"/>
              <a:chExt cx="108336" cy="108993"/>
            </a:xfrm>
          </p:grpSpPr>
          <p:sp>
            <p:nvSpPr>
              <p:cNvPr id="2221" name="Google Shape;2221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65"/>
            <p:cNvGrpSpPr/>
            <p:nvPr/>
          </p:nvGrpSpPr>
          <p:grpSpPr>
            <a:xfrm rot="-6865186">
              <a:off x="3617769" y="3565416"/>
              <a:ext cx="108331" cy="108988"/>
              <a:chOff x="3665413" y="3253726"/>
              <a:chExt cx="108336" cy="108993"/>
            </a:xfrm>
          </p:grpSpPr>
          <p:sp>
            <p:nvSpPr>
              <p:cNvPr id="2230" name="Google Shape;2230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8" name="Google Shape;2238;p65"/>
            <p:cNvGrpSpPr/>
            <p:nvPr/>
          </p:nvGrpSpPr>
          <p:grpSpPr>
            <a:xfrm rot="-10039957">
              <a:off x="3697354" y="3899850"/>
              <a:ext cx="108340" cy="108997"/>
              <a:chOff x="3665413" y="3253726"/>
              <a:chExt cx="108336" cy="108993"/>
            </a:xfrm>
          </p:grpSpPr>
          <p:sp>
            <p:nvSpPr>
              <p:cNvPr id="2239" name="Google Shape;2239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7" name="Google Shape;2247;p65"/>
            <p:cNvGrpSpPr/>
            <p:nvPr/>
          </p:nvGrpSpPr>
          <p:grpSpPr>
            <a:xfrm rot="7027726">
              <a:off x="4902864" y="3522844"/>
              <a:ext cx="108338" cy="108995"/>
              <a:chOff x="3665413" y="3253726"/>
              <a:chExt cx="108336" cy="108993"/>
            </a:xfrm>
          </p:grpSpPr>
          <p:sp>
            <p:nvSpPr>
              <p:cNvPr id="2248" name="Google Shape;2248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6" name="Google Shape;2256;p65"/>
            <p:cNvGrpSpPr/>
            <p:nvPr/>
          </p:nvGrpSpPr>
          <p:grpSpPr>
            <a:xfrm rot="-6090799">
              <a:off x="4811248" y="3167475"/>
              <a:ext cx="108338" cy="108995"/>
              <a:chOff x="3665413" y="3253726"/>
              <a:chExt cx="108336" cy="108993"/>
            </a:xfrm>
          </p:grpSpPr>
          <p:sp>
            <p:nvSpPr>
              <p:cNvPr id="2257" name="Google Shape;2257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5" name="Google Shape;2265;p65"/>
          <p:cNvGrpSpPr/>
          <p:nvPr/>
        </p:nvGrpSpPr>
        <p:grpSpPr>
          <a:xfrm>
            <a:off x="6929379" y="1029200"/>
            <a:ext cx="4484315" cy="3522424"/>
            <a:chOff x="3599923" y="2957556"/>
            <a:chExt cx="1430312" cy="1123508"/>
          </a:xfrm>
        </p:grpSpPr>
        <p:sp>
          <p:nvSpPr>
            <p:cNvPr id="2266" name="Google Shape;2266;p65"/>
            <p:cNvSpPr/>
            <p:nvPr/>
          </p:nvSpPr>
          <p:spPr>
            <a:xfrm>
              <a:off x="3771924" y="2979676"/>
              <a:ext cx="1079269" cy="1079342"/>
            </a:xfrm>
            <a:custGeom>
              <a:avLst/>
              <a:gdLst/>
              <a:ahLst/>
              <a:cxnLst/>
              <a:rect l="l" t="t" r="r" b="b"/>
              <a:pathLst>
                <a:path w="14784" h="14785" extrusionOk="0">
                  <a:moveTo>
                    <a:pt x="7392" y="14784"/>
                  </a:moveTo>
                  <a:cubicBezTo>
                    <a:pt x="11463" y="14784"/>
                    <a:pt x="14783" y="11463"/>
                    <a:pt x="14783" y="7392"/>
                  </a:cubicBezTo>
                  <a:cubicBezTo>
                    <a:pt x="14783" y="3322"/>
                    <a:pt x="11463" y="1"/>
                    <a:pt x="7392" y="1"/>
                  </a:cubicBezTo>
                  <a:cubicBezTo>
                    <a:pt x="3321" y="1"/>
                    <a:pt x="0" y="3322"/>
                    <a:pt x="0" y="7392"/>
                  </a:cubicBezTo>
                  <a:cubicBezTo>
                    <a:pt x="0" y="11463"/>
                    <a:pt x="3321" y="14784"/>
                    <a:pt x="7392" y="147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5"/>
            <p:cNvSpPr/>
            <p:nvPr/>
          </p:nvSpPr>
          <p:spPr>
            <a:xfrm>
              <a:off x="3828794" y="2998948"/>
              <a:ext cx="965604" cy="965604"/>
            </a:xfrm>
            <a:custGeom>
              <a:avLst/>
              <a:gdLst/>
              <a:ahLst/>
              <a:cxnLst/>
              <a:rect l="l" t="t" r="r" b="b"/>
              <a:pathLst>
                <a:path w="13227" h="13227" extrusionOk="0">
                  <a:moveTo>
                    <a:pt x="6613" y="1"/>
                  </a:moveTo>
                  <a:cubicBezTo>
                    <a:pt x="2961" y="1"/>
                    <a:pt x="0" y="2961"/>
                    <a:pt x="0" y="6614"/>
                  </a:cubicBezTo>
                  <a:cubicBezTo>
                    <a:pt x="0" y="10266"/>
                    <a:pt x="2961" y="13227"/>
                    <a:pt x="6613" y="13227"/>
                  </a:cubicBezTo>
                  <a:cubicBezTo>
                    <a:pt x="10266" y="13227"/>
                    <a:pt x="13226" y="10266"/>
                    <a:pt x="13226" y="6614"/>
                  </a:cubicBezTo>
                  <a:cubicBezTo>
                    <a:pt x="13226" y="2961"/>
                    <a:pt x="10266" y="1"/>
                    <a:pt x="6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5"/>
            <p:cNvSpPr/>
            <p:nvPr/>
          </p:nvSpPr>
          <p:spPr>
            <a:xfrm>
              <a:off x="3862083" y="2976099"/>
              <a:ext cx="898953" cy="1086496"/>
            </a:xfrm>
            <a:custGeom>
              <a:avLst/>
              <a:gdLst/>
              <a:ahLst/>
              <a:cxnLst/>
              <a:rect l="l" t="t" r="r" b="b"/>
              <a:pathLst>
                <a:path w="12314" h="14883" extrusionOk="0">
                  <a:moveTo>
                    <a:pt x="1800" y="2183"/>
                  </a:moveTo>
                  <a:cubicBezTo>
                    <a:pt x="2915" y="835"/>
                    <a:pt x="4456" y="0"/>
                    <a:pt x="6157" y="0"/>
                  </a:cubicBezTo>
                  <a:cubicBezTo>
                    <a:pt x="7859" y="0"/>
                    <a:pt x="9399" y="835"/>
                    <a:pt x="10513" y="2183"/>
                  </a:cubicBezTo>
                  <a:cubicBezTo>
                    <a:pt x="11626" y="3529"/>
                    <a:pt x="12314" y="5388"/>
                    <a:pt x="12314" y="7441"/>
                  </a:cubicBezTo>
                  <a:cubicBezTo>
                    <a:pt x="12314" y="9495"/>
                    <a:pt x="11626" y="11354"/>
                    <a:pt x="10513" y="12699"/>
                  </a:cubicBezTo>
                  <a:cubicBezTo>
                    <a:pt x="9399" y="14048"/>
                    <a:pt x="7859" y="14883"/>
                    <a:pt x="6157" y="14883"/>
                  </a:cubicBezTo>
                  <a:cubicBezTo>
                    <a:pt x="4456" y="14883"/>
                    <a:pt x="2915" y="14048"/>
                    <a:pt x="1800" y="12699"/>
                  </a:cubicBezTo>
                  <a:cubicBezTo>
                    <a:pt x="688" y="11354"/>
                    <a:pt x="1" y="9495"/>
                    <a:pt x="1" y="7441"/>
                  </a:cubicBezTo>
                  <a:cubicBezTo>
                    <a:pt x="1" y="5388"/>
                    <a:pt x="688" y="3529"/>
                    <a:pt x="1800" y="2183"/>
                  </a:cubicBezTo>
                  <a:close/>
                  <a:moveTo>
                    <a:pt x="6157" y="100"/>
                  </a:moveTo>
                  <a:cubicBezTo>
                    <a:pt x="4486" y="100"/>
                    <a:pt x="2973" y="920"/>
                    <a:pt x="1877" y="2246"/>
                  </a:cubicBezTo>
                  <a:cubicBezTo>
                    <a:pt x="779" y="3576"/>
                    <a:pt x="100" y="5412"/>
                    <a:pt x="100" y="7441"/>
                  </a:cubicBezTo>
                  <a:cubicBezTo>
                    <a:pt x="100" y="9470"/>
                    <a:pt x="779" y="11307"/>
                    <a:pt x="1877" y="12636"/>
                  </a:cubicBezTo>
                  <a:cubicBezTo>
                    <a:pt x="2973" y="13963"/>
                    <a:pt x="4486" y="14783"/>
                    <a:pt x="6157" y="14783"/>
                  </a:cubicBezTo>
                  <a:cubicBezTo>
                    <a:pt x="7829" y="14783"/>
                    <a:pt x="9342" y="13963"/>
                    <a:pt x="10437" y="12636"/>
                  </a:cubicBezTo>
                  <a:cubicBezTo>
                    <a:pt x="11536" y="11307"/>
                    <a:pt x="12214" y="9470"/>
                    <a:pt x="12214" y="7441"/>
                  </a:cubicBezTo>
                  <a:cubicBezTo>
                    <a:pt x="12214" y="5412"/>
                    <a:pt x="11536" y="3576"/>
                    <a:pt x="10437" y="2246"/>
                  </a:cubicBezTo>
                  <a:cubicBezTo>
                    <a:pt x="9342" y="920"/>
                    <a:pt x="7829" y="100"/>
                    <a:pt x="615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5"/>
            <p:cNvSpPr/>
            <p:nvPr/>
          </p:nvSpPr>
          <p:spPr>
            <a:xfrm>
              <a:off x="3963557" y="2976099"/>
              <a:ext cx="696006" cy="1086496"/>
            </a:xfrm>
            <a:custGeom>
              <a:avLst/>
              <a:gdLst/>
              <a:ahLst/>
              <a:cxnLst/>
              <a:rect l="l" t="t" r="r" b="b"/>
              <a:pathLst>
                <a:path w="9534" h="14883" extrusionOk="0">
                  <a:moveTo>
                    <a:pt x="1390" y="2188"/>
                  </a:moveTo>
                  <a:cubicBezTo>
                    <a:pt x="2253" y="837"/>
                    <a:pt x="3447" y="0"/>
                    <a:pt x="4767" y="0"/>
                  </a:cubicBezTo>
                  <a:cubicBezTo>
                    <a:pt x="6088" y="0"/>
                    <a:pt x="7281" y="837"/>
                    <a:pt x="8144" y="2188"/>
                  </a:cubicBezTo>
                  <a:cubicBezTo>
                    <a:pt x="9003" y="3534"/>
                    <a:pt x="9534" y="5391"/>
                    <a:pt x="9534" y="7441"/>
                  </a:cubicBezTo>
                  <a:cubicBezTo>
                    <a:pt x="9534" y="9492"/>
                    <a:pt x="9003" y="11349"/>
                    <a:pt x="8144" y="12695"/>
                  </a:cubicBezTo>
                  <a:cubicBezTo>
                    <a:pt x="7281" y="14046"/>
                    <a:pt x="6088" y="14883"/>
                    <a:pt x="4767" y="14883"/>
                  </a:cubicBezTo>
                  <a:cubicBezTo>
                    <a:pt x="3447" y="14883"/>
                    <a:pt x="2253" y="14046"/>
                    <a:pt x="1390" y="12695"/>
                  </a:cubicBezTo>
                  <a:cubicBezTo>
                    <a:pt x="532" y="11349"/>
                    <a:pt x="1" y="9492"/>
                    <a:pt x="1" y="7441"/>
                  </a:cubicBezTo>
                  <a:cubicBezTo>
                    <a:pt x="1" y="5391"/>
                    <a:pt x="532" y="3534"/>
                    <a:pt x="1390" y="2188"/>
                  </a:cubicBezTo>
                  <a:close/>
                  <a:moveTo>
                    <a:pt x="4767" y="100"/>
                  </a:moveTo>
                  <a:cubicBezTo>
                    <a:pt x="3483" y="100"/>
                    <a:pt x="2318" y="918"/>
                    <a:pt x="1474" y="2242"/>
                  </a:cubicBezTo>
                  <a:cubicBezTo>
                    <a:pt x="625" y="3571"/>
                    <a:pt x="100" y="5409"/>
                    <a:pt x="100" y="7441"/>
                  </a:cubicBezTo>
                  <a:cubicBezTo>
                    <a:pt x="100" y="9473"/>
                    <a:pt x="625" y="11312"/>
                    <a:pt x="1474" y="12641"/>
                  </a:cubicBezTo>
                  <a:cubicBezTo>
                    <a:pt x="2318" y="13965"/>
                    <a:pt x="3483" y="14783"/>
                    <a:pt x="4767" y="14783"/>
                  </a:cubicBezTo>
                  <a:cubicBezTo>
                    <a:pt x="6052" y="14783"/>
                    <a:pt x="7216" y="13965"/>
                    <a:pt x="8061" y="12641"/>
                  </a:cubicBezTo>
                  <a:cubicBezTo>
                    <a:pt x="8909" y="11312"/>
                    <a:pt x="9434" y="9473"/>
                    <a:pt x="9434" y="7441"/>
                  </a:cubicBezTo>
                  <a:cubicBezTo>
                    <a:pt x="9434" y="5409"/>
                    <a:pt x="8909" y="3571"/>
                    <a:pt x="8061" y="2242"/>
                  </a:cubicBezTo>
                  <a:cubicBezTo>
                    <a:pt x="7216" y="918"/>
                    <a:pt x="6052" y="100"/>
                    <a:pt x="476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5"/>
            <p:cNvSpPr/>
            <p:nvPr/>
          </p:nvSpPr>
          <p:spPr>
            <a:xfrm>
              <a:off x="4065032" y="2976099"/>
              <a:ext cx="492986" cy="1086496"/>
            </a:xfrm>
            <a:custGeom>
              <a:avLst/>
              <a:gdLst/>
              <a:ahLst/>
              <a:cxnLst/>
              <a:rect l="l" t="t" r="r" b="b"/>
              <a:pathLst>
                <a:path w="6753" h="14883" extrusionOk="0">
                  <a:moveTo>
                    <a:pt x="980" y="2194"/>
                  </a:moveTo>
                  <a:cubicBezTo>
                    <a:pt x="1590" y="838"/>
                    <a:pt x="2437" y="0"/>
                    <a:pt x="3377" y="0"/>
                  </a:cubicBezTo>
                  <a:cubicBezTo>
                    <a:pt x="4317" y="0"/>
                    <a:pt x="5165" y="838"/>
                    <a:pt x="5774" y="2194"/>
                  </a:cubicBezTo>
                  <a:cubicBezTo>
                    <a:pt x="6379" y="3538"/>
                    <a:pt x="6753" y="5394"/>
                    <a:pt x="6753" y="7441"/>
                  </a:cubicBezTo>
                  <a:cubicBezTo>
                    <a:pt x="6753" y="9489"/>
                    <a:pt x="6379" y="11345"/>
                    <a:pt x="5774" y="12689"/>
                  </a:cubicBezTo>
                  <a:cubicBezTo>
                    <a:pt x="5165" y="14044"/>
                    <a:pt x="4317" y="14883"/>
                    <a:pt x="3377" y="14883"/>
                  </a:cubicBezTo>
                  <a:cubicBezTo>
                    <a:pt x="2437" y="14883"/>
                    <a:pt x="1590" y="14044"/>
                    <a:pt x="980" y="12689"/>
                  </a:cubicBezTo>
                  <a:cubicBezTo>
                    <a:pt x="376" y="11345"/>
                    <a:pt x="1" y="9489"/>
                    <a:pt x="1" y="7441"/>
                  </a:cubicBezTo>
                  <a:cubicBezTo>
                    <a:pt x="1" y="5394"/>
                    <a:pt x="376" y="3538"/>
                    <a:pt x="980" y="2194"/>
                  </a:cubicBezTo>
                  <a:close/>
                  <a:moveTo>
                    <a:pt x="3377" y="100"/>
                  </a:moveTo>
                  <a:cubicBezTo>
                    <a:pt x="2480" y="100"/>
                    <a:pt x="1664" y="915"/>
                    <a:pt x="1071" y="2235"/>
                  </a:cubicBezTo>
                  <a:cubicBezTo>
                    <a:pt x="471" y="3567"/>
                    <a:pt x="100" y="5408"/>
                    <a:pt x="100" y="7441"/>
                  </a:cubicBezTo>
                  <a:cubicBezTo>
                    <a:pt x="100" y="9475"/>
                    <a:pt x="471" y="11316"/>
                    <a:pt x="1071" y="12648"/>
                  </a:cubicBezTo>
                  <a:cubicBezTo>
                    <a:pt x="1664" y="13967"/>
                    <a:pt x="2480" y="14783"/>
                    <a:pt x="3377" y="14783"/>
                  </a:cubicBezTo>
                  <a:cubicBezTo>
                    <a:pt x="4274" y="14783"/>
                    <a:pt x="5090" y="13967"/>
                    <a:pt x="5684" y="12648"/>
                  </a:cubicBezTo>
                  <a:cubicBezTo>
                    <a:pt x="6283" y="11316"/>
                    <a:pt x="6654" y="9475"/>
                    <a:pt x="6654" y="7441"/>
                  </a:cubicBezTo>
                  <a:cubicBezTo>
                    <a:pt x="6654" y="5408"/>
                    <a:pt x="6283" y="3567"/>
                    <a:pt x="5684" y="2235"/>
                  </a:cubicBezTo>
                  <a:cubicBezTo>
                    <a:pt x="5090" y="915"/>
                    <a:pt x="4274" y="100"/>
                    <a:pt x="337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5"/>
            <p:cNvSpPr/>
            <p:nvPr/>
          </p:nvSpPr>
          <p:spPr>
            <a:xfrm>
              <a:off x="4166579" y="2976099"/>
              <a:ext cx="289966" cy="1086496"/>
            </a:xfrm>
            <a:custGeom>
              <a:avLst/>
              <a:gdLst/>
              <a:ahLst/>
              <a:cxnLst/>
              <a:rect l="l" t="t" r="r" b="b"/>
              <a:pathLst>
                <a:path w="3972" h="14883" extrusionOk="0">
                  <a:moveTo>
                    <a:pt x="569" y="2202"/>
                  </a:moveTo>
                  <a:cubicBezTo>
                    <a:pt x="925" y="842"/>
                    <a:pt x="1426" y="0"/>
                    <a:pt x="1986" y="0"/>
                  </a:cubicBezTo>
                  <a:cubicBezTo>
                    <a:pt x="2546" y="0"/>
                    <a:pt x="3046" y="842"/>
                    <a:pt x="3403" y="2202"/>
                  </a:cubicBezTo>
                  <a:cubicBezTo>
                    <a:pt x="3754" y="3544"/>
                    <a:pt x="3972" y="5396"/>
                    <a:pt x="3972" y="7441"/>
                  </a:cubicBezTo>
                  <a:cubicBezTo>
                    <a:pt x="3972" y="9486"/>
                    <a:pt x="3754" y="11339"/>
                    <a:pt x="3403" y="12681"/>
                  </a:cubicBezTo>
                  <a:cubicBezTo>
                    <a:pt x="3046" y="14041"/>
                    <a:pt x="2546" y="14883"/>
                    <a:pt x="1986" y="14883"/>
                  </a:cubicBezTo>
                  <a:cubicBezTo>
                    <a:pt x="1426" y="14883"/>
                    <a:pt x="925" y="14041"/>
                    <a:pt x="569" y="12681"/>
                  </a:cubicBezTo>
                  <a:cubicBezTo>
                    <a:pt x="218" y="11339"/>
                    <a:pt x="1" y="9486"/>
                    <a:pt x="1" y="7441"/>
                  </a:cubicBezTo>
                  <a:cubicBezTo>
                    <a:pt x="1" y="5396"/>
                    <a:pt x="218" y="3544"/>
                    <a:pt x="569" y="2202"/>
                  </a:cubicBezTo>
                  <a:close/>
                  <a:moveTo>
                    <a:pt x="1986" y="100"/>
                  </a:moveTo>
                  <a:cubicBezTo>
                    <a:pt x="1477" y="100"/>
                    <a:pt x="1009" y="913"/>
                    <a:pt x="665" y="2227"/>
                  </a:cubicBezTo>
                  <a:cubicBezTo>
                    <a:pt x="316" y="3561"/>
                    <a:pt x="100" y="5404"/>
                    <a:pt x="100" y="7441"/>
                  </a:cubicBezTo>
                  <a:cubicBezTo>
                    <a:pt x="100" y="9479"/>
                    <a:pt x="316" y="11322"/>
                    <a:pt x="665" y="12655"/>
                  </a:cubicBezTo>
                  <a:cubicBezTo>
                    <a:pt x="1009" y="13970"/>
                    <a:pt x="1477" y="14783"/>
                    <a:pt x="1986" y="14783"/>
                  </a:cubicBezTo>
                  <a:cubicBezTo>
                    <a:pt x="2495" y="14783"/>
                    <a:pt x="2963" y="13970"/>
                    <a:pt x="3307" y="12655"/>
                  </a:cubicBezTo>
                  <a:cubicBezTo>
                    <a:pt x="3657" y="11322"/>
                    <a:pt x="3872" y="9479"/>
                    <a:pt x="3872" y="7441"/>
                  </a:cubicBezTo>
                  <a:cubicBezTo>
                    <a:pt x="3872" y="5404"/>
                    <a:pt x="3657" y="3561"/>
                    <a:pt x="3307" y="2227"/>
                  </a:cubicBezTo>
                  <a:cubicBezTo>
                    <a:pt x="2963" y="913"/>
                    <a:pt x="2495" y="100"/>
                    <a:pt x="1986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5"/>
            <p:cNvSpPr/>
            <p:nvPr/>
          </p:nvSpPr>
          <p:spPr>
            <a:xfrm>
              <a:off x="4268053" y="2976099"/>
              <a:ext cx="87019" cy="1086496"/>
            </a:xfrm>
            <a:custGeom>
              <a:avLst/>
              <a:gdLst/>
              <a:ahLst/>
              <a:cxnLst/>
              <a:rect l="l" t="t" r="r" b="b"/>
              <a:pathLst>
                <a:path w="1192" h="14883" extrusionOk="0">
                  <a:moveTo>
                    <a:pt x="161" y="2211"/>
                  </a:moveTo>
                  <a:cubicBezTo>
                    <a:pt x="262" y="845"/>
                    <a:pt x="415" y="0"/>
                    <a:pt x="596" y="0"/>
                  </a:cubicBezTo>
                  <a:cubicBezTo>
                    <a:pt x="778" y="0"/>
                    <a:pt x="931" y="845"/>
                    <a:pt x="1031" y="2211"/>
                  </a:cubicBezTo>
                  <a:cubicBezTo>
                    <a:pt x="1131" y="3550"/>
                    <a:pt x="1192" y="5400"/>
                    <a:pt x="1192" y="7441"/>
                  </a:cubicBezTo>
                  <a:cubicBezTo>
                    <a:pt x="1192" y="9483"/>
                    <a:pt x="1131" y="11332"/>
                    <a:pt x="1031" y="12671"/>
                  </a:cubicBezTo>
                  <a:cubicBezTo>
                    <a:pt x="931" y="14038"/>
                    <a:pt x="778" y="14883"/>
                    <a:pt x="596" y="14883"/>
                  </a:cubicBezTo>
                  <a:cubicBezTo>
                    <a:pt x="415" y="14883"/>
                    <a:pt x="262" y="14038"/>
                    <a:pt x="161" y="12671"/>
                  </a:cubicBezTo>
                  <a:cubicBezTo>
                    <a:pt x="62" y="11332"/>
                    <a:pt x="1" y="9483"/>
                    <a:pt x="1" y="7441"/>
                  </a:cubicBezTo>
                  <a:cubicBezTo>
                    <a:pt x="1" y="5400"/>
                    <a:pt x="62" y="3550"/>
                    <a:pt x="161" y="2211"/>
                  </a:cubicBezTo>
                  <a:close/>
                  <a:moveTo>
                    <a:pt x="596" y="100"/>
                  </a:moveTo>
                  <a:cubicBezTo>
                    <a:pt x="476" y="100"/>
                    <a:pt x="356" y="909"/>
                    <a:pt x="259" y="2218"/>
                  </a:cubicBezTo>
                  <a:cubicBezTo>
                    <a:pt x="162" y="3554"/>
                    <a:pt x="100" y="5401"/>
                    <a:pt x="100" y="7441"/>
                  </a:cubicBezTo>
                  <a:cubicBezTo>
                    <a:pt x="100" y="9482"/>
                    <a:pt x="162" y="11328"/>
                    <a:pt x="259" y="12664"/>
                  </a:cubicBezTo>
                  <a:cubicBezTo>
                    <a:pt x="356" y="13974"/>
                    <a:pt x="476" y="14783"/>
                    <a:pt x="596" y="14783"/>
                  </a:cubicBezTo>
                  <a:cubicBezTo>
                    <a:pt x="716" y="14783"/>
                    <a:pt x="836" y="13974"/>
                    <a:pt x="933" y="12664"/>
                  </a:cubicBezTo>
                  <a:cubicBezTo>
                    <a:pt x="1031" y="11328"/>
                    <a:pt x="1092" y="9482"/>
                    <a:pt x="1092" y="7441"/>
                  </a:cubicBezTo>
                  <a:cubicBezTo>
                    <a:pt x="1092" y="5401"/>
                    <a:pt x="1031" y="3554"/>
                    <a:pt x="933" y="2218"/>
                  </a:cubicBezTo>
                  <a:cubicBezTo>
                    <a:pt x="836" y="909"/>
                    <a:pt x="716" y="100"/>
                    <a:pt x="596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5"/>
            <p:cNvSpPr/>
            <p:nvPr/>
          </p:nvSpPr>
          <p:spPr>
            <a:xfrm>
              <a:off x="3768347" y="3069834"/>
              <a:ext cx="1086496" cy="899026"/>
            </a:xfrm>
            <a:custGeom>
              <a:avLst/>
              <a:gdLst/>
              <a:ahLst/>
              <a:cxnLst/>
              <a:rect l="l" t="t" r="r" b="b"/>
              <a:pathLst>
                <a:path w="14883" h="12315" extrusionOk="0">
                  <a:moveTo>
                    <a:pt x="12699" y="1801"/>
                  </a:moveTo>
                  <a:cubicBezTo>
                    <a:pt x="14048" y="2915"/>
                    <a:pt x="14882" y="4455"/>
                    <a:pt x="14882" y="6157"/>
                  </a:cubicBezTo>
                  <a:cubicBezTo>
                    <a:pt x="14882" y="7860"/>
                    <a:pt x="14048" y="9400"/>
                    <a:pt x="12699" y="10514"/>
                  </a:cubicBezTo>
                  <a:cubicBezTo>
                    <a:pt x="11353" y="11626"/>
                    <a:pt x="9494" y="12314"/>
                    <a:pt x="7441" y="12314"/>
                  </a:cubicBezTo>
                  <a:cubicBezTo>
                    <a:pt x="5389" y="12314"/>
                    <a:pt x="3529" y="11626"/>
                    <a:pt x="2183" y="10514"/>
                  </a:cubicBezTo>
                  <a:cubicBezTo>
                    <a:pt x="834" y="9400"/>
                    <a:pt x="1" y="7860"/>
                    <a:pt x="1" y="6157"/>
                  </a:cubicBezTo>
                  <a:cubicBezTo>
                    <a:pt x="1" y="4455"/>
                    <a:pt x="834" y="2915"/>
                    <a:pt x="2183" y="1801"/>
                  </a:cubicBezTo>
                  <a:cubicBezTo>
                    <a:pt x="3529" y="689"/>
                    <a:pt x="5389" y="1"/>
                    <a:pt x="7441" y="1"/>
                  </a:cubicBezTo>
                  <a:cubicBezTo>
                    <a:pt x="9494" y="1"/>
                    <a:pt x="11353" y="689"/>
                    <a:pt x="12699" y="1801"/>
                  </a:cubicBezTo>
                  <a:close/>
                  <a:moveTo>
                    <a:pt x="14783" y="6157"/>
                  </a:moveTo>
                  <a:cubicBezTo>
                    <a:pt x="14783" y="4487"/>
                    <a:pt x="13963" y="2973"/>
                    <a:pt x="12636" y="1877"/>
                  </a:cubicBezTo>
                  <a:cubicBezTo>
                    <a:pt x="11308" y="779"/>
                    <a:pt x="9471" y="100"/>
                    <a:pt x="7441" y="100"/>
                  </a:cubicBezTo>
                  <a:cubicBezTo>
                    <a:pt x="5412" y="100"/>
                    <a:pt x="3575" y="779"/>
                    <a:pt x="2246" y="1877"/>
                  </a:cubicBezTo>
                  <a:cubicBezTo>
                    <a:pt x="920" y="2973"/>
                    <a:pt x="99" y="4487"/>
                    <a:pt x="99" y="6157"/>
                  </a:cubicBezTo>
                  <a:cubicBezTo>
                    <a:pt x="99" y="7828"/>
                    <a:pt x="920" y="9341"/>
                    <a:pt x="2246" y="10437"/>
                  </a:cubicBezTo>
                  <a:cubicBezTo>
                    <a:pt x="3575" y="11536"/>
                    <a:pt x="5412" y="12215"/>
                    <a:pt x="7441" y="12215"/>
                  </a:cubicBezTo>
                  <a:cubicBezTo>
                    <a:pt x="9471" y="12215"/>
                    <a:pt x="11308" y="11536"/>
                    <a:pt x="12636" y="10437"/>
                  </a:cubicBezTo>
                  <a:cubicBezTo>
                    <a:pt x="13963" y="9341"/>
                    <a:pt x="14783" y="7828"/>
                    <a:pt x="14783" y="6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5"/>
            <p:cNvSpPr/>
            <p:nvPr/>
          </p:nvSpPr>
          <p:spPr>
            <a:xfrm>
              <a:off x="3768347" y="3171307"/>
              <a:ext cx="1086496" cy="696006"/>
            </a:xfrm>
            <a:custGeom>
              <a:avLst/>
              <a:gdLst/>
              <a:ahLst/>
              <a:cxnLst/>
              <a:rect l="l" t="t" r="r" b="b"/>
              <a:pathLst>
                <a:path w="14883" h="9534" extrusionOk="0">
                  <a:moveTo>
                    <a:pt x="12694" y="1391"/>
                  </a:moveTo>
                  <a:cubicBezTo>
                    <a:pt x="14046" y="2253"/>
                    <a:pt x="14882" y="3447"/>
                    <a:pt x="14882" y="4767"/>
                  </a:cubicBezTo>
                  <a:cubicBezTo>
                    <a:pt x="14882" y="6088"/>
                    <a:pt x="14046" y="7282"/>
                    <a:pt x="12694" y="8144"/>
                  </a:cubicBezTo>
                  <a:cubicBezTo>
                    <a:pt x="11349" y="9003"/>
                    <a:pt x="9491" y="9534"/>
                    <a:pt x="7441" y="9534"/>
                  </a:cubicBezTo>
                  <a:cubicBezTo>
                    <a:pt x="5390" y="9534"/>
                    <a:pt x="3533" y="9003"/>
                    <a:pt x="2188" y="8144"/>
                  </a:cubicBezTo>
                  <a:cubicBezTo>
                    <a:pt x="836" y="7282"/>
                    <a:pt x="1" y="6088"/>
                    <a:pt x="1" y="4767"/>
                  </a:cubicBezTo>
                  <a:cubicBezTo>
                    <a:pt x="1" y="3447"/>
                    <a:pt x="836" y="2253"/>
                    <a:pt x="2188" y="1391"/>
                  </a:cubicBezTo>
                  <a:cubicBezTo>
                    <a:pt x="3533" y="532"/>
                    <a:pt x="5390" y="1"/>
                    <a:pt x="7441" y="1"/>
                  </a:cubicBezTo>
                  <a:cubicBezTo>
                    <a:pt x="9491" y="1"/>
                    <a:pt x="11349" y="532"/>
                    <a:pt x="12694" y="1391"/>
                  </a:cubicBezTo>
                  <a:close/>
                  <a:moveTo>
                    <a:pt x="14783" y="4767"/>
                  </a:moveTo>
                  <a:cubicBezTo>
                    <a:pt x="14783" y="3483"/>
                    <a:pt x="13965" y="2318"/>
                    <a:pt x="12641" y="1474"/>
                  </a:cubicBezTo>
                  <a:cubicBezTo>
                    <a:pt x="11311" y="625"/>
                    <a:pt x="9473" y="100"/>
                    <a:pt x="7441" y="100"/>
                  </a:cubicBezTo>
                  <a:cubicBezTo>
                    <a:pt x="5410" y="100"/>
                    <a:pt x="3571" y="625"/>
                    <a:pt x="2241" y="1474"/>
                  </a:cubicBezTo>
                  <a:cubicBezTo>
                    <a:pt x="918" y="2318"/>
                    <a:pt x="99" y="3483"/>
                    <a:pt x="99" y="4767"/>
                  </a:cubicBezTo>
                  <a:cubicBezTo>
                    <a:pt x="99" y="6052"/>
                    <a:pt x="918" y="7216"/>
                    <a:pt x="2241" y="8061"/>
                  </a:cubicBezTo>
                  <a:cubicBezTo>
                    <a:pt x="3571" y="8910"/>
                    <a:pt x="5410" y="9435"/>
                    <a:pt x="7441" y="9435"/>
                  </a:cubicBezTo>
                  <a:cubicBezTo>
                    <a:pt x="9473" y="9435"/>
                    <a:pt x="11311" y="8910"/>
                    <a:pt x="12641" y="8061"/>
                  </a:cubicBezTo>
                  <a:cubicBezTo>
                    <a:pt x="13965" y="7216"/>
                    <a:pt x="14783" y="6052"/>
                    <a:pt x="14783" y="47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5"/>
            <p:cNvSpPr/>
            <p:nvPr/>
          </p:nvSpPr>
          <p:spPr>
            <a:xfrm>
              <a:off x="3768347" y="3272853"/>
              <a:ext cx="1086496" cy="492986"/>
            </a:xfrm>
            <a:custGeom>
              <a:avLst/>
              <a:gdLst/>
              <a:ahLst/>
              <a:cxnLst/>
              <a:rect l="l" t="t" r="r" b="b"/>
              <a:pathLst>
                <a:path w="14883" h="6753" extrusionOk="0">
                  <a:moveTo>
                    <a:pt x="12688" y="979"/>
                  </a:moveTo>
                  <a:cubicBezTo>
                    <a:pt x="14044" y="1590"/>
                    <a:pt x="14882" y="2437"/>
                    <a:pt x="14882" y="3376"/>
                  </a:cubicBezTo>
                  <a:cubicBezTo>
                    <a:pt x="14882" y="4316"/>
                    <a:pt x="14044" y="5163"/>
                    <a:pt x="12688" y="5774"/>
                  </a:cubicBezTo>
                  <a:cubicBezTo>
                    <a:pt x="11344" y="6379"/>
                    <a:pt x="9489" y="6752"/>
                    <a:pt x="7441" y="6752"/>
                  </a:cubicBezTo>
                  <a:cubicBezTo>
                    <a:pt x="5393" y="6752"/>
                    <a:pt x="3538" y="6379"/>
                    <a:pt x="2195" y="5774"/>
                  </a:cubicBezTo>
                  <a:cubicBezTo>
                    <a:pt x="839" y="5163"/>
                    <a:pt x="1" y="4316"/>
                    <a:pt x="1" y="3376"/>
                  </a:cubicBezTo>
                  <a:cubicBezTo>
                    <a:pt x="1" y="2437"/>
                    <a:pt x="839" y="1590"/>
                    <a:pt x="2195" y="979"/>
                  </a:cubicBezTo>
                  <a:cubicBezTo>
                    <a:pt x="3538" y="374"/>
                    <a:pt x="5393" y="1"/>
                    <a:pt x="7441" y="1"/>
                  </a:cubicBezTo>
                  <a:cubicBezTo>
                    <a:pt x="9489" y="1"/>
                    <a:pt x="11344" y="374"/>
                    <a:pt x="12688" y="979"/>
                  </a:cubicBezTo>
                  <a:close/>
                  <a:moveTo>
                    <a:pt x="14783" y="3376"/>
                  </a:moveTo>
                  <a:cubicBezTo>
                    <a:pt x="14783" y="2479"/>
                    <a:pt x="13967" y="1663"/>
                    <a:pt x="12648" y="1069"/>
                  </a:cubicBezTo>
                  <a:cubicBezTo>
                    <a:pt x="11316" y="470"/>
                    <a:pt x="9476" y="99"/>
                    <a:pt x="7441" y="99"/>
                  </a:cubicBezTo>
                  <a:cubicBezTo>
                    <a:pt x="5407" y="99"/>
                    <a:pt x="3566" y="470"/>
                    <a:pt x="2235" y="1069"/>
                  </a:cubicBezTo>
                  <a:cubicBezTo>
                    <a:pt x="916" y="1663"/>
                    <a:pt x="99" y="2479"/>
                    <a:pt x="99" y="3376"/>
                  </a:cubicBezTo>
                  <a:cubicBezTo>
                    <a:pt x="99" y="4274"/>
                    <a:pt x="916" y="5089"/>
                    <a:pt x="2235" y="5684"/>
                  </a:cubicBezTo>
                  <a:cubicBezTo>
                    <a:pt x="3566" y="6283"/>
                    <a:pt x="5407" y="6653"/>
                    <a:pt x="7441" y="6653"/>
                  </a:cubicBezTo>
                  <a:cubicBezTo>
                    <a:pt x="9476" y="6653"/>
                    <a:pt x="11316" y="6283"/>
                    <a:pt x="12648" y="5684"/>
                  </a:cubicBezTo>
                  <a:cubicBezTo>
                    <a:pt x="13967" y="5089"/>
                    <a:pt x="14783" y="4274"/>
                    <a:pt x="14783" y="33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5"/>
            <p:cNvSpPr/>
            <p:nvPr/>
          </p:nvSpPr>
          <p:spPr>
            <a:xfrm>
              <a:off x="3768347" y="3374326"/>
              <a:ext cx="1086496" cy="290039"/>
            </a:xfrm>
            <a:custGeom>
              <a:avLst/>
              <a:gdLst/>
              <a:ahLst/>
              <a:cxnLst/>
              <a:rect l="l" t="t" r="r" b="b"/>
              <a:pathLst>
                <a:path w="14883" h="3973" extrusionOk="0">
                  <a:moveTo>
                    <a:pt x="12680" y="570"/>
                  </a:moveTo>
                  <a:cubicBezTo>
                    <a:pt x="14040" y="926"/>
                    <a:pt x="14882" y="1426"/>
                    <a:pt x="14882" y="1986"/>
                  </a:cubicBezTo>
                  <a:cubicBezTo>
                    <a:pt x="14882" y="2547"/>
                    <a:pt x="14040" y="3047"/>
                    <a:pt x="12680" y="3403"/>
                  </a:cubicBezTo>
                  <a:cubicBezTo>
                    <a:pt x="11338" y="3755"/>
                    <a:pt x="9486" y="3972"/>
                    <a:pt x="7441" y="3972"/>
                  </a:cubicBezTo>
                  <a:cubicBezTo>
                    <a:pt x="5396" y="3972"/>
                    <a:pt x="3544" y="3755"/>
                    <a:pt x="2203" y="3403"/>
                  </a:cubicBezTo>
                  <a:cubicBezTo>
                    <a:pt x="841" y="3047"/>
                    <a:pt x="1" y="2547"/>
                    <a:pt x="1" y="1986"/>
                  </a:cubicBezTo>
                  <a:cubicBezTo>
                    <a:pt x="1" y="1426"/>
                    <a:pt x="841" y="926"/>
                    <a:pt x="2203" y="570"/>
                  </a:cubicBezTo>
                  <a:cubicBezTo>
                    <a:pt x="3544" y="218"/>
                    <a:pt x="5396" y="1"/>
                    <a:pt x="7441" y="1"/>
                  </a:cubicBezTo>
                  <a:cubicBezTo>
                    <a:pt x="9486" y="1"/>
                    <a:pt x="11338" y="218"/>
                    <a:pt x="12680" y="570"/>
                  </a:cubicBezTo>
                  <a:close/>
                  <a:moveTo>
                    <a:pt x="14783" y="1986"/>
                  </a:moveTo>
                  <a:cubicBezTo>
                    <a:pt x="14783" y="1477"/>
                    <a:pt x="13970" y="1010"/>
                    <a:pt x="12656" y="665"/>
                  </a:cubicBezTo>
                  <a:cubicBezTo>
                    <a:pt x="11322" y="316"/>
                    <a:pt x="9478" y="100"/>
                    <a:pt x="7441" y="100"/>
                  </a:cubicBezTo>
                  <a:cubicBezTo>
                    <a:pt x="5404" y="100"/>
                    <a:pt x="3560" y="316"/>
                    <a:pt x="2227" y="665"/>
                  </a:cubicBezTo>
                  <a:cubicBezTo>
                    <a:pt x="912" y="1010"/>
                    <a:pt x="99" y="1477"/>
                    <a:pt x="99" y="1986"/>
                  </a:cubicBezTo>
                  <a:cubicBezTo>
                    <a:pt x="99" y="2496"/>
                    <a:pt x="912" y="2963"/>
                    <a:pt x="2227" y="3307"/>
                  </a:cubicBezTo>
                  <a:cubicBezTo>
                    <a:pt x="3560" y="3657"/>
                    <a:pt x="5404" y="3873"/>
                    <a:pt x="7441" y="3873"/>
                  </a:cubicBezTo>
                  <a:cubicBezTo>
                    <a:pt x="9478" y="3873"/>
                    <a:pt x="11322" y="3657"/>
                    <a:pt x="12656" y="3307"/>
                  </a:cubicBezTo>
                  <a:cubicBezTo>
                    <a:pt x="13970" y="2963"/>
                    <a:pt x="14783" y="2496"/>
                    <a:pt x="14783" y="19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5"/>
            <p:cNvSpPr/>
            <p:nvPr/>
          </p:nvSpPr>
          <p:spPr>
            <a:xfrm>
              <a:off x="3768347" y="3475872"/>
              <a:ext cx="1086496" cy="86946"/>
            </a:xfrm>
            <a:custGeom>
              <a:avLst/>
              <a:gdLst/>
              <a:ahLst/>
              <a:cxnLst/>
              <a:rect l="l" t="t" r="r" b="b"/>
              <a:pathLst>
                <a:path w="14883" h="1191" extrusionOk="0">
                  <a:moveTo>
                    <a:pt x="12671" y="160"/>
                  </a:moveTo>
                  <a:cubicBezTo>
                    <a:pt x="14037" y="261"/>
                    <a:pt x="14882" y="414"/>
                    <a:pt x="14882" y="595"/>
                  </a:cubicBezTo>
                  <a:cubicBezTo>
                    <a:pt x="14882" y="777"/>
                    <a:pt x="14037" y="929"/>
                    <a:pt x="12671" y="1031"/>
                  </a:cubicBezTo>
                  <a:cubicBezTo>
                    <a:pt x="11332" y="1129"/>
                    <a:pt x="9483" y="1191"/>
                    <a:pt x="7441" y="1191"/>
                  </a:cubicBezTo>
                  <a:cubicBezTo>
                    <a:pt x="5400" y="1191"/>
                    <a:pt x="3551" y="1129"/>
                    <a:pt x="2211" y="1031"/>
                  </a:cubicBezTo>
                  <a:cubicBezTo>
                    <a:pt x="845" y="929"/>
                    <a:pt x="1" y="777"/>
                    <a:pt x="1" y="595"/>
                  </a:cubicBezTo>
                  <a:cubicBezTo>
                    <a:pt x="1" y="414"/>
                    <a:pt x="845" y="261"/>
                    <a:pt x="2211" y="160"/>
                  </a:cubicBezTo>
                  <a:cubicBezTo>
                    <a:pt x="3551" y="62"/>
                    <a:pt x="5400" y="0"/>
                    <a:pt x="7441" y="0"/>
                  </a:cubicBezTo>
                  <a:cubicBezTo>
                    <a:pt x="9483" y="0"/>
                    <a:pt x="11332" y="62"/>
                    <a:pt x="12671" y="160"/>
                  </a:cubicBezTo>
                  <a:close/>
                  <a:moveTo>
                    <a:pt x="14783" y="595"/>
                  </a:moveTo>
                  <a:cubicBezTo>
                    <a:pt x="14783" y="475"/>
                    <a:pt x="13973" y="356"/>
                    <a:pt x="12664" y="259"/>
                  </a:cubicBezTo>
                  <a:cubicBezTo>
                    <a:pt x="11329" y="160"/>
                    <a:pt x="9482" y="99"/>
                    <a:pt x="7441" y="99"/>
                  </a:cubicBezTo>
                  <a:cubicBezTo>
                    <a:pt x="5401" y="99"/>
                    <a:pt x="3554" y="160"/>
                    <a:pt x="2218" y="259"/>
                  </a:cubicBezTo>
                  <a:cubicBezTo>
                    <a:pt x="909" y="356"/>
                    <a:pt x="99" y="475"/>
                    <a:pt x="99" y="595"/>
                  </a:cubicBezTo>
                  <a:cubicBezTo>
                    <a:pt x="99" y="716"/>
                    <a:pt x="909" y="835"/>
                    <a:pt x="2218" y="932"/>
                  </a:cubicBezTo>
                  <a:cubicBezTo>
                    <a:pt x="3554" y="1031"/>
                    <a:pt x="5401" y="1092"/>
                    <a:pt x="7441" y="1092"/>
                  </a:cubicBezTo>
                  <a:cubicBezTo>
                    <a:pt x="9482" y="1092"/>
                    <a:pt x="11329" y="1031"/>
                    <a:pt x="12664" y="932"/>
                  </a:cubicBezTo>
                  <a:cubicBezTo>
                    <a:pt x="13973" y="835"/>
                    <a:pt x="14783" y="716"/>
                    <a:pt x="14783" y="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5"/>
            <p:cNvSpPr/>
            <p:nvPr/>
          </p:nvSpPr>
          <p:spPr>
            <a:xfrm>
              <a:off x="4769001" y="3370457"/>
              <a:ext cx="46065" cy="327197"/>
            </a:xfrm>
            <a:custGeom>
              <a:avLst/>
              <a:gdLst/>
              <a:ahLst/>
              <a:cxnLst/>
              <a:rect l="l" t="t" r="r" b="b"/>
              <a:pathLst>
                <a:path w="631" h="4482" extrusionOk="0">
                  <a:moveTo>
                    <a:pt x="285" y="264"/>
                  </a:moveTo>
                  <a:cubicBezTo>
                    <a:pt x="285" y="264"/>
                    <a:pt x="285" y="264"/>
                    <a:pt x="285" y="265"/>
                  </a:cubicBezTo>
                  <a:close/>
                  <a:moveTo>
                    <a:pt x="216" y="40"/>
                  </a:moveTo>
                  <a:cubicBezTo>
                    <a:pt x="311" y="429"/>
                    <a:pt x="366" y="797"/>
                    <a:pt x="402" y="1195"/>
                  </a:cubicBezTo>
                  <a:cubicBezTo>
                    <a:pt x="446" y="1700"/>
                    <a:pt x="432" y="2195"/>
                    <a:pt x="372" y="2698"/>
                  </a:cubicBezTo>
                  <a:cubicBezTo>
                    <a:pt x="316" y="3152"/>
                    <a:pt x="233" y="3548"/>
                    <a:pt x="140" y="3994"/>
                  </a:cubicBezTo>
                  <a:cubicBezTo>
                    <a:pt x="132" y="4032"/>
                    <a:pt x="1" y="4481"/>
                    <a:pt x="108" y="4399"/>
                  </a:cubicBezTo>
                  <a:cubicBezTo>
                    <a:pt x="251" y="4274"/>
                    <a:pt x="340" y="3959"/>
                    <a:pt x="396" y="3789"/>
                  </a:cubicBezTo>
                  <a:cubicBezTo>
                    <a:pt x="571" y="3243"/>
                    <a:pt x="627" y="2673"/>
                    <a:pt x="629" y="2102"/>
                  </a:cubicBezTo>
                  <a:cubicBezTo>
                    <a:pt x="630" y="1648"/>
                    <a:pt x="587" y="1208"/>
                    <a:pt x="487" y="766"/>
                  </a:cubicBezTo>
                  <a:cubicBezTo>
                    <a:pt x="434" y="531"/>
                    <a:pt x="361" y="316"/>
                    <a:pt x="271" y="95"/>
                  </a:cubicBezTo>
                  <a:cubicBezTo>
                    <a:pt x="269" y="90"/>
                    <a:pt x="230" y="0"/>
                    <a:pt x="216" y="4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5"/>
            <p:cNvSpPr/>
            <p:nvPr/>
          </p:nvSpPr>
          <p:spPr>
            <a:xfrm>
              <a:off x="4708992" y="3234673"/>
              <a:ext cx="69863" cy="195939"/>
            </a:xfrm>
            <a:custGeom>
              <a:avLst/>
              <a:gdLst/>
              <a:ahLst/>
              <a:cxnLst/>
              <a:rect l="l" t="t" r="r" b="b"/>
              <a:pathLst>
                <a:path w="957" h="2684" extrusionOk="0">
                  <a:moveTo>
                    <a:pt x="61" y="117"/>
                  </a:moveTo>
                  <a:lnTo>
                    <a:pt x="61" y="118"/>
                  </a:lnTo>
                  <a:cubicBezTo>
                    <a:pt x="61" y="117"/>
                    <a:pt x="61" y="117"/>
                    <a:pt x="61" y="117"/>
                  </a:cubicBezTo>
                  <a:close/>
                  <a:moveTo>
                    <a:pt x="0" y="23"/>
                  </a:moveTo>
                  <a:cubicBezTo>
                    <a:pt x="84" y="206"/>
                    <a:pt x="160" y="387"/>
                    <a:pt x="235" y="574"/>
                  </a:cubicBezTo>
                  <a:cubicBezTo>
                    <a:pt x="348" y="856"/>
                    <a:pt x="437" y="1137"/>
                    <a:pt x="516" y="1431"/>
                  </a:cubicBezTo>
                  <a:cubicBezTo>
                    <a:pt x="596" y="1723"/>
                    <a:pt x="664" y="2023"/>
                    <a:pt x="747" y="2312"/>
                  </a:cubicBezTo>
                  <a:cubicBezTo>
                    <a:pt x="758" y="2353"/>
                    <a:pt x="825" y="2684"/>
                    <a:pt x="886" y="2590"/>
                  </a:cubicBezTo>
                  <a:cubicBezTo>
                    <a:pt x="956" y="2461"/>
                    <a:pt x="915" y="2226"/>
                    <a:pt x="901" y="2087"/>
                  </a:cubicBezTo>
                  <a:cubicBezTo>
                    <a:pt x="858" y="1703"/>
                    <a:pt x="745" y="1355"/>
                    <a:pt x="605" y="995"/>
                  </a:cubicBezTo>
                  <a:cubicBezTo>
                    <a:pt x="511" y="754"/>
                    <a:pt x="405" y="528"/>
                    <a:pt x="268" y="310"/>
                  </a:cubicBezTo>
                  <a:cubicBezTo>
                    <a:pt x="202" y="204"/>
                    <a:pt x="132" y="121"/>
                    <a:pt x="47" y="32"/>
                  </a:cubicBezTo>
                  <a:cubicBezTo>
                    <a:pt x="36" y="21"/>
                    <a:pt x="12" y="1"/>
                    <a:pt x="0" y="23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5"/>
            <p:cNvSpPr/>
            <p:nvPr/>
          </p:nvSpPr>
          <p:spPr>
            <a:xfrm>
              <a:off x="4660372" y="3713276"/>
              <a:ext cx="97385" cy="149290"/>
            </a:xfrm>
            <a:custGeom>
              <a:avLst/>
              <a:gdLst/>
              <a:ahLst/>
              <a:cxnLst/>
              <a:rect l="l" t="t" r="r" b="b"/>
              <a:pathLst>
                <a:path w="1334" h="2045" extrusionOk="0">
                  <a:moveTo>
                    <a:pt x="1267" y="108"/>
                  </a:moveTo>
                  <a:cubicBezTo>
                    <a:pt x="1267" y="109"/>
                    <a:pt x="1267" y="109"/>
                    <a:pt x="1267" y="109"/>
                  </a:cubicBezTo>
                  <a:close/>
                  <a:moveTo>
                    <a:pt x="1308" y="5"/>
                  </a:moveTo>
                  <a:cubicBezTo>
                    <a:pt x="1210" y="171"/>
                    <a:pt x="1112" y="334"/>
                    <a:pt x="1011" y="497"/>
                  </a:cubicBezTo>
                  <a:cubicBezTo>
                    <a:pt x="872" y="725"/>
                    <a:pt x="725" y="940"/>
                    <a:pt x="573" y="1160"/>
                  </a:cubicBezTo>
                  <a:cubicBezTo>
                    <a:pt x="436" y="1358"/>
                    <a:pt x="280" y="1580"/>
                    <a:pt x="164" y="1790"/>
                  </a:cubicBezTo>
                  <a:cubicBezTo>
                    <a:pt x="143" y="1829"/>
                    <a:pt x="1" y="2045"/>
                    <a:pt x="99" y="2036"/>
                  </a:cubicBezTo>
                  <a:cubicBezTo>
                    <a:pt x="221" y="2016"/>
                    <a:pt x="333" y="1865"/>
                    <a:pt x="410" y="1779"/>
                  </a:cubicBezTo>
                  <a:cubicBezTo>
                    <a:pt x="624" y="1538"/>
                    <a:pt x="778" y="1274"/>
                    <a:pt x="936" y="997"/>
                  </a:cubicBezTo>
                  <a:cubicBezTo>
                    <a:pt x="1051" y="795"/>
                    <a:pt x="1152" y="596"/>
                    <a:pt x="1236" y="380"/>
                  </a:cubicBezTo>
                  <a:cubicBezTo>
                    <a:pt x="1280" y="268"/>
                    <a:pt x="1305" y="165"/>
                    <a:pt x="1328" y="49"/>
                  </a:cubicBezTo>
                  <a:cubicBezTo>
                    <a:pt x="1331" y="33"/>
                    <a:pt x="1333" y="1"/>
                    <a:pt x="1308" y="5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5"/>
            <p:cNvSpPr/>
            <p:nvPr/>
          </p:nvSpPr>
          <p:spPr>
            <a:xfrm>
              <a:off x="3811273" y="3295703"/>
              <a:ext cx="63220" cy="225067"/>
            </a:xfrm>
            <a:custGeom>
              <a:avLst/>
              <a:gdLst/>
              <a:ahLst/>
              <a:cxnLst/>
              <a:rect l="l" t="t" r="r" b="b"/>
              <a:pathLst>
                <a:path w="866" h="3083" extrusionOk="0">
                  <a:moveTo>
                    <a:pt x="70" y="2888"/>
                  </a:moveTo>
                  <a:lnTo>
                    <a:pt x="70" y="2888"/>
                  </a:lnTo>
                  <a:close/>
                  <a:moveTo>
                    <a:pt x="72" y="3060"/>
                  </a:moveTo>
                  <a:cubicBezTo>
                    <a:pt x="95" y="2773"/>
                    <a:pt x="134" y="2502"/>
                    <a:pt x="184" y="2220"/>
                  </a:cubicBezTo>
                  <a:cubicBezTo>
                    <a:pt x="248" y="1867"/>
                    <a:pt x="338" y="1531"/>
                    <a:pt x="449" y="1190"/>
                  </a:cubicBezTo>
                  <a:cubicBezTo>
                    <a:pt x="543" y="903"/>
                    <a:pt x="653" y="612"/>
                    <a:pt x="741" y="325"/>
                  </a:cubicBezTo>
                  <a:cubicBezTo>
                    <a:pt x="754" y="284"/>
                    <a:pt x="865" y="1"/>
                    <a:pt x="767" y="39"/>
                  </a:cubicBezTo>
                  <a:cubicBezTo>
                    <a:pt x="641" y="97"/>
                    <a:pt x="553" y="303"/>
                    <a:pt x="493" y="418"/>
                  </a:cubicBezTo>
                  <a:cubicBezTo>
                    <a:pt x="310" y="775"/>
                    <a:pt x="208" y="1159"/>
                    <a:pt x="124" y="1547"/>
                  </a:cubicBezTo>
                  <a:cubicBezTo>
                    <a:pt x="57" y="1864"/>
                    <a:pt x="15" y="2174"/>
                    <a:pt x="5" y="2497"/>
                  </a:cubicBezTo>
                  <a:cubicBezTo>
                    <a:pt x="0" y="2674"/>
                    <a:pt x="13" y="2836"/>
                    <a:pt x="36" y="3010"/>
                  </a:cubicBezTo>
                  <a:cubicBezTo>
                    <a:pt x="38" y="3020"/>
                    <a:pt x="47" y="3082"/>
                    <a:pt x="72" y="306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5"/>
            <p:cNvSpPr/>
            <p:nvPr/>
          </p:nvSpPr>
          <p:spPr>
            <a:xfrm>
              <a:off x="3843175" y="3321326"/>
              <a:ext cx="111256" cy="429985"/>
            </a:xfrm>
            <a:custGeom>
              <a:avLst/>
              <a:gdLst/>
              <a:ahLst/>
              <a:cxnLst/>
              <a:rect l="l" t="t" r="r" b="b"/>
              <a:pathLst>
                <a:path w="1524" h="5890" extrusionOk="0">
                  <a:moveTo>
                    <a:pt x="523" y="1529"/>
                  </a:moveTo>
                  <a:cubicBezTo>
                    <a:pt x="437" y="1985"/>
                    <a:pt x="404" y="2355"/>
                    <a:pt x="426" y="2820"/>
                  </a:cubicBezTo>
                  <a:cubicBezTo>
                    <a:pt x="569" y="4520"/>
                    <a:pt x="1457" y="5465"/>
                    <a:pt x="1523" y="5889"/>
                  </a:cubicBezTo>
                  <a:cubicBezTo>
                    <a:pt x="852" y="5578"/>
                    <a:pt x="147" y="3623"/>
                    <a:pt x="43" y="2852"/>
                  </a:cubicBezTo>
                  <a:cubicBezTo>
                    <a:pt x="1" y="2346"/>
                    <a:pt x="25" y="1947"/>
                    <a:pt x="118" y="1450"/>
                  </a:cubicBezTo>
                  <a:cubicBezTo>
                    <a:pt x="155" y="1283"/>
                    <a:pt x="367" y="0"/>
                    <a:pt x="684" y="191"/>
                  </a:cubicBezTo>
                  <a:cubicBezTo>
                    <a:pt x="985" y="242"/>
                    <a:pt x="606" y="1147"/>
                    <a:pt x="523" y="15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5"/>
            <p:cNvSpPr/>
            <p:nvPr/>
          </p:nvSpPr>
          <p:spPr>
            <a:xfrm>
              <a:off x="3818573" y="3601582"/>
              <a:ext cx="148487" cy="263539"/>
            </a:xfrm>
            <a:custGeom>
              <a:avLst/>
              <a:gdLst/>
              <a:ahLst/>
              <a:cxnLst/>
              <a:rect l="l" t="t" r="r" b="b"/>
              <a:pathLst>
                <a:path w="2034" h="3610" extrusionOk="0">
                  <a:moveTo>
                    <a:pt x="1866" y="3427"/>
                  </a:moveTo>
                  <a:lnTo>
                    <a:pt x="1866" y="3426"/>
                  </a:lnTo>
                  <a:cubicBezTo>
                    <a:pt x="1866" y="3426"/>
                    <a:pt x="1866" y="3427"/>
                    <a:pt x="1866" y="3427"/>
                  </a:cubicBezTo>
                  <a:close/>
                  <a:moveTo>
                    <a:pt x="2026" y="3571"/>
                  </a:moveTo>
                  <a:cubicBezTo>
                    <a:pt x="1770" y="3309"/>
                    <a:pt x="1555" y="3046"/>
                    <a:pt x="1339" y="2751"/>
                  </a:cubicBezTo>
                  <a:cubicBezTo>
                    <a:pt x="1069" y="2378"/>
                    <a:pt x="849" y="1988"/>
                    <a:pt x="662" y="1568"/>
                  </a:cubicBezTo>
                  <a:cubicBezTo>
                    <a:pt x="494" y="1187"/>
                    <a:pt x="373" y="838"/>
                    <a:pt x="235" y="448"/>
                  </a:cubicBezTo>
                  <a:cubicBezTo>
                    <a:pt x="221" y="410"/>
                    <a:pt x="112" y="0"/>
                    <a:pt x="61" y="116"/>
                  </a:cubicBezTo>
                  <a:cubicBezTo>
                    <a:pt x="1" y="281"/>
                    <a:pt x="79" y="571"/>
                    <a:pt x="114" y="735"/>
                  </a:cubicBezTo>
                  <a:cubicBezTo>
                    <a:pt x="231" y="1245"/>
                    <a:pt x="455" y="1714"/>
                    <a:pt x="723" y="2161"/>
                  </a:cubicBezTo>
                  <a:cubicBezTo>
                    <a:pt x="937" y="2516"/>
                    <a:pt x="1178" y="2837"/>
                    <a:pt x="1465" y="3134"/>
                  </a:cubicBezTo>
                  <a:cubicBezTo>
                    <a:pt x="1618" y="3293"/>
                    <a:pt x="1778" y="3425"/>
                    <a:pt x="1955" y="3556"/>
                  </a:cubicBezTo>
                  <a:cubicBezTo>
                    <a:pt x="1961" y="3558"/>
                    <a:pt x="2033" y="3610"/>
                    <a:pt x="2026" y="357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5"/>
            <p:cNvSpPr/>
            <p:nvPr/>
          </p:nvSpPr>
          <p:spPr>
            <a:xfrm>
              <a:off x="3979107" y="3860959"/>
              <a:ext cx="106511" cy="80449"/>
            </a:xfrm>
            <a:custGeom>
              <a:avLst/>
              <a:gdLst/>
              <a:ahLst/>
              <a:cxnLst/>
              <a:rect l="l" t="t" r="r" b="b"/>
              <a:pathLst>
                <a:path w="1459" h="1102" extrusionOk="0">
                  <a:moveTo>
                    <a:pt x="1366" y="1043"/>
                  </a:moveTo>
                  <a:cubicBezTo>
                    <a:pt x="1366" y="1043"/>
                    <a:pt x="1365" y="1043"/>
                    <a:pt x="1365" y="1043"/>
                  </a:cubicBezTo>
                  <a:close/>
                  <a:moveTo>
                    <a:pt x="1456" y="1077"/>
                  </a:moveTo>
                  <a:cubicBezTo>
                    <a:pt x="1316" y="995"/>
                    <a:pt x="1187" y="909"/>
                    <a:pt x="1053" y="817"/>
                  </a:cubicBezTo>
                  <a:cubicBezTo>
                    <a:pt x="887" y="702"/>
                    <a:pt x="741" y="580"/>
                    <a:pt x="590" y="446"/>
                  </a:cubicBezTo>
                  <a:cubicBezTo>
                    <a:pt x="472" y="341"/>
                    <a:pt x="328" y="208"/>
                    <a:pt x="199" y="121"/>
                  </a:cubicBezTo>
                  <a:cubicBezTo>
                    <a:pt x="156" y="93"/>
                    <a:pt x="47" y="1"/>
                    <a:pt x="24" y="75"/>
                  </a:cubicBezTo>
                  <a:cubicBezTo>
                    <a:pt x="1" y="170"/>
                    <a:pt x="79" y="252"/>
                    <a:pt x="135" y="328"/>
                  </a:cubicBezTo>
                  <a:cubicBezTo>
                    <a:pt x="273" y="512"/>
                    <a:pt x="459" y="643"/>
                    <a:pt x="649" y="770"/>
                  </a:cubicBezTo>
                  <a:cubicBezTo>
                    <a:pt x="804" y="874"/>
                    <a:pt x="957" y="959"/>
                    <a:pt x="1131" y="1028"/>
                  </a:cubicBezTo>
                  <a:cubicBezTo>
                    <a:pt x="1228" y="1065"/>
                    <a:pt x="1315" y="1083"/>
                    <a:pt x="1416" y="1099"/>
                  </a:cubicBezTo>
                  <a:cubicBezTo>
                    <a:pt x="1433" y="1101"/>
                    <a:pt x="1458" y="1100"/>
                    <a:pt x="1456" y="1077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5"/>
            <p:cNvSpPr/>
            <p:nvPr/>
          </p:nvSpPr>
          <p:spPr>
            <a:xfrm>
              <a:off x="3811419" y="3030996"/>
              <a:ext cx="992396" cy="906034"/>
            </a:xfrm>
            <a:custGeom>
              <a:avLst/>
              <a:gdLst/>
              <a:ahLst/>
              <a:cxnLst/>
              <a:rect l="l" t="t" r="r" b="b"/>
              <a:pathLst>
                <a:path w="13594" h="12411" extrusionOk="0">
                  <a:moveTo>
                    <a:pt x="8967" y="1697"/>
                  </a:moveTo>
                  <a:cubicBezTo>
                    <a:pt x="9108" y="1617"/>
                    <a:pt x="9094" y="1601"/>
                    <a:pt x="9041" y="1760"/>
                  </a:cubicBezTo>
                  <a:cubicBezTo>
                    <a:pt x="9001" y="1881"/>
                    <a:pt x="8974" y="2046"/>
                    <a:pt x="9248" y="2105"/>
                  </a:cubicBezTo>
                  <a:cubicBezTo>
                    <a:pt x="9641" y="2190"/>
                    <a:pt x="9334" y="2359"/>
                    <a:pt x="9103" y="2390"/>
                  </a:cubicBezTo>
                  <a:cubicBezTo>
                    <a:pt x="8872" y="2420"/>
                    <a:pt x="8830" y="2423"/>
                    <a:pt x="8751" y="2684"/>
                  </a:cubicBezTo>
                  <a:cubicBezTo>
                    <a:pt x="8672" y="2945"/>
                    <a:pt x="7980" y="2733"/>
                    <a:pt x="8138" y="2672"/>
                  </a:cubicBezTo>
                  <a:cubicBezTo>
                    <a:pt x="8296" y="2612"/>
                    <a:pt x="8417" y="2527"/>
                    <a:pt x="8509" y="2186"/>
                  </a:cubicBezTo>
                  <a:cubicBezTo>
                    <a:pt x="8571" y="1951"/>
                    <a:pt x="8819" y="1780"/>
                    <a:pt x="8967" y="1697"/>
                  </a:cubicBezTo>
                  <a:close/>
                  <a:moveTo>
                    <a:pt x="13476" y="8055"/>
                  </a:moveTo>
                  <a:cubicBezTo>
                    <a:pt x="13478" y="8046"/>
                    <a:pt x="13479" y="8036"/>
                    <a:pt x="13481" y="8027"/>
                  </a:cubicBezTo>
                  <a:cubicBezTo>
                    <a:pt x="13479" y="8036"/>
                    <a:pt x="13478" y="8046"/>
                    <a:pt x="13476" y="8055"/>
                  </a:cubicBezTo>
                  <a:close/>
                  <a:moveTo>
                    <a:pt x="13465" y="8110"/>
                  </a:moveTo>
                  <a:cubicBezTo>
                    <a:pt x="13467" y="8102"/>
                    <a:pt x="13468" y="8094"/>
                    <a:pt x="13470" y="8086"/>
                  </a:cubicBezTo>
                  <a:cubicBezTo>
                    <a:pt x="13468" y="8094"/>
                    <a:pt x="13467" y="8102"/>
                    <a:pt x="13465" y="8110"/>
                  </a:cubicBezTo>
                  <a:close/>
                  <a:moveTo>
                    <a:pt x="13454" y="8164"/>
                  </a:moveTo>
                  <a:cubicBezTo>
                    <a:pt x="13456" y="8159"/>
                    <a:pt x="13457" y="8152"/>
                    <a:pt x="13457" y="8146"/>
                  </a:cubicBezTo>
                  <a:cubicBezTo>
                    <a:pt x="13457" y="8152"/>
                    <a:pt x="13456" y="8159"/>
                    <a:pt x="13454" y="8164"/>
                  </a:cubicBezTo>
                  <a:close/>
                  <a:moveTo>
                    <a:pt x="13443" y="8220"/>
                  </a:moveTo>
                  <a:cubicBezTo>
                    <a:pt x="13443" y="8215"/>
                    <a:pt x="13444" y="8211"/>
                    <a:pt x="13445" y="8207"/>
                  </a:cubicBezTo>
                  <a:cubicBezTo>
                    <a:pt x="13444" y="8211"/>
                    <a:pt x="13443" y="8215"/>
                    <a:pt x="13443" y="8220"/>
                  </a:cubicBezTo>
                  <a:close/>
                  <a:moveTo>
                    <a:pt x="9330" y="11103"/>
                  </a:moveTo>
                  <a:cubicBezTo>
                    <a:pt x="9330" y="11103"/>
                    <a:pt x="9355" y="11491"/>
                    <a:pt x="8936" y="11722"/>
                  </a:cubicBezTo>
                  <a:cubicBezTo>
                    <a:pt x="8517" y="11952"/>
                    <a:pt x="8390" y="12141"/>
                    <a:pt x="8390" y="12141"/>
                  </a:cubicBezTo>
                  <a:cubicBezTo>
                    <a:pt x="8390" y="12141"/>
                    <a:pt x="8075" y="12226"/>
                    <a:pt x="8099" y="12074"/>
                  </a:cubicBezTo>
                  <a:cubicBezTo>
                    <a:pt x="8123" y="11923"/>
                    <a:pt x="8365" y="11637"/>
                    <a:pt x="8481" y="11461"/>
                  </a:cubicBezTo>
                  <a:cubicBezTo>
                    <a:pt x="8596" y="11285"/>
                    <a:pt x="8669" y="11273"/>
                    <a:pt x="8851" y="11267"/>
                  </a:cubicBezTo>
                  <a:cubicBezTo>
                    <a:pt x="9033" y="11261"/>
                    <a:pt x="9330" y="11103"/>
                    <a:pt x="9330" y="11103"/>
                  </a:cubicBezTo>
                  <a:close/>
                  <a:moveTo>
                    <a:pt x="2398" y="1712"/>
                  </a:moveTo>
                  <a:cubicBezTo>
                    <a:pt x="2397" y="1709"/>
                    <a:pt x="2396" y="1705"/>
                    <a:pt x="2394" y="1702"/>
                  </a:cubicBezTo>
                  <a:cubicBezTo>
                    <a:pt x="2406" y="1690"/>
                    <a:pt x="2419" y="1679"/>
                    <a:pt x="2432" y="1669"/>
                  </a:cubicBezTo>
                  <a:cubicBezTo>
                    <a:pt x="2936" y="1224"/>
                    <a:pt x="3509" y="854"/>
                    <a:pt x="4131" y="577"/>
                  </a:cubicBezTo>
                  <a:cubicBezTo>
                    <a:pt x="4208" y="543"/>
                    <a:pt x="4284" y="510"/>
                    <a:pt x="4362" y="479"/>
                  </a:cubicBezTo>
                  <a:cubicBezTo>
                    <a:pt x="4629" y="372"/>
                    <a:pt x="4904" y="282"/>
                    <a:pt x="5186" y="210"/>
                  </a:cubicBezTo>
                  <a:cubicBezTo>
                    <a:pt x="5240" y="196"/>
                    <a:pt x="5293" y="182"/>
                    <a:pt x="5347" y="170"/>
                  </a:cubicBezTo>
                  <a:cubicBezTo>
                    <a:pt x="5541" y="126"/>
                    <a:pt x="5738" y="90"/>
                    <a:pt x="5939" y="62"/>
                  </a:cubicBezTo>
                  <a:cubicBezTo>
                    <a:pt x="5977" y="57"/>
                    <a:pt x="6016" y="52"/>
                    <a:pt x="6055" y="47"/>
                  </a:cubicBezTo>
                  <a:cubicBezTo>
                    <a:pt x="6226" y="27"/>
                    <a:pt x="6399" y="13"/>
                    <a:pt x="6574" y="6"/>
                  </a:cubicBezTo>
                  <a:cubicBezTo>
                    <a:pt x="6603" y="5"/>
                    <a:pt x="6632" y="4"/>
                    <a:pt x="6661" y="3"/>
                  </a:cubicBezTo>
                  <a:cubicBezTo>
                    <a:pt x="6724" y="2"/>
                    <a:pt x="6788" y="1"/>
                    <a:pt x="6851" y="1"/>
                  </a:cubicBezTo>
                  <a:cubicBezTo>
                    <a:pt x="6915" y="1"/>
                    <a:pt x="6978" y="2"/>
                    <a:pt x="7042" y="3"/>
                  </a:cubicBezTo>
                  <a:cubicBezTo>
                    <a:pt x="7071" y="4"/>
                    <a:pt x="7099" y="5"/>
                    <a:pt x="7128" y="6"/>
                  </a:cubicBezTo>
                  <a:cubicBezTo>
                    <a:pt x="7304" y="13"/>
                    <a:pt x="7477" y="27"/>
                    <a:pt x="7648" y="47"/>
                  </a:cubicBezTo>
                  <a:cubicBezTo>
                    <a:pt x="7686" y="52"/>
                    <a:pt x="7725" y="57"/>
                    <a:pt x="7764" y="62"/>
                  </a:cubicBezTo>
                  <a:cubicBezTo>
                    <a:pt x="7810" y="69"/>
                    <a:pt x="7855" y="75"/>
                    <a:pt x="7902" y="83"/>
                  </a:cubicBezTo>
                  <a:cubicBezTo>
                    <a:pt x="7874" y="109"/>
                    <a:pt x="7845" y="138"/>
                    <a:pt x="7816" y="167"/>
                  </a:cubicBezTo>
                  <a:cubicBezTo>
                    <a:pt x="7793" y="190"/>
                    <a:pt x="7769" y="215"/>
                    <a:pt x="7745" y="240"/>
                  </a:cubicBezTo>
                  <a:cubicBezTo>
                    <a:pt x="7744" y="242"/>
                    <a:pt x="7743" y="243"/>
                    <a:pt x="7742" y="244"/>
                  </a:cubicBezTo>
                  <a:cubicBezTo>
                    <a:pt x="7545" y="451"/>
                    <a:pt x="7366" y="462"/>
                    <a:pt x="7190" y="442"/>
                  </a:cubicBezTo>
                  <a:cubicBezTo>
                    <a:pt x="7158" y="438"/>
                    <a:pt x="7126" y="434"/>
                    <a:pt x="7095" y="430"/>
                  </a:cubicBezTo>
                  <a:cubicBezTo>
                    <a:pt x="6933" y="405"/>
                    <a:pt x="6772" y="381"/>
                    <a:pt x="6602" y="485"/>
                  </a:cubicBezTo>
                  <a:cubicBezTo>
                    <a:pt x="6600" y="485"/>
                    <a:pt x="6599" y="486"/>
                    <a:pt x="6598" y="487"/>
                  </a:cubicBezTo>
                  <a:cubicBezTo>
                    <a:pt x="6571" y="504"/>
                    <a:pt x="6545" y="521"/>
                    <a:pt x="6520" y="539"/>
                  </a:cubicBezTo>
                  <a:cubicBezTo>
                    <a:pt x="6513" y="544"/>
                    <a:pt x="6506" y="548"/>
                    <a:pt x="6499" y="554"/>
                  </a:cubicBezTo>
                  <a:cubicBezTo>
                    <a:pt x="6458" y="584"/>
                    <a:pt x="6419" y="614"/>
                    <a:pt x="6382" y="644"/>
                  </a:cubicBezTo>
                  <a:cubicBezTo>
                    <a:pt x="6144" y="840"/>
                    <a:pt x="6000" y="1017"/>
                    <a:pt x="5673" y="998"/>
                  </a:cubicBezTo>
                  <a:cubicBezTo>
                    <a:pt x="5671" y="998"/>
                    <a:pt x="5669" y="998"/>
                    <a:pt x="5667" y="998"/>
                  </a:cubicBezTo>
                  <a:cubicBezTo>
                    <a:pt x="5632" y="996"/>
                    <a:pt x="5598" y="995"/>
                    <a:pt x="5565" y="996"/>
                  </a:cubicBezTo>
                  <a:cubicBezTo>
                    <a:pt x="5219" y="1002"/>
                    <a:pt x="5023" y="1149"/>
                    <a:pt x="4846" y="1436"/>
                  </a:cubicBezTo>
                  <a:cubicBezTo>
                    <a:pt x="4710" y="1657"/>
                    <a:pt x="4586" y="1866"/>
                    <a:pt x="4374" y="1889"/>
                  </a:cubicBezTo>
                  <a:cubicBezTo>
                    <a:pt x="4342" y="1893"/>
                    <a:pt x="4307" y="1892"/>
                    <a:pt x="4269" y="1886"/>
                  </a:cubicBezTo>
                  <a:cubicBezTo>
                    <a:pt x="4202" y="1875"/>
                    <a:pt x="4128" y="1848"/>
                    <a:pt x="4042" y="1801"/>
                  </a:cubicBezTo>
                  <a:cubicBezTo>
                    <a:pt x="3702" y="1613"/>
                    <a:pt x="3626" y="1717"/>
                    <a:pt x="3347" y="1841"/>
                  </a:cubicBezTo>
                  <a:cubicBezTo>
                    <a:pt x="3305" y="1861"/>
                    <a:pt x="3257" y="1880"/>
                    <a:pt x="3203" y="1899"/>
                  </a:cubicBezTo>
                  <a:cubicBezTo>
                    <a:pt x="3155" y="1916"/>
                    <a:pt x="3103" y="1932"/>
                    <a:pt x="3044" y="1947"/>
                  </a:cubicBezTo>
                  <a:cubicBezTo>
                    <a:pt x="2770" y="2019"/>
                    <a:pt x="2584" y="1962"/>
                    <a:pt x="2471" y="1827"/>
                  </a:cubicBezTo>
                  <a:cubicBezTo>
                    <a:pt x="2450" y="1803"/>
                    <a:pt x="2432" y="1776"/>
                    <a:pt x="2415" y="1745"/>
                  </a:cubicBezTo>
                  <a:cubicBezTo>
                    <a:pt x="2409" y="1735"/>
                    <a:pt x="2404" y="1724"/>
                    <a:pt x="2398" y="1712"/>
                  </a:cubicBezTo>
                  <a:close/>
                  <a:moveTo>
                    <a:pt x="6534" y="1795"/>
                  </a:moveTo>
                  <a:cubicBezTo>
                    <a:pt x="6730" y="1744"/>
                    <a:pt x="6873" y="1841"/>
                    <a:pt x="6861" y="1920"/>
                  </a:cubicBezTo>
                  <a:cubicBezTo>
                    <a:pt x="6849" y="1999"/>
                    <a:pt x="6812" y="2050"/>
                    <a:pt x="6885" y="2190"/>
                  </a:cubicBezTo>
                  <a:cubicBezTo>
                    <a:pt x="6958" y="2329"/>
                    <a:pt x="6940" y="2326"/>
                    <a:pt x="6782" y="2538"/>
                  </a:cubicBezTo>
                  <a:cubicBezTo>
                    <a:pt x="6624" y="2751"/>
                    <a:pt x="6320" y="2493"/>
                    <a:pt x="6400" y="2468"/>
                  </a:cubicBezTo>
                  <a:cubicBezTo>
                    <a:pt x="6479" y="2445"/>
                    <a:pt x="6600" y="2402"/>
                    <a:pt x="6509" y="2184"/>
                  </a:cubicBezTo>
                  <a:cubicBezTo>
                    <a:pt x="6418" y="1965"/>
                    <a:pt x="6534" y="1795"/>
                    <a:pt x="6534" y="1795"/>
                  </a:cubicBezTo>
                  <a:close/>
                  <a:moveTo>
                    <a:pt x="135" y="6192"/>
                  </a:moveTo>
                  <a:cubicBezTo>
                    <a:pt x="1" y="7712"/>
                    <a:pt x="375" y="9219"/>
                    <a:pt x="1216" y="10495"/>
                  </a:cubicBezTo>
                  <a:cubicBezTo>
                    <a:pt x="1388" y="10351"/>
                    <a:pt x="1489" y="10063"/>
                    <a:pt x="1537" y="9853"/>
                  </a:cubicBezTo>
                  <a:cubicBezTo>
                    <a:pt x="1594" y="9598"/>
                    <a:pt x="1551" y="9325"/>
                    <a:pt x="1561" y="9201"/>
                  </a:cubicBezTo>
                  <a:cubicBezTo>
                    <a:pt x="1570" y="9076"/>
                    <a:pt x="1752" y="8809"/>
                    <a:pt x="1764" y="8706"/>
                  </a:cubicBezTo>
                  <a:cubicBezTo>
                    <a:pt x="1777" y="8603"/>
                    <a:pt x="1510" y="8324"/>
                    <a:pt x="1376" y="8136"/>
                  </a:cubicBezTo>
                  <a:cubicBezTo>
                    <a:pt x="1242" y="7948"/>
                    <a:pt x="909" y="7856"/>
                    <a:pt x="787" y="7523"/>
                  </a:cubicBezTo>
                  <a:cubicBezTo>
                    <a:pt x="666" y="7189"/>
                    <a:pt x="703" y="6992"/>
                    <a:pt x="563" y="6868"/>
                  </a:cubicBezTo>
                  <a:cubicBezTo>
                    <a:pt x="423" y="6743"/>
                    <a:pt x="546" y="6247"/>
                    <a:pt x="197" y="6198"/>
                  </a:cubicBezTo>
                  <a:cubicBezTo>
                    <a:pt x="192" y="6197"/>
                    <a:pt x="169" y="6193"/>
                    <a:pt x="135" y="6192"/>
                  </a:cubicBezTo>
                  <a:close/>
                  <a:moveTo>
                    <a:pt x="3629" y="1947"/>
                  </a:moveTo>
                  <a:cubicBezTo>
                    <a:pt x="4006" y="1704"/>
                    <a:pt x="4079" y="1935"/>
                    <a:pt x="3897" y="2105"/>
                  </a:cubicBezTo>
                  <a:cubicBezTo>
                    <a:pt x="3714" y="2276"/>
                    <a:pt x="3970" y="2312"/>
                    <a:pt x="4030" y="2531"/>
                  </a:cubicBezTo>
                  <a:cubicBezTo>
                    <a:pt x="4091" y="2750"/>
                    <a:pt x="3702" y="2824"/>
                    <a:pt x="3361" y="2677"/>
                  </a:cubicBezTo>
                  <a:cubicBezTo>
                    <a:pt x="3021" y="2531"/>
                    <a:pt x="3167" y="2240"/>
                    <a:pt x="3629" y="1947"/>
                  </a:cubicBezTo>
                  <a:close/>
                  <a:moveTo>
                    <a:pt x="12585" y="10340"/>
                  </a:moveTo>
                  <a:cubicBezTo>
                    <a:pt x="12712" y="10136"/>
                    <a:pt x="12827" y="9926"/>
                    <a:pt x="12932" y="9708"/>
                  </a:cubicBezTo>
                  <a:cubicBezTo>
                    <a:pt x="12854" y="9700"/>
                    <a:pt x="12804" y="9693"/>
                    <a:pt x="12804" y="9693"/>
                  </a:cubicBezTo>
                  <a:cubicBezTo>
                    <a:pt x="12804" y="9693"/>
                    <a:pt x="12494" y="9444"/>
                    <a:pt x="12652" y="9189"/>
                  </a:cubicBezTo>
                  <a:cubicBezTo>
                    <a:pt x="12810" y="8934"/>
                    <a:pt x="12907" y="8740"/>
                    <a:pt x="12907" y="8503"/>
                  </a:cubicBezTo>
                  <a:cubicBezTo>
                    <a:pt x="12907" y="8267"/>
                    <a:pt x="13210" y="8048"/>
                    <a:pt x="13350" y="8018"/>
                  </a:cubicBezTo>
                  <a:cubicBezTo>
                    <a:pt x="13375" y="8012"/>
                    <a:pt x="13423" y="8004"/>
                    <a:pt x="13486" y="7998"/>
                  </a:cubicBezTo>
                  <a:cubicBezTo>
                    <a:pt x="13485" y="8002"/>
                    <a:pt x="13485" y="8007"/>
                    <a:pt x="13484" y="8011"/>
                  </a:cubicBezTo>
                  <a:cubicBezTo>
                    <a:pt x="13556" y="7615"/>
                    <a:pt x="13594" y="7208"/>
                    <a:pt x="13594" y="6792"/>
                  </a:cubicBezTo>
                  <a:cubicBezTo>
                    <a:pt x="13594" y="4712"/>
                    <a:pt x="12652" y="2853"/>
                    <a:pt x="11172" y="1616"/>
                  </a:cubicBezTo>
                  <a:cubicBezTo>
                    <a:pt x="10890" y="1645"/>
                    <a:pt x="10647" y="1562"/>
                    <a:pt x="10436" y="1768"/>
                  </a:cubicBezTo>
                  <a:cubicBezTo>
                    <a:pt x="10193" y="2005"/>
                    <a:pt x="9780" y="2083"/>
                    <a:pt x="9720" y="1980"/>
                  </a:cubicBezTo>
                  <a:cubicBezTo>
                    <a:pt x="9658" y="1877"/>
                    <a:pt x="9865" y="1834"/>
                    <a:pt x="9920" y="1664"/>
                  </a:cubicBezTo>
                  <a:cubicBezTo>
                    <a:pt x="9975" y="1495"/>
                    <a:pt x="9877" y="1416"/>
                    <a:pt x="9519" y="1276"/>
                  </a:cubicBezTo>
                  <a:cubicBezTo>
                    <a:pt x="9161" y="1137"/>
                    <a:pt x="8924" y="925"/>
                    <a:pt x="8609" y="1100"/>
                  </a:cubicBezTo>
                  <a:cubicBezTo>
                    <a:pt x="8294" y="1276"/>
                    <a:pt x="8603" y="1337"/>
                    <a:pt x="8239" y="1507"/>
                  </a:cubicBezTo>
                  <a:cubicBezTo>
                    <a:pt x="7875" y="1676"/>
                    <a:pt x="7589" y="1647"/>
                    <a:pt x="7595" y="1798"/>
                  </a:cubicBezTo>
                  <a:cubicBezTo>
                    <a:pt x="7601" y="1950"/>
                    <a:pt x="7753" y="2028"/>
                    <a:pt x="7984" y="2095"/>
                  </a:cubicBezTo>
                  <a:cubicBezTo>
                    <a:pt x="8214" y="2162"/>
                    <a:pt x="7959" y="2466"/>
                    <a:pt x="7887" y="2441"/>
                  </a:cubicBezTo>
                  <a:cubicBezTo>
                    <a:pt x="7814" y="2417"/>
                    <a:pt x="7584" y="2295"/>
                    <a:pt x="7535" y="2411"/>
                  </a:cubicBezTo>
                  <a:cubicBezTo>
                    <a:pt x="7486" y="2526"/>
                    <a:pt x="7693" y="2514"/>
                    <a:pt x="7353" y="2629"/>
                  </a:cubicBezTo>
                  <a:cubicBezTo>
                    <a:pt x="7013" y="2744"/>
                    <a:pt x="6895" y="2826"/>
                    <a:pt x="6780" y="2894"/>
                  </a:cubicBezTo>
                  <a:cubicBezTo>
                    <a:pt x="6664" y="2960"/>
                    <a:pt x="6513" y="2778"/>
                    <a:pt x="6451" y="2869"/>
                  </a:cubicBezTo>
                  <a:cubicBezTo>
                    <a:pt x="6391" y="2960"/>
                    <a:pt x="6410" y="2924"/>
                    <a:pt x="6313" y="3015"/>
                  </a:cubicBezTo>
                  <a:cubicBezTo>
                    <a:pt x="6215" y="3106"/>
                    <a:pt x="6300" y="3093"/>
                    <a:pt x="6300" y="3276"/>
                  </a:cubicBezTo>
                  <a:cubicBezTo>
                    <a:pt x="6300" y="3458"/>
                    <a:pt x="6185" y="3573"/>
                    <a:pt x="6070" y="3555"/>
                  </a:cubicBezTo>
                  <a:cubicBezTo>
                    <a:pt x="5955" y="3536"/>
                    <a:pt x="5748" y="3242"/>
                    <a:pt x="5538" y="3391"/>
                  </a:cubicBezTo>
                  <a:cubicBezTo>
                    <a:pt x="5329" y="3540"/>
                    <a:pt x="5508" y="3591"/>
                    <a:pt x="5354" y="3758"/>
                  </a:cubicBezTo>
                  <a:cubicBezTo>
                    <a:pt x="5199" y="3925"/>
                    <a:pt x="5214" y="4016"/>
                    <a:pt x="5296" y="4101"/>
                  </a:cubicBezTo>
                  <a:cubicBezTo>
                    <a:pt x="5377" y="4186"/>
                    <a:pt x="5463" y="4289"/>
                    <a:pt x="5760" y="4235"/>
                  </a:cubicBezTo>
                  <a:cubicBezTo>
                    <a:pt x="6058" y="4180"/>
                    <a:pt x="5972" y="4252"/>
                    <a:pt x="6176" y="4052"/>
                  </a:cubicBezTo>
                  <a:cubicBezTo>
                    <a:pt x="6379" y="3852"/>
                    <a:pt x="6439" y="4083"/>
                    <a:pt x="6634" y="3877"/>
                  </a:cubicBezTo>
                  <a:cubicBezTo>
                    <a:pt x="6828" y="3670"/>
                    <a:pt x="6706" y="3776"/>
                    <a:pt x="6937" y="3809"/>
                  </a:cubicBezTo>
                  <a:cubicBezTo>
                    <a:pt x="7167" y="3843"/>
                    <a:pt x="7153" y="3630"/>
                    <a:pt x="7265" y="3813"/>
                  </a:cubicBezTo>
                  <a:cubicBezTo>
                    <a:pt x="7377" y="3995"/>
                    <a:pt x="7525" y="4346"/>
                    <a:pt x="7690" y="4468"/>
                  </a:cubicBezTo>
                  <a:cubicBezTo>
                    <a:pt x="7854" y="4589"/>
                    <a:pt x="7920" y="4322"/>
                    <a:pt x="7871" y="4243"/>
                  </a:cubicBezTo>
                  <a:cubicBezTo>
                    <a:pt x="7823" y="4165"/>
                    <a:pt x="7587" y="4085"/>
                    <a:pt x="7683" y="3916"/>
                  </a:cubicBezTo>
                  <a:cubicBezTo>
                    <a:pt x="7780" y="3746"/>
                    <a:pt x="7708" y="3849"/>
                    <a:pt x="7969" y="4050"/>
                  </a:cubicBezTo>
                  <a:cubicBezTo>
                    <a:pt x="8229" y="4250"/>
                    <a:pt x="8090" y="4462"/>
                    <a:pt x="8084" y="4650"/>
                  </a:cubicBezTo>
                  <a:cubicBezTo>
                    <a:pt x="8078" y="4838"/>
                    <a:pt x="8247" y="4959"/>
                    <a:pt x="8333" y="5020"/>
                  </a:cubicBezTo>
                  <a:cubicBezTo>
                    <a:pt x="8418" y="5081"/>
                    <a:pt x="8648" y="4959"/>
                    <a:pt x="8588" y="4801"/>
                  </a:cubicBezTo>
                  <a:cubicBezTo>
                    <a:pt x="8527" y="4644"/>
                    <a:pt x="8727" y="4456"/>
                    <a:pt x="8800" y="4620"/>
                  </a:cubicBezTo>
                  <a:cubicBezTo>
                    <a:pt x="8873" y="4784"/>
                    <a:pt x="8770" y="5117"/>
                    <a:pt x="8903" y="5202"/>
                  </a:cubicBezTo>
                  <a:cubicBezTo>
                    <a:pt x="9037" y="5287"/>
                    <a:pt x="9255" y="5281"/>
                    <a:pt x="9383" y="5378"/>
                  </a:cubicBezTo>
                  <a:cubicBezTo>
                    <a:pt x="9510" y="5475"/>
                    <a:pt x="9625" y="5311"/>
                    <a:pt x="9673" y="5475"/>
                  </a:cubicBezTo>
                  <a:cubicBezTo>
                    <a:pt x="9722" y="5639"/>
                    <a:pt x="9673" y="6009"/>
                    <a:pt x="9389" y="5973"/>
                  </a:cubicBezTo>
                  <a:cubicBezTo>
                    <a:pt x="9103" y="5936"/>
                    <a:pt x="8527" y="5803"/>
                    <a:pt x="8418" y="5645"/>
                  </a:cubicBezTo>
                  <a:cubicBezTo>
                    <a:pt x="8309" y="5488"/>
                    <a:pt x="8163" y="5378"/>
                    <a:pt x="8072" y="5433"/>
                  </a:cubicBezTo>
                  <a:cubicBezTo>
                    <a:pt x="7981" y="5488"/>
                    <a:pt x="8035" y="5706"/>
                    <a:pt x="7877" y="5718"/>
                  </a:cubicBezTo>
                  <a:cubicBezTo>
                    <a:pt x="7720" y="5730"/>
                    <a:pt x="7422" y="5626"/>
                    <a:pt x="7259" y="5336"/>
                  </a:cubicBezTo>
                  <a:cubicBezTo>
                    <a:pt x="7095" y="5044"/>
                    <a:pt x="7022" y="5026"/>
                    <a:pt x="7034" y="4893"/>
                  </a:cubicBezTo>
                  <a:cubicBezTo>
                    <a:pt x="7046" y="4759"/>
                    <a:pt x="7295" y="4620"/>
                    <a:pt x="6513" y="4608"/>
                  </a:cubicBezTo>
                  <a:cubicBezTo>
                    <a:pt x="5729" y="4595"/>
                    <a:pt x="5784" y="4511"/>
                    <a:pt x="5384" y="4498"/>
                  </a:cubicBezTo>
                  <a:cubicBezTo>
                    <a:pt x="4984" y="4486"/>
                    <a:pt x="4898" y="4766"/>
                    <a:pt x="4752" y="4881"/>
                  </a:cubicBezTo>
                  <a:cubicBezTo>
                    <a:pt x="4607" y="4996"/>
                    <a:pt x="4346" y="4965"/>
                    <a:pt x="4268" y="5117"/>
                  </a:cubicBezTo>
                  <a:cubicBezTo>
                    <a:pt x="4188" y="5268"/>
                    <a:pt x="3655" y="5651"/>
                    <a:pt x="3709" y="5815"/>
                  </a:cubicBezTo>
                  <a:cubicBezTo>
                    <a:pt x="3764" y="5978"/>
                    <a:pt x="3800" y="6112"/>
                    <a:pt x="3672" y="6246"/>
                  </a:cubicBezTo>
                  <a:cubicBezTo>
                    <a:pt x="3545" y="6379"/>
                    <a:pt x="3478" y="6713"/>
                    <a:pt x="3551" y="6871"/>
                  </a:cubicBezTo>
                  <a:cubicBezTo>
                    <a:pt x="3624" y="7029"/>
                    <a:pt x="3684" y="7023"/>
                    <a:pt x="3666" y="7223"/>
                  </a:cubicBezTo>
                  <a:cubicBezTo>
                    <a:pt x="3649" y="7422"/>
                    <a:pt x="3703" y="7581"/>
                    <a:pt x="3933" y="7702"/>
                  </a:cubicBezTo>
                  <a:cubicBezTo>
                    <a:pt x="4164" y="7823"/>
                    <a:pt x="4443" y="7957"/>
                    <a:pt x="4698" y="7963"/>
                  </a:cubicBezTo>
                  <a:cubicBezTo>
                    <a:pt x="4953" y="7969"/>
                    <a:pt x="5238" y="7926"/>
                    <a:pt x="5323" y="8035"/>
                  </a:cubicBezTo>
                  <a:cubicBezTo>
                    <a:pt x="5408" y="8145"/>
                    <a:pt x="5529" y="8255"/>
                    <a:pt x="5669" y="8303"/>
                  </a:cubicBezTo>
                  <a:cubicBezTo>
                    <a:pt x="5809" y="8352"/>
                    <a:pt x="5960" y="8364"/>
                    <a:pt x="5869" y="8745"/>
                  </a:cubicBezTo>
                  <a:cubicBezTo>
                    <a:pt x="5778" y="9128"/>
                    <a:pt x="5766" y="9249"/>
                    <a:pt x="5887" y="9438"/>
                  </a:cubicBezTo>
                  <a:cubicBezTo>
                    <a:pt x="6009" y="9625"/>
                    <a:pt x="5930" y="9710"/>
                    <a:pt x="5948" y="9874"/>
                  </a:cubicBezTo>
                  <a:cubicBezTo>
                    <a:pt x="5966" y="10038"/>
                    <a:pt x="5948" y="10160"/>
                    <a:pt x="5784" y="10305"/>
                  </a:cubicBezTo>
                  <a:cubicBezTo>
                    <a:pt x="5620" y="10451"/>
                    <a:pt x="5614" y="10730"/>
                    <a:pt x="5694" y="10985"/>
                  </a:cubicBezTo>
                  <a:cubicBezTo>
                    <a:pt x="5772" y="11240"/>
                    <a:pt x="5657" y="11464"/>
                    <a:pt x="5717" y="11646"/>
                  </a:cubicBezTo>
                  <a:cubicBezTo>
                    <a:pt x="5778" y="11828"/>
                    <a:pt x="5778" y="11944"/>
                    <a:pt x="5772" y="12071"/>
                  </a:cubicBezTo>
                  <a:cubicBezTo>
                    <a:pt x="5766" y="12199"/>
                    <a:pt x="5924" y="12411"/>
                    <a:pt x="6482" y="12326"/>
                  </a:cubicBezTo>
                  <a:cubicBezTo>
                    <a:pt x="7040" y="12240"/>
                    <a:pt x="6828" y="12077"/>
                    <a:pt x="7046" y="11937"/>
                  </a:cubicBezTo>
                  <a:cubicBezTo>
                    <a:pt x="7264" y="11798"/>
                    <a:pt x="7465" y="11834"/>
                    <a:pt x="7562" y="11555"/>
                  </a:cubicBezTo>
                  <a:cubicBezTo>
                    <a:pt x="7659" y="11276"/>
                    <a:pt x="7622" y="11421"/>
                    <a:pt x="7932" y="11294"/>
                  </a:cubicBezTo>
                  <a:cubicBezTo>
                    <a:pt x="8241" y="11167"/>
                    <a:pt x="8296" y="11154"/>
                    <a:pt x="8424" y="10857"/>
                  </a:cubicBezTo>
                  <a:cubicBezTo>
                    <a:pt x="8551" y="10560"/>
                    <a:pt x="8599" y="10348"/>
                    <a:pt x="8679" y="10141"/>
                  </a:cubicBezTo>
                  <a:cubicBezTo>
                    <a:pt x="8757" y="9935"/>
                    <a:pt x="8842" y="9783"/>
                    <a:pt x="9194" y="9687"/>
                  </a:cubicBezTo>
                  <a:cubicBezTo>
                    <a:pt x="9546" y="9589"/>
                    <a:pt x="10050" y="9340"/>
                    <a:pt x="10195" y="9146"/>
                  </a:cubicBezTo>
                  <a:cubicBezTo>
                    <a:pt x="10341" y="8952"/>
                    <a:pt x="10553" y="8770"/>
                    <a:pt x="10341" y="8758"/>
                  </a:cubicBezTo>
                  <a:cubicBezTo>
                    <a:pt x="10128" y="8745"/>
                    <a:pt x="9789" y="8551"/>
                    <a:pt x="10031" y="8436"/>
                  </a:cubicBezTo>
                  <a:cubicBezTo>
                    <a:pt x="10274" y="8321"/>
                    <a:pt x="10699" y="8375"/>
                    <a:pt x="11027" y="8206"/>
                  </a:cubicBezTo>
                  <a:cubicBezTo>
                    <a:pt x="11354" y="8035"/>
                    <a:pt x="11434" y="8060"/>
                    <a:pt x="11463" y="7914"/>
                  </a:cubicBezTo>
                  <a:cubicBezTo>
                    <a:pt x="11494" y="7769"/>
                    <a:pt x="11572" y="7453"/>
                    <a:pt x="11366" y="7362"/>
                  </a:cubicBezTo>
                  <a:cubicBezTo>
                    <a:pt x="11160" y="7271"/>
                    <a:pt x="11117" y="7399"/>
                    <a:pt x="11027" y="7229"/>
                  </a:cubicBezTo>
                  <a:cubicBezTo>
                    <a:pt x="10936" y="7058"/>
                    <a:pt x="10626" y="6713"/>
                    <a:pt x="10711" y="6562"/>
                  </a:cubicBezTo>
                  <a:cubicBezTo>
                    <a:pt x="10796" y="6410"/>
                    <a:pt x="11027" y="6555"/>
                    <a:pt x="11227" y="6834"/>
                  </a:cubicBezTo>
                  <a:cubicBezTo>
                    <a:pt x="11427" y="7113"/>
                    <a:pt x="11500" y="6949"/>
                    <a:pt x="11640" y="7144"/>
                  </a:cubicBezTo>
                  <a:cubicBezTo>
                    <a:pt x="11779" y="7338"/>
                    <a:pt x="11633" y="7393"/>
                    <a:pt x="11973" y="7490"/>
                  </a:cubicBezTo>
                  <a:cubicBezTo>
                    <a:pt x="12313" y="7587"/>
                    <a:pt x="12222" y="7620"/>
                    <a:pt x="12319" y="7887"/>
                  </a:cubicBezTo>
                  <a:cubicBezTo>
                    <a:pt x="12416" y="8154"/>
                    <a:pt x="12537" y="8145"/>
                    <a:pt x="12537" y="8145"/>
                  </a:cubicBezTo>
                  <a:cubicBezTo>
                    <a:pt x="12537" y="8145"/>
                    <a:pt x="12686" y="8463"/>
                    <a:pt x="12480" y="8985"/>
                  </a:cubicBezTo>
                  <a:cubicBezTo>
                    <a:pt x="12273" y="9508"/>
                    <a:pt x="12352" y="9543"/>
                    <a:pt x="12467" y="9677"/>
                  </a:cubicBezTo>
                  <a:cubicBezTo>
                    <a:pt x="12583" y="9811"/>
                    <a:pt x="12498" y="10010"/>
                    <a:pt x="12492" y="10078"/>
                  </a:cubicBezTo>
                  <a:cubicBezTo>
                    <a:pt x="12489" y="10106"/>
                    <a:pt x="12505" y="10218"/>
                    <a:pt x="12585" y="103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5"/>
            <p:cNvSpPr/>
            <p:nvPr/>
          </p:nvSpPr>
          <p:spPr>
            <a:xfrm>
              <a:off x="3812149" y="3026835"/>
              <a:ext cx="995900" cy="909830"/>
            </a:xfrm>
            <a:custGeom>
              <a:avLst/>
              <a:gdLst/>
              <a:ahLst/>
              <a:cxnLst/>
              <a:rect l="l" t="t" r="r" b="b"/>
              <a:pathLst>
                <a:path w="13642" h="12463" extrusionOk="0">
                  <a:moveTo>
                    <a:pt x="9365" y="2270"/>
                  </a:moveTo>
                  <a:lnTo>
                    <a:pt x="9365" y="2271"/>
                  </a:lnTo>
                  <a:cubicBezTo>
                    <a:pt x="9365" y="2270"/>
                    <a:pt x="9365" y="2270"/>
                    <a:pt x="9365" y="2270"/>
                  </a:cubicBezTo>
                  <a:close/>
                  <a:moveTo>
                    <a:pt x="8443" y="2228"/>
                  </a:moveTo>
                  <a:cubicBezTo>
                    <a:pt x="8541" y="1862"/>
                    <a:pt x="9044" y="1645"/>
                    <a:pt x="9046" y="1645"/>
                  </a:cubicBezTo>
                  <a:lnTo>
                    <a:pt x="9105" y="1619"/>
                  </a:lnTo>
                  <a:lnTo>
                    <a:pt x="9124" y="1681"/>
                  </a:lnTo>
                  <a:cubicBezTo>
                    <a:pt x="9135" y="1719"/>
                    <a:pt x="9121" y="1760"/>
                    <a:pt x="9105" y="1812"/>
                  </a:cubicBezTo>
                  <a:cubicBezTo>
                    <a:pt x="9098" y="1837"/>
                    <a:pt x="9089" y="1865"/>
                    <a:pt x="9084" y="1889"/>
                  </a:cubicBezTo>
                  <a:cubicBezTo>
                    <a:pt x="9064" y="1972"/>
                    <a:pt x="9074" y="2066"/>
                    <a:pt x="9250" y="2105"/>
                  </a:cubicBezTo>
                  <a:cubicBezTo>
                    <a:pt x="9354" y="2129"/>
                    <a:pt x="9416" y="2160"/>
                    <a:pt x="9449" y="2195"/>
                  </a:cubicBezTo>
                  <a:cubicBezTo>
                    <a:pt x="9480" y="2230"/>
                    <a:pt x="9486" y="2268"/>
                    <a:pt x="9474" y="2306"/>
                  </a:cubicBezTo>
                  <a:cubicBezTo>
                    <a:pt x="9464" y="2336"/>
                    <a:pt x="9442" y="2364"/>
                    <a:pt x="9410" y="2388"/>
                  </a:cubicBezTo>
                  <a:cubicBezTo>
                    <a:pt x="9340" y="2443"/>
                    <a:pt x="9212" y="2489"/>
                    <a:pt x="9100" y="2503"/>
                  </a:cubicBezTo>
                  <a:lnTo>
                    <a:pt x="9093" y="2504"/>
                  </a:lnTo>
                  <a:cubicBezTo>
                    <a:pt x="8900" y="2530"/>
                    <a:pt x="8864" y="2535"/>
                    <a:pt x="8796" y="2758"/>
                  </a:cubicBezTo>
                  <a:cubicBezTo>
                    <a:pt x="8751" y="2907"/>
                    <a:pt x="8569" y="2939"/>
                    <a:pt x="8397" y="2921"/>
                  </a:cubicBezTo>
                  <a:cubicBezTo>
                    <a:pt x="8314" y="2912"/>
                    <a:pt x="8232" y="2891"/>
                    <a:pt x="8172" y="2868"/>
                  </a:cubicBezTo>
                  <a:cubicBezTo>
                    <a:pt x="8090" y="2836"/>
                    <a:pt x="8039" y="2789"/>
                    <a:pt x="8048" y="2739"/>
                  </a:cubicBezTo>
                  <a:cubicBezTo>
                    <a:pt x="8053" y="2711"/>
                    <a:pt x="8072" y="2689"/>
                    <a:pt x="8107" y="2676"/>
                  </a:cubicBezTo>
                  <a:cubicBezTo>
                    <a:pt x="8178" y="2648"/>
                    <a:pt x="8241" y="2616"/>
                    <a:pt x="8295" y="2553"/>
                  </a:cubicBezTo>
                  <a:cubicBezTo>
                    <a:pt x="8351" y="2489"/>
                    <a:pt x="8400" y="2390"/>
                    <a:pt x="8443" y="2228"/>
                  </a:cubicBezTo>
                  <a:close/>
                  <a:moveTo>
                    <a:pt x="8988" y="1802"/>
                  </a:moveTo>
                  <a:cubicBezTo>
                    <a:pt x="8982" y="1821"/>
                    <a:pt x="8976" y="1842"/>
                    <a:pt x="8972" y="1864"/>
                  </a:cubicBezTo>
                  <a:cubicBezTo>
                    <a:pt x="8941" y="2001"/>
                    <a:pt x="8953" y="2157"/>
                    <a:pt x="9226" y="2218"/>
                  </a:cubicBezTo>
                  <a:cubicBezTo>
                    <a:pt x="9304" y="2235"/>
                    <a:pt x="9346" y="2254"/>
                    <a:pt x="9363" y="2272"/>
                  </a:cubicBezTo>
                  <a:cubicBezTo>
                    <a:pt x="9364" y="2272"/>
                    <a:pt x="9364" y="2271"/>
                    <a:pt x="9365" y="2271"/>
                  </a:cubicBezTo>
                  <a:lnTo>
                    <a:pt x="9365" y="2270"/>
                  </a:lnTo>
                  <a:cubicBezTo>
                    <a:pt x="9362" y="2277"/>
                    <a:pt x="9353" y="2287"/>
                    <a:pt x="9340" y="2297"/>
                  </a:cubicBezTo>
                  <a:cubicBezTo>
                    <a:pt x="9284" y="2341"/>
                    <a:pt x="9180" y="2378"/>
                    <a:pt x="9085" y="2390"/>
                  </a:cubicBezTo>
                  <a:lnTo>
                    <a:pt x="9078" y="2391"/>
                  </a:lnTo>
                  <a:cubicBezTo>
                    <a:pt x="8822" y="2425"/>
                    <a:pt x="8774" y="2431"/>
                    <a:pt x="8685" y="2724"/>
                  </a:cubicBezTo>
                  <a:cubicBezTo>
                    <a:pt x="8661" y="2806"/>
                    <a:pt x="8533" y="2820"/>
                    <a:pt x="8409" y="2806"/>
                  </a:cubicBezTo>
                  <a:cubicBezTo>
                    <a:pt x="8336" y="2799"/>
                    <a:pt x="8265" y="2781"/>
                    <a:pt x="8214" y="2761"/>
                  </a:cubicBezTo>
                  <a:cubicBezTo>
                    <a:pt x="8210" y="2760"/>
                    <a:pt x="8208" y="2759"/>
                    <a:pt x="8205" y="2758"/>
                  </a:cubicBezTo>
                  <a:cubicBezTo>
                    <a:pt x="8269" y="2729"/>
                    <a:pt x="8327" y="2690"/>
                    <a:pt x="8382" y="2628"/>
                  </a:cubicBezTo>
                  <a:cubicBezTo>
                    <a:pt x="8449" y="2551"/>
                    <a:pt x="8506" y="2437"/>
                    <a:pt x="8554" y="2258"/>
                  </a:cubicBezTo>
                  <a:cubicBezTo>
                    <a:pt x="8612" y="2041"/>
                    <a:pt x="8849" y="1880"/>
                    <a:pt x="8988" y="1802"/>
                  </a:cubicBezTo>
                  <a:close/>
                  <a:moveTo>
                    <a:pt x="13514" y="8166"/>
                  </a:moveTo>
                  <a:lnTo>
                    <a:pt x="13511" y="8177"/>
                  </a:lnTo>
                  <a:lnTo>
                    <a:pt x="13399" y="8155"/>
                  </a:lnTo>
                  <a:lnTo>
                    <a:pt x="13403" y="8133"/>
                  </a:lnTo>
                  <a:lnTo>
                    <a:pt x="13516" y="8154"/>
                  </a:lnTo>
                  <a:lnTo>
                    <a:pt x="13516" y="8154"/>
                  </a:lnTo>
                  <a:close/>
                  <a:moveTo>
                    <a:pt x="13388" y="8209"/>
                  </a:moveTo>
                  <a:lnTo>
                    <a:pt x="13392" y="8192"/>
                  </a:lnTo>
                  <a:lnTo>
                    <a:pt x="13504" y="8216"/>
                  </a:lnTo>
                  <a:lnTo>
                    <a:pt x="13500" y="8232"/>
                  </a:lnTo>
                  <a:close/>
                  <a:moveTo>
                    <a:pt x="13377" y="8264"/>
                  </a:moveTo>
                  <a:lnTo>
                    <a:pt x="13379" y="8252"/>
                  </a:lnTo>
                  <a:lnTo>
                    <a:pt x="13491" y="8276"/>
                  </a:lnTo>
                  <a:lnTo>
                    <a:pt x="13489" y="8288"/>
                  </a:lnTo>
                  <a:close/>
                  <a:moveTo>
                    <a:pt x="8898" y="11729"/>
                  </a:moveTo>
                  <a:cubicBezTo>
                    <a:pt x="8545" y="11924"/>
                    <a:pt x="8390" y="12092"/>
                    <a:pt x="8347" y="12147"/>
                  </a:cubicBezTo>
                  <a:cubicBezTo>
                    <a:pt x="8292" y="12160"/>
                    <a:pt x="8137" y="12193"/>
                    <a:pt x="8145" y="12139"/>
                  </a:cubicBezTo>
                  <a:cubicBezTo>
                    <a:pt x="8161" y="12045"/>
                    <a:pt x="8286" y="11873"/>
                    <a:pt x="8397" y="11722"/>
                  </a:cubicBezTo>
                  <a:cubicBezTo>
                    <a:pt x="8443" y="11659"/>
                    <a:pt x="8486" y="11599"/>
                    <a:pt x="8519" y="11549"/>
                  </a:cubicBezTo>
                  <a:cubicBezTo>
                    <a:pt x="8570" y="11471"/>
                    <a:pt x="8610" y="11430"/>
                    <a:pt x="8655" y="11409"/>
                  </a:cubicBezTo>
                  <a:cubicBezTo>
                    <a:pt x="8701" y="11388"/>
                    <a:pt x="8760" y="11384"/>
                    <a:pt x="8843" y="11382"/>
                  </a:cubicBezTo>
                  <a:cubicBezTo>
                    <a:pt x="8972" y="11377"/>
                    <a:pt x="9150" y="11305"/>
                    <a:pt x="9256" y="11256"/>
                  </a:cubicBezTo>
                  <a:cubicBezTo>
                    <a:pt x="9235" y="11375"/>
                    <a:pt x="9162" y="11583"/>
                    <a:pt x="8898" y="11729"/>
                  </a:cubicBezTo>
                  <a:close/>
                  <a:moveTo>
                    <a:pt x="9378" y="11157"/>
                  </a:moveTo>
                  <a:cubicBezTo>
                    <a:pt x="9378" y="11158"/>
                    <a:pt x="9404" y="11581"/>
                    <a:pt x="8953" y="11829"/>
                  </a:cubicBezTo>
                  <a:cubicBezTo>
                    <a:pt x="8547" y="12053"/>
                    <a:pt x="8428" y="12229"/>
                    <a:pt x="8427" y="12230"/>
                  </a:cubicBezTo>
                  <a:lnTo>
                    <a:pt x="8415" y="12248"/>
                  </a:lnTo>
                  <a:lnTo>
                    <a:pt x="8395" y="12253"/>
                  </a:lnTo>
                  <a:cubicBezTo>
                    <a:pt x="8394" y="12254"/>
                    <a:pt x="7994" y="12361"/>
                    <a:pt x="8032" y="12122"/>
                  </a:cubicBezTo>
                  <a:cubicBezTo>
                    <a:pt x="8052" y="12000"/>
                    <a:pt x="8186" y="11815"/>
                    <a:pt x="8305" y="11654"/>
                  </a:cubicBezTo>
                  <a:cubicBezTo>
                    <a:pt x="8348" y="11594"/>
                    <a:pt x="8390" y="11536"/>
                    <a:pt x="8423" y="11486"/>
                  </a:cubicBezTo>
                  <a:cubicBezTo>
                    <a:pt x="8487" y="11389"/>
                    <a:pt x="8541" y="11336"/>
                    <a:pt x="8607" y="11306"/>
                  </a:cubicBezTo>
                  <a:cubicBezTo>
                    <a:pt x="8671" y="11275"/>
                    <a:pt x="8740" y="11270"/>
                    <a:pt x="8839" y="11266"/>
                  </a:cubicBezTo>
                  <a:cubicBezTo>
                    <a:pt x="9008" y="11261"/>
                    <a:pt x="9293" y="11110"/>
                    <a:pt x="9294" y="11109"/>
                  </a:cubicBezTo>
                  <a:lnTo>
                    <a:pt x="9373" y="11067"/>
                  </a:lnTo>
                  <a:close/>
                  <a:moveTo>
                    <a:pt x="2455" y="1774"/>
                  </a:moveTo>
                  <a:lnTo>
                    <a:pt x="2460" y="1768"/>
                  </a:lnTo>
                  <a:cubicBezTo>
                    <a:pt x="2711" y="1547"/>
                    <a:pt x="2979" y="1344"/>
                    <a:pt x="3262" y="1162"/>
                  </a:cubicBezTo>
                  <a:cubicBezTo>
                    <a:pt x="3543" y="982"/>
                    <a:pt x="3838" y="823"/>
                    <a:pt x="4144" y="687"/>
                  </a:cubicBezTo>
                  <a:cubicBezTo>
                    <a:pt x="4184" y="669"/>
                    <a:pt x="4221" y="652"/>
                    <a:pt x="4259" y="637"/>
                  </a:cubicBezTo>
                  <a:cubicBezTo>
                    <a:pt x="4294" y="621"/>
                    <a:pt x="4333" y="605"/>
                    <a:pt x="4374" y="589"/>
                  </a:cubicBezTo>
                  <a:cubicBezTo>
                    <a:pt x="4506" y="536"/>
                    <a:pt x="4640" y="487"/>
                    <a:pt x="4777" y="442"/>
                  </a:cubicBezTo>
                  <a:cubicBezTo>
                    <a:pt x="4914" y="397"/>
                    <a:pt x="5052" y="357"/>
                    <a:pt x="5190" y="322"/>
                  </a:cubicBezTo>
                  <a:cubicBezTo>
                    <a:pt x="5214" y="315"/>
                    <a:pt x="5240" y="309"/>
                    <a:pt x="5270" y="302"/>
                  </a:cubicBezTo>
                  <a:cubicBezTo>
                    <a:pt x="5293" y="296"/>
                    <a:pt x="5319" y="290"/>
                    <a:pt x="5349" y="283"/>
                  </a:cubicBezTo>
                  <a:cubicBezTo>
                    <a:pt x="5447" y="261"/>
                    <a:pt x="5544" y="241"/>
                    <a:pt x="5642" y="223"/>
                  </a:cubicBezTo>
                  <a:cubicBezTo>
                    <a:pt x="5739" y="205"/>
                    <a:pt x="5837" y="190"/>
                    <a:pt x="5937" y="176"/>
                  </a:cubicBezTo>
                  <a:cubicBezTo>
                    <a:pt x="5960" y="173"/>
                    <a:pt x="5979" y="170"/>
                    <a:pt x="5994" y="169"/>
                  </a:cubicBezTo>
                  <a:cubicBezTo>
                    <a:pt x="6000" y="168"/>
                    <a:pt x="6020" y="165"/>
                    <a:pt x="6051" y="162"/>
                  </a:cubicBezTo>
                  <a:cubicBezTo>
                    <a:pt x="6137" y="151"/>
                    <a:pt x="6222" y="143"/>
                    <a:pt x="6308" y="136"/>
                  </a:cubicBezTo>
                  <a:cubicBezTo>
                    <a:pt x="6396" y="129"/>
                    <a:pt x="6482" y="124"/>
                    <a:pt x="6566" y="121"/>
                  </a:cubicBezTo>
                  <a:cubicBezTo>
                    <a:pt x="6582" y="120"/>
                    <a:pt x="6597" y="119"/>
                    <a:pt x="6609" y="119"/>
                  </a:cubicBezTo>
                  <a:cubicBezTo>
                    <a:pt x="6625" y="118"/>
                    <a:pt x="6639" y="118"/>
                    <a:pt x="6653" y="117"/>
                  </a:cubicBezTo>
                  <a:cubicBezTo>
                    <a:pt x="6685" y="116"/>
                    <a:pt x="6716" y="115"/>
                    <a:pt x="6747" y="115"/>
                  </a:cubicBezTo>
                  <a:cubicBezTo>
                    <a:pt x="6768" y="115"/>
                    <a:pt x="6799" y="115"/>
                    <a:pt x="6841" y="115"/>
                  </a:cubicBezTo>
                  <a:cubicBezTo>
                    <a:pt x="6883" y="115"/>
                    <a:pt x="6915" y="115"/>
                    <a:pt x="6936" y="115"/>
                  </a:cubicBezTo>
                  <a:cubicBezTo>
                    <a:pt x="6966" y="115"/>
                    <a:pt x="6998" y="116"/>
                    <a:pt x="7030" y="117"/>
                  </a:cubicBezTo>
                  <a:cubicBezTo>
                    <a:pt x="7044" y="118"/>
                    <a:pt x="7058" y="118"/>
                    <a:pt x="7073" y="119"/>
                  </a:cubicBezTo>
                  <a:cubicBezTo>
                    <a:pt x="7086" y="119"/>
                    <a:pt x="7100" y="120"/>
                    <a:pt x="7116" y="121"/>
                  </a:cubicBezTo>
                  <a:cubicBezTo>
                    <a:pt x="7200" y="124"/>
                    <a:pt x="7287" y="129"/>
                    <a:pt x="7374" y="136"/>
                  </a:cubicBezTo>
                  <a:cubicBezTo>
                    <a:pt x="7460" y="143"/>
                    <a:pt x="7546" y="151"/>
                    <a:pt x="7631" y="162"/>
                  </a:cubicBezTo>
                  <a:cubicBezTo>
                    <a:pt x="7663" y="165"/>
                    <a:pt x="7682" y="168"/>
                    <a:pt x="7688" y="169"/>
                  </a:cubicBezTo>
                  <a:cubicBezTo>
                    <a:pt x="7703" y="170"/>
                    <a:pt x="7722" y="173"/>
                    <a:pt x="7746" y="176"/>
                  </a:cubicBezTo>
                  <a:lnTo>
                    <a:pt x="7769" y="179"/>
                  </a:lnTo>
                  <a:lnTo>
                    <a:pt x="7765" y="184"/>
                  </a:lnTo>
                  <a:cubicBezTo>
                    <a:pt x="7754" y="196"/>
                    <a:pt x="7742" y="208"/>
                    <a:pt x="7729" y="220"/>
                  </a:cubicBezTo>
                  <a:cubicBezTo>
                    <a:pt x="7717" y="233"/>
                    <a:pt x="7705" y="246"/>
                    <a:pt x="7694" y="258"/>
                  </a:cubicBezTo>
                  <a:lnTo>
                    <a:pt x="7690" y="261"/>
                  </a:lnTo>
                  <a:cubicBezTo>
                    <a:pt x="7600" y="356"/>
                    <a:pt x="7515" y="406"/>
                    <a:pt x="7432" y="430"/>
                  </a:cubicBezTo>
                  <a:cubicBezTo>
                    <a:pt x="7350" y="453"/>
                    <a:pt x="7268" y="452"/>
                    <a:pt x="7186" y="442"/>
                  </a:cubicBezTo>
                  <a:cubicBezTo>
                    <a:pt x="7170" y="440"/>
                    <a:pt x="7155" y="439"/>
                    <a:pt x="7140" y="436"/>
                  </a:cubicBezTo>
                  <a:cubicBezTo>
                    <a:pt x="7131" y="435"/>
                    <a:pt x="7113" y="432"/>
                    <a:pt x="7093" y="429"/>
                  </a:cubicBezTo>
                  <a:lnTo>
                    <a:pt x="7089" y="429"/>
                  </a:lnTo>
                  <a:cubicBezTo>
                    <a:pt x="6918" y="404"/>
                    <a:pt x="6748" y="378"/>
                    <a:pt x="6561" y="493"/>
                  </a:cubicBezTo>
                  <a:lnTo>
                    <a:pt x="6561" y="494"/>
                  </a:lnTo>
                  <a:lnTo>
                    <a:pt x="6558" y="495"/>
                  </a:lnTo>
                  <a:lnTo>
                    <a:pt x="6558" y="495"/>
                  </a:lnTo>
                  <a:cubicBezTo>
                    <a:pt x="6544" y="504"/>
                    <a:pt x="6531" y="513"/>
                    <a:pt x="6517" y="522"/>
                  </a:cubicBezTo>
                  <a:cubicBezTo>
                    <a:pt x="6505" y="529"/>
                    <a:pt x="6493" y="538"/>
                    <a:pt x="6477" y="549"/>
                  </a:cubicBezTo>
                  <a:cubicBezTo>
                    <a:pt x="6468" y="556"/>
                    <a:pt x="6469" y="555"/>
                    <a:pt x="6467" y="556"/>
                  </a:cubicBezTo>
                  <a:lnTo>
                    <a:pt x="6455" y="564"/>
                  </a:lnTo>
                  <a:cubicBezTo>
                    <a:pt x="6431" y="582"/>
                    <a:pt x="6411" y="597"/>
                    <a:pt x="6393" y="611"/>
                  </a:cubicBezTo>
                  <a:cubicBezTo>
                    <a:pt x="6378" y="623"/>
                    <a:pt x="6358" y="638"/>
                    <a:pt x="6336" y="657"/>
                  </a:cubicBezTo>
                  <a:cubicBezTo>
                    <a:pt x="6298" y="687"/>
                    <a:pt x="6265" y="716"/>
                    <a:pt x="6233" y="744"/>
                  </a:cubicBezTo>
                  <a:cubicBezTo>
                    <a:pt x="6059" y="893"/>
                    <a:pt x="5921" y="1013"/>
                    <a:pt x="5666" y="998"/>
                  </a:cubicBezTo>
                  <a:lnTo>
                    <a:pt x="5661" y="997"/>
                  </a:lnTo>
                  <a:cubicBezTo>
                    <a:pt x="5643" y="996"/>
                    <a:pt x="5625" y="996"/>
                    <a:pt x="5606" y="996"/>
                  </a:cubicBezTo>
                  <a:cubicBezTo>
                    <a:pt x="5588" y="996"/>
                    <a:pt x="5571" y="996"/>
                    <a:pt x="5554" y="996"/>
                  </a:cubicBezTo>
                  <a:cubicBezTo>
                    <a:pt x="5370" y="999"/>
                    <a:pt x="5225" y="1040"/>
                    <a:pt x="5101" y="1120"/>
                  </a:cubicBezTo>
                  <a:cubicBezTo>
                    <a:pt x="4979" y="1198"/>
                    <a:pt x="4879" y="1313"/>
                    <a:pt x="4787" y="1464"/>
                  </a:cubicBezTo>
                  <a:lnTo>
                    <a:pt x="4778" y="1478"/>
                  </a:lnTo>
                  <a:cubicBezTo>
                    <a:pt x="4653" y="1681"/>
                    <a:pt x="4537" y="1870"/>
                    <a:pt x="4358" y="1890"/>
                  </a:cubicBezTo>
                  <a:cubicBezTo>
                    <a:pt x="4344" y="1891"/>
                    <a:pt x="4329" y="1891"/>
                    <a:pt x="4315" y="1891"/>
                  </a:cubicBezTo>
                  <a:cubicBezTo>
                    <a:pt x="4301" y="1891"/>
                    <a:pt x="4285" y="1890"/>
                    <a:pt x="4269" y="1887"/>
                  </a:cubicBezTo>
                  <a:cubicBezTo>
                    <a:pt x="4239" y="1882"/>
                    <a:pt x="4208" y="1874"/>
                    <a:pt x="4173" y="1861"/>
                  </a:cubicBezTo>
                  <a:cubicBezTo>
                    <a:pt x="4137" y="1848"/>
                    <a:pt x="4100" y="1830"/>
                    <a:pt x="4060" y="1808"/>
                  </a:cubicBezTo>
                  <a:cubicBezTo>
                    <a:pt x="3748" y="1635"/>
                    <a:pt x="3640" y="1688"/>
                    <a:pt x="3432" y="1790"/>
                  </a:cubicBezTo>
                  <a:cubicBezTo>
                    <a:pt x="3397" y="1808"/>
                    <a:pt x="3358" y="1826"/>
                    <a:pt x="3314" y="1846"/>
                  </a:cubicBezTo>
                  <a:cubicBezTo>
                    <a:pt x="3294" y="1856"/>
                    <a:pt x="3272" y="1864"/>
                    <a:pt x="3248" y="1874"/>
                  </a:cubicBezTo>
                  <a:cubicBezTo>
                    <a:pt x="3225" y="1884"/>
                    <a:pt x="3200" y="1892"/>
                    <a:pt x="3173" y="1902"/>
                  </a:cubicBezTo>
                  <a:cubicBezTo>
                    <a:pt x="3150" y="1911"/>
                    <a:pt x="3125" y="1918"/>
                    <a:pt x="3101" y="1926"/>
                  </a:cubicBezTo>
                  <a:cubicBezTo>
                    <a:pt x="3076" y="1934"/>
                    <a:pt x="3048" y="1941"/>
                    <a:pt x="3021" y="1949"/>
                  </a:cubicBezTo>
                  <a:cubicBezTo>
                    <a:pt x="2897" y="1981"/>
                    <a:pt x="2794" y="1986"/>
                    <a:pt x="2710" y="1968"/>
                  </a:cubicBezTo>
                  <a:cubicBezTo>
                    <a:pt x="2623" y="1950"/>
                    <a:pt x="2555" y="1908"/>
                    <a:pt x="2504" y="1848"/>
                  </a:cubicBezTo>
                  <a:cubicBezTo>
                    <a:pt x="2496" y="1837"/>
                    <a:pt x="2487" y="1826"/>
                    <a:pt x="2479" y="1814"/>
                  </a:cubicBezTo>
                  <a:cubicBezTo>
                    <a:pt x="2470" y="1801"/>
                    <a:pt x="2463" y="1788"/>
                    <a:pt x="2456" y="1775"/>
                  </a:cubicBezTo>
                  <a:close/>
                  <a:moveTo>
                    <a:pt x="6446" y="2263"/>
                  </a:moveTo>
                  <a:cubicBezTo>
                    <a:pt x="6343" y="2015"/>
                    <a:pt x="6475" y="1821"/>
                    <a:pt x="6476" y="1821"/>
                  </a:cubicBezTo>
                  <a:lnTo>
                    <a:pt x="6488" y="1802"/>
                  </a:lnTo>
                  <a:lnTo>
                    <a:pt x="6509" y="1797"/>
                  </a:lnTo>
                  <a:cubicBezTo>
                    <a:pt x="6578" y="1779"/>
                    <a:pt x="6641" y="1777"/>
                    <a:pt x="6695" y="1785"/>
                  </a:cubicBezTo>
                  <a:cubicBezTo>
                    <a:pt x="6749" y="1794"/>
                    <a:pt x="6794" y="1812"/>
                    <a:pt x="6829" y="1836"/>
                  </a:cubicBezTo>
                  <a:cubicBezTo>
                    <a:pt x="6868" y="1863"/>
                    <a:pt x="6895" y="1898"/>
                    <a:pt x="6905" y="1935"/>
                  </a:cubicBezTo>
                  <a:cubicBezTo>
                    <a:pt x="6909" y="1952"/>
                    <a:pt x="6910" y="1969"/>
                    <a:pt x="6908" y="1985"/>
                  </a:cubicBezTo>
                  <a:cubicBezTo>
                    <a:pt x="6905" y="2001"/>
                    <a:pt x="6902" y="2016"/>
                    <a:pt x="6898" y="2032"/>
                  </a:cubicBezTo>
                  <a:cubicBezTo>
                    <a:pt x="6887" y="2081"/>
                    <a:pt x="6877" y="2126"/>
                    <a:pt x="6926" y="2220"/>
                  </a:cubicBezTo>
                  <a:cubicBezTo>
                    <a:pt x="7008" y="2378"/>
                    <a:pt x="6999" y="2390"/>
                    <a:pt x="6862" y="2571"/>
                  </a:cubicBezTo>
                  <a:cubicBezTo>
                    <a:pt x="6846" y="2593"/>
                    <a:pt x="6827" y="2618"/>
                    <a:pt x="6818" y="2629"/>
                  </a:cubicBezTo>
                  <a:cubicBezTo>
                    <a:pt x="6728" y="2751"/>
                    <a:pt x="6602" y="2753"/>
                    <a:pt x="6500" y="2715"/>
                  </a:cubicBezTo>
                  <a:cubicBezTo>
                    <a:pt x="6453" y="2697"/>
                    <a:pt x="6411" y="2671"/>
                    <a:pt x="6380" y="2644"/>
                  </a:cubicBezTo>
                  <a:cubicBezTo>
                    <a:pt x="6342" y="2610"/>
                    <a:pt x="6318" y="2571"/>
                    <a:pt x="6319" y="2539"/>
                  </a:cubicBezTo>
                  <a:cubicBezTo>
                    <a:pt x="6321" y="2506"/>
                    <a:pt x="6338" y="2482"/>
                    <a:pt x="6372" y="2471"/>
                  </a:cubicBezTo>
                  <a:cubicBezTo>
                    <a:pt x="6404" y="2462"/>
                    <a:pt x="6443" y="2448"/>
                    <a:pt x="6461" y="2423"/>
                  </a:cubicBezTo>
                  <a:cubicBezTo>
                    <a:pt x="6480" y="2397"/>
                    <a:pt x="6482" y="2350"/>
                    <a:pt x="6446" y="2263"/>
                  </a:cubicBezTo>
                  <a:close/>
                  <a:moveTo>
                    <a:pt x="6560" y="1903"/>
                  </a:moveTo>
                  <a:cubicBezTo>
                    <a:pt x="6604" y="1894"/>
                    <a:pt x="6643" y="1893"/>
                    <a:pt x="6677" y="1898"/>
                  </a:cubicBezTo>
                  <a:cubicBezTo>
                    <a:pt x="6714" y="1905"/>
                    <a:pt x="6743" y="1916"/>
                    <a:pt x="6765" y="1931"/>
                  </a:cubicBezTo>
                  <a:cubicBezTo>
                    <a:pt x="6781" y="1942"/>
                    <a:pt x="6791" y="1953"/>
                    <a:pt x="6793" y="1964"/>
                  </a:cubicBezTo>
                  <a:cubicBezTo>
                    <a:pt x="6794" y="1966"/>
                    <a:pt x="6794" y="1967"/>
                    <a:pt x="6794" y="1968"/>
                  </a:cubicBezTo>
                  <a:cubicBezTo>
                    <a:pt x="6792" y="1983"/>
                    <a:pt x="6789" y="1995"/>
                    <a:pt x="6786" y="2007"/>
                  </a:cubicBezTo>
                  <a:cubicBezTo>
                    <a:pt x="6771" y="2077"/>
                    <a:pt x="6756" y="2141"/>
                    <a:pt x="6825" y="2273"/>
                  </a:cubicBezTo>
                  <a:cubicBezTo>
                    <a:pt x="6873" y="2366"/>
                    <a:pt x="6867" y="2374"/>
                    <a:pt x="6771" y="2502"/>
                  </a:cubicBezTo>
                  <a:cubicBezTo>
                    <a:pt x="6761" y="2515"/>
                    <a:pt x="6750" y="2530"/>
                    <a:pt x="6726" y="2561"/>
                  </a:cubicBezTo>
                  <a:cubicBezTo>
                    <a:pt x="6675" y="2630"/>
                    <a:pt x="6601" y="2630"/>
                    <a:pt x="6540" y="2607"/>
                  </a:cubicBezTo>
                  <a:cubicBezTo>
                    <a:pt x="6509" y="2596"/>
                    <a:pt x="6481" y="2579"/>
                    <a:pt x="6460" y="2562"/>
                  </a:cubicBezTo>
                  <a:cubicBezTo>
                    <a:pt x="6495" y="2547"/>
                    <a:pt x="6529" y="2525"/>
                    <a:pt x="6555" y="2489"/>
                  </a:cubicBezTo>
                  <a:cubicBezTo>
                    <a:pt x="6594" y="2434"/>
                    <a:pt x="6606" y="2350"/>
                    <a:pt x="6551" y="2219"/>
                  </a:cubicBezTo>
                  <a:cubicBezTo>
                    <a:pt x="6489" y="2069"/>
                    <a:pt x="6537" y="1947"/>
                    <a:pt x="6560" y="1903"/>
                  </a:cubicBezTo>
                  <a:close/>
                  <a:moveTo>
                    <a:pt x="246" y="8511"/>
                  </a:moveTo>
                  <a:cubicBezTo>
                    <a:pt x="61" y="7776"/>
                    <a:pt x="0" y="7011"/>
                    <a:pt x="68" y="6244"/>
                  </a:cubicBezTo>
                  <a:lnTo>
                    <a:pt x="73" y="6190"/>
                  </a:lnTo>
                  <a:lnTo>
                    <a:pt x="127" y="6192"/>
                  </a:lnTo>
                  <a:cubicBezTo>
                    <a:pt x="144" y="6192"/>
                    <a:pt x="157" y="6193"/>
                    <a:pt x="167" y="6194"/>
                  </a:cubicBezTo>
                  <a:cubicBezTo>
                    <a:pt x="180" y="6196"/>
                    <a:pt x="191" y="6198"/>
                    <a:pt x="198" y="6199"/>
                  </a:cubicBezTo>
                  <a:cubicBezTo>
                    <a:pt x="457" y="6236"/>
                    <a:pt x="493" y="6465"/>
                    <a:pt x="525" y="6665"/>
                  </a:cubicBezTo>
                  <a:cubicBezTo>
                    <a:pt x="540" y="6761"/>
                    <a:pt x="554" y="6849"/>
                    <a:pt x="591" y="6882"/>
                  </a:cubicBezTo>
                  <a:cubicBezTo>
                    <a:pt x="688" y="6969"/>
                    <a:pt x="710" y="7076"/>
                    <a:pt x="742" y="7226"/>
                  </a:cubicBezTo>
                  <a:cubicBezTo>
                    <a:pt x="761" y="7319"/>
                    <a:pt x="784" y="7430"/>
                    <a:pt x="832" y="7561"/>
                  </a:cubicBezTo>
                  <a:cubicBezTo>
                    <a:pt x="901" y="7751"/>
                    <a:pt x="1050" y="7859"/>
                    <a:pt x="1183" y="7956"/>
                  </a:cubicBezTo>
                  <a:cubicBezTo>
                    <a:pt x="1273" y="8021"/>
                    <a:pt x="1356" y="8081"/>
                    <a:pt x="1412" y="8160"/>
                  </a:cubicBezTo>
                  <a:cubicBezTo>
                    <a:pt x="1452" y="8216"/>
                    <a:pt x="1505" y="8281"/>
                    <a:pt x="1558" y="8347"/>
                  </a:cubicBezTo>
                  <a:cubicBezTo>
                    <a:pt x="1688" y="8508"/>
                    <a:pt x="1823" y="8675"/>
                    <a:pt x="1811" y="8770"/>
                  </a:cubicBezTo>
                  <a:cubicBezTo>
                    <a:pt x="1804" y="8828"/>
                    <a:pt x="1760" y="8915"/>
                    <a:pt x="1713" y="9007"/>
                  </a:cubicBezTo>
                  <a:cubicBezTo>
                    <a:pt x="1665" y="9104"/>
                    <a:pt x="1612" y="9207"/>
                    <a:pt x="1608" y="9262"/>
                  </a:cubicBezTo>
                  <a:cubicBezTo>
                    <a:pt x="1605" y="9298"/>
                    <a:pt x="1608" y="9351"/>
                    <a:pt x="1610" y="9412"/>
                  </a:cubicBezTo>
                  <a:cubicBezTo>
                    <a:pt x="1616" y="9552"/>
                    <a:pt x="1624" y="9740"/>
                    <a:pt x="1582" y="9923"/>
                  </a:cubicBezTo>
                  <a:cubicBezTo>
                    <a:pt x="1555" y="10046"/>
                    <a:pt x="1510" y="10193"/>
                    <a:pt x="1444" y="10326"/>
                  </a:cubicBezTo>
                  <a:cubicBezTo>
                    <a:pt x="1390" y="10432"/>
                    <a:pt x="1325" y="10528"/>
                    <a:pt x="1243" y="10597"/>
                  </a:cubicBezTo>
                  <a:lnTo>
                    <a:pt x="1193" y="10638"/>
                  </a:lnTo>
                  <a:lnTo>
                    <a:pt x="1158" y="10583"/>
                  </a:lnTo>
                  <a:cubicBezTo>
                    <a:pt x="735" y="9941"/>
                    <a:pt x="429" y="9241"/>
                    <a:pt x="246" y="8511"/>
                  </a:cubicBezTo>
                  <a:moveTo>
                    <a:pt x="178" y="6312"/>
                  </a:moveTo>
                  <a:cubicBezTo>
                    <a:pt x="119" y="7047"/>
                    <a:pt x="180" y="7780"/>
                    <a:pt x="357" y="8483"/>
                  </a:cubicBezTo>
                  <a:cubicBezTo>
                    <a:pt x="532" y="9179"/>
                    <a:pt x="820" y="9847"/>
                    <a:pt x="1216" y="10463"/>
                  </a:cubicBezTo>
                  <a:cubicBezTo>
                    <a:pt x="1264" y="10411"/>
                    <a:pt x="1306" y="10345"/>
                    <a:pt x="1341" y="10275"/>
                  </a:cubicBezTo>
                  <a:cubicBezTo>
                    <a:pt x="1403" y="10151"/>
                    <a:pt x="1445" y="10012"/>
                    <a:pt x="1471" y="9897"/>
                  </a:cubicBezTo>
                  <a:cubicBezTo>
                    <a:pt x="1508" y="9730"/>
                    <a:pt x="1501" y="9551"/>
                    <a:pt x="1496" y="9416"/>
                  </a:cubicBezTo>
                  <a:cubicBezTo>
                    <a:pt x="1493" y="9351"/>
                    <a:pt x="1491" y="9295"/>
                    <a:pt x="1493" y="9254"/>
                  </a:cubicBezTo>
                  <a:cubicBezTo>
                    <a:pt x="1500" y="9175"/>
                    <a:pt x="1557" y="9062"/>
                    <a:pt x="1611" y="8956"/>
                  </a:cubicBezTo>
                  <a:cubicBezTo>
                    <a:pt x="1653" y="8873"/>
                    <a:pt x="1692" y="8794"/>
                    <a:pt x="1697" y="8757"/>
                  </a:cubicBezTo>
                  <a:cubicBezTo>
                    <a:pt x="1703" y="8709"/>
                    <a:pt x="1584" y="8561"/>
                    <a:pt x="1469" y="8418"/>
                  </a:cubicBezTo>
                  <a:cubicBezTo>
                    <a:pt x="1415" y="8351"/>
                    <a:pt x="1361" y="8285"/>
                    <a:pt x="1319" y="8226"/>
                  </a:cubicBezTo>
                  <a:cubicBezTo>
                    <a:pt x="1274" y="8162"/>
                    <a:pt x="1198" y="8108"/>
                    <a:pt x="1117" y="8049"/>
                  </a:cubicBezTo>
                  <a:cubicBezTo>
                    <a:pt x="970" y="7942"/>
                    <a:pt x="805" y="7824"/>
                    <a:pt x="723" y="7599"/>
                  </a:cubicBezTo>
                  <a:cubicBezTo>
                    <a:pt x="673" y="7461"/>
                    <a:pt x="649" y="7346"/>
                    <a:pt x="629" y="7250"/>
                  </a:cubicBezTo>
                  <a:cubicBezTo>
                    <a:pt x="603" y="7122"/>
                    <a:pt x="584" y="7029"/>
                    <a:pt x="515" y="6968"/>
                  </a:cubicBezTo>
                  <a:cubicBezTo>
                    <a:pt x="447" y="6908"/>
                    <a:pt x="431" y="6800"/>
                    <a:pt x="412" y="6683"/>
                  </a:cubicBezTo>
                  <a:cubicBezTo>
                    <a:pt x="386" y="6522"/>
                    <a:pt x="357" y="6337"/>
                    <a:pt x="179" y="6312"/>
                  </a:cubicBezTo>
                  <a:close/>
                  <a:moveTo>
                    <a:pt x="3209" y="2272"/>
                  </a:moveTo>
                  <a:cubicBezTo>
                    <a:pt x="3290" y="2171"/>
                    <a:pt x="3419" y="2063"/>
                    <a:pt x="3588" y="1956"/>
                  </a:cubicBezTo>
                  <a:lnTo>
                    <a:pt x="3588" y="1956"/>
                  </a:lnTo>
                  <a:cubicBezTo>
                    <a:pt x="3703" y="1882"/>
                    <a:pt x="3796" y="1848"/>
                    <a:pt x="3866" y="1843"/>
                  </a:cubicBezTo>
                  <a:cubicBezTo>
                    <a:pt x="3705" y="1783"/>
                    <a:pt x="3619" y="1825"/>
                    <a:pt x="3482" y="1893"/>
                  </a:cubicBezTo>
                  <a:cubicBezTo>
                    <a:pt x="3445" y="1912"/>
                    <a:pt x="3405" y="1932"/>
                    <a:pt x="3360" y="1951"/>
                  </a:cubicBezTo>
                  <a:cubicBezTo>
                    <a:pt x="3337" y="1961"/>
                    <a:pt x="3315" y="1971"/>
                    <a:pt x="3290" y="1980"/>
                  </a:cubicBezTo>
                  <a:cubicBezTo>
                    <a:pt x="3265" y="1991"/>
                    <a:pt x="3239" y="2001"/>
                    <a:pt x="3212" y="2010"/>
                  </a:cubicBezTo>
                  <a:cubicBezTo>
                    <a:pt x="3188" y="2019"/>
                    <a:pt x="3163" y="2027"/>
                    <a:pt x="3135" y="2035"/>
                  </a:cubicBezTo>
                  <a:cubicBezTo>
                    <a:pt x="3108" y="2044"/>
                    <a:pt x="3080" y="2052"/>
                    <a:pt x="3049" y="2060"/>
                  </a:cubicBezTo>
                  <a:cubicBezTo>
                    <a:pt x="2909" y="2097"/>
                    <a:pt x="2788" y="2101"/>
                    <a:pt x="2687" y="2080"/>
                  </a:cubicBezTo>
                  <a:cubicBezTo>
                    <a:pt x="2573" y="2056"/>
                    <a:pt x="2484" y="2001"/>
                    <a:pt x="2417" y="1922"/>
                  </a:cubicBezTo>
                  <a:cubicBezTo>
                    <a:pt x="2405" y="1908"/>
                    <a:pt x="2394" y="1893"/>
                    <a:pt x="2384" y="1878"/>
                  </a:cubicBezTo>
                  <a:cubicBezTo>
                    <a:pt x="2374" y="1863"/>
                    <a:pt x="2364" y="1847"/>
                    <a:pt x="2354" y="1830"/>
                  </a:cubicBezTo>
                  <a:cubicBezTo>
                    <a:pt x="2352" y="1824"/>
                    <a:pt x="2348" y="1818"/>
                    <a:pt x="2346" y="1811"/>
                  </a:cubicBezTo>
                  <a:cubicBezTo>
                    <a:pt x="2342" y="1804"/>
                    <a:pt x="2339" y="1798"/>
                    <a:pt x="2336" y="1793"/>
                  </a:cubicBezTo>
                  <a:lnTo>
                    <a:pt x="2333" y="1787"/>
                  </a:lnTo>
                  <a:lnTo>
                    <a:pt x="2332" y="1781"/>
                  </a:lnTo>
                  <a:lnTo>
                    <a:pt x="2315" y="1744"/>
                  </a:lnTo>
                  <a:lnTo>
                    <a:pt x="2365" y="1699"/>
                  </a:lnTo>
                  <a:cubicBezTo>
                    <a:pt x="2395" y="1672"/>
                    <a:pt x="2367" y="1697"/>
                    <a:pt x="2384" y="1682"/>
                  </a:cubicBezTo>
                  <a:cubicBezTo>
                    <a:pt x="2640" y="1457"/>
                    <a:pt x="2912" y="1251"/>
                    <a:pt x="3200" y="1066"/>
                  </a:cubicBezTo>
                  <a:cubicBezTo>
                    <a:pt x="3485" y="883"/>
                    <a:pt x="3785" y="721"/>
                    <a:pt x="4098" y="582"/>
                  </a:cubicBezTo>
                  <a:cubicBezTo>
                    <a:pt x="4136" y="565"/>
                    <a:pt x="4174" y="548"/>
                    <a:pt x="4214" y="531"/>
                  </a:cubicBezTo>
                  <a:cubicBezTo>
                    <a:pt x="4255" y="514"/>
                    <a:pt x="4294" y="497"/>
                    <a:pt x="4331" y="483"/>
                  </a:cubicBezTo>
                  <a:cubicBezTo>
                    <a:pt x="4466" y="428"/>
                    <a:pt x="4604" y="378"/>
                    <a:pt x="4742" y="333"/>
                  </a:cubicBezTo>
                  <a:cubicBezTo>
                    <a:pt x="4879" y="288"/>
                    <a:pt x="5019" y="247"/>
                    <a:pt x="5162" y="211"/>
                  </a:cubicBezTo>
                  <a:cubicBezTo>
                    <a:pt x="5192" y="204"/>
                    <a:pt x="5219" y="197"/>
                    <a:pt x="5243" y="191"/>
                  </a:cubicBezTo>
                  <a:cubicBezTo>
                    <a:pt x="5273" y="184"/>
                    <a:pt x="5300" y="177"/>
                    <a:pt x="5324" y="171"/>
                  </a:cubicBezTo>
                  <a:cubicBezTo>
                    <a:pt x="5422" y="150"/>
                    <a:pt x="5520" y="129"/>
                    <a:pt x="5621" y="110"/>
                  </a:cubicBezTo>
                  <a:cubicBezTo>
                    <a:pt x="5720" y="92"/>
                    <a:pt x="5821" y="76"/>
                    <a:pt x="5921" y="62"/>
                  </a:cubicBezTo>
                  <a:cubicBezTo>
                    <a:pt x="5936" y="60"/>
                    <a:pt x="5956" y="58"/>
                    <a:pt x="5980" y="54"/>
                  </a:cubicBezTo>
                  <a:cubicBezTo>
                    <a:pt x="6012" y="51"/>
                    <a:pt x="6031" y="48"/>
                    <a:pt x="6038" y="47"/>
                  </a:cubicBezTo>
                  <a:cubicBezTo>
                    <a:pt x="6125" y="37"/>
                    <a:pt x="6212" y="28"/>
                    <a:pt x="6299" y="21"/>
                  </a:cubicBezTo>
                  <a:cubicBezTo>
                    <a:pt x="6384" y="15"/>
                    <a:pt x="6471" y="10"/>
                    <a:pt x="6562" y="5"/>
                  </a:cubicBezTo>
                  <a:cubicBezTo>
                    <a:pt x="6575" y="5"/>
                    <a:pt x="6589" y="5"/>
                    <a:pt x="6606" y="5"/>
                  </a:cubicBezTo>
                  <a:cubicBezTo>
                    <a:pt x="6620" y="4"/>
                    <a:pt x="6634" y="4"/>
                    <a:pt x="6649" y="3"/>
                  </a:cubicBezTo>
                  <a:cubicBezTo>
                    <a:pt x="6681" y="2"/>
                    <a:pt x="6712" y="1"/>
                    <a:pt x="6745" y="1"/>
                  </a:cubicBezTo>
                  <a:cubicBezTo>
                    <a:pt x="6788" y="0"/>
                    <a:pt x="6820" y="0"/>
                    <a:pt x="6841" y="0"/>
                  </a:cubicBezTo>
                  <a:cubicBezTo>
                    <a:pt x="6862" y="0"/>
                    <a:pt x="6895" y="0"/>
                    <a:pt x="6937" y="1"/>
                  </a:cubicBezTo>
                  <a:cubicBezTo>
                    <a:pt x="6970" y="1"/>
                    <a:pt x="7002" y="2"/>
                    <a:pt x="7033" y="3"/>
                  </a:cubicBezTo>
                  <a:cubicBezTo>
                    <a:pt x="7048" y="4"/>
                    <a:pt x="7063" y="4"/>
                    <a:pt x="7077" y="5"/>
                  </a:cubicBezTo>
                  <a:cubicBezTo>
                    <a:pt x="7093" y="5"/>
                    <a:pt x="7108" y="5"/>
                    <a:pt x="7121" y="5"/>
                  </a:cubicBezTo>
                  <a:cubicBezTo>
                    <a:pt x="7211" y="10"/>
                    <a:pt x="7298" y="15"/>
                    <a:pt x="7383" y="21"/>
                  </a:cubicBezTo>
                  <a:cubicBezTo>
                    <a:pt x="7471" y="28"/>
                    <a:pt x="7558" y="37"/>
                    <a:pt x="7645" y="47"/>
                  </a:cubicBezTo>
                  <a:cubicBezTo>
                    <a:pt x="7651" y="48"/>
                    <a:pt x="7670" y="51"/>
                    <a:pt x="7703" y="54"/>
                  </a:cubicBezTo>
                  <a:cubicBezTo>
                    <a:pt x="7727" y="58"/>
                    <a:pt x="7746" y="60"/>
                    <a:pt x="7761" y="62"/>
                  </a:cubicBezTo>
                  <a:cubicBezTo>
                    <a:pt x="7790" y="67"/>
                    <a:pt x="7814" y="70"/>
                    <a:pt x="7831" y="72"/>
                  </a:cubicBezTo>
                  <a:cubicBezTo>
                    <a:pt x="7845" y="74"/>
                    <a:pt x="7867" y="78"/>
                    <a:pt x="7900" y="83"/>
                  </a:cubicBezTo>
                  <a:lnTo>
                    <a:pt x="8015" y="101"/>
                  </a:lnTo>
                  <a:lnTo>
                    <a:pt x="7932" y="181"/>
                  </a:lnTo>
                  <a:cubicBezTo>
                    <a:pt x="7917" y="195"/>
                    <a:pt x="7903" y="208"/>
                    <a:pt x="7889" y="222"/>
                  </a:cubicBezTo>
                  <a:cubicBezTo>
                    <a:pt x="7875" y="236"/>
                    <a:pt x="7861" y="250"/>
                    <a:pt x="7847" y="264"/>
                  </a:cubicBezTo>
                  <a:cubicBezTo>
                    <a:pt x="7836" y="276"/>
                    <a:pt x="7824" y="287"/>
                    <a:pt x="7811" y="300"/>
                  </a:cubicBezTo>
                  <a:cubicBezTo>
                    <a:pt x="7801" y="312"/>
                    <a:pt x="7789" y="323"/>
                    <a:pt x="7776" y="336"/>
                  </a:cubicBezTo>
                  <a:lnTo>
                    <a:pt x="7773" y="340"/>
                  </a:lnTo>
                  <a:cubicBezTo>
                    <a:pt x="7667" y="452"/>
                    <a:pt x="7564" y="512"/>
                    <a:pt x="7464" y="541"/>
                  </a:cubicBezTo>
                  <a:cubicBezTo>
                    <a:pt x="7363" y="569"/>
                    <a:pt x="7268" y="567"/>
                    <a:pt x="7173" y="556"/>
                  </a:cubicBezTo>
                  <a:cubicBezTo>
                    <a:pt x="7159" y="555"/>
                    <a:pt x="7143" y="552"/>
                    <a:pt x="7124" y="550"/>
                  </a:cubicBezTo>
                  <a:cubicBezTo>
                    <a:pt x="7102" y="547"/>
                    <a:pt x="7088" y="545"/>
                    <a:pt x="7076" y="543"/>
                  </a:cubicBezTo>
                  <a:lnTo>
                    <a:pt x="7073" y="542"/>
                  </a:lnTo>
                  <a:cubicBezTo>
                    <a:pt x="6922" y="520"/>
                    <a:pt x="6772" y="498"/>
                    <a:pt x="6621" y="591"/>
                  </a:cubicBezTo>
                  <a:lnTo>
                    <a:pt x="6621" y="590"/>
                  </a:lnTo>
                  <a:lnTo>
                    <a:pt x="6618" y="593"/>
                  </a:lnTo>
                  <a:lnTo>
                    <a:pt x="6618" y="593"/>
                  </a:lnTo>
                  <a:cubicBezTo>
                    <a:pt x="6605" y="602"/>
                    <a:pt x="6592" y="610"/>
                    <a:pt x="6579" y="618"/>
                  </a:cubicBezTo>
                  <a:cubicBezTo>
                    <a:pt x="6565" y="628"/>
                    <a:pt x="6552" y="636"/>
                    <a:pt x="6543" y="643"/>
                  </a:cubicBezTo>
                  <a:cubicBezTo>
                    <a:pt x="6540" y="645"/>
                    <a:pt x="6542" y="643"/>
                    <a:pt x="6533" y="650"/>
                  </a:cubicBezTo>
                  <a:lnTo>
                    <a:pt x="6523" y="657"/>
                  </a:lnTo>
                  <a:cubicBezTo>
                    <a:pt x="6505" y="670"/>
                    <a:pt x="6485" y="685"/>
                    <a:pt x="6464" y="701"/>
                  </a:cubicBezTo>
                  <a:cubicBezTo>
                    <a:pt x="6441" y="719"/>
                    <a:pt x="6423" y="733"/>
                    <a:pt x="6408" y="745"/>
                  </a:cubicBezTo>
                  <a:cubicBezTo>
                    <a:pt x="6374" y="773"/>
                    <a:pt x="6340" y="803"/>
                    <a:pt x="6308" y="831"/>
                  </a:cubicBezTo>
                  <a:cubicBezTo>
                    <a:pt x="6114" y="997"/>
                    <a:pt x="5960" y="1130"/>
                    <a:pt x="5660" y="1113"/>
                  </a:cubicBezTo>
                  <a:lnTo>
                    <a:pt x="5654" y="1113"/>
                  </a:lnTo>
                  <a:cubicBezTo>
                    <a:pt x="5636" y="1111"/>
                    <a:pt x="5619" y="1111"/>
                    <a:pt x="5604" y="1110"/>
                  </a:cubicBezTo>
                  <a:cubicBezTo>
                    <a:pt x="5588" y="1110"/>
                    <a:pt x="5572" y="1110"/>
                    <a:pt x="5556" y="1110"/>
                  </a:cubicBezTo>
                  <a:cubicBezTo>
                    <a:pt x="5395" y="1113"/>
                    <a:pt x="5269" y="1148"/>
                    <a:pt x="5163" y="1216"/>
                  </a:cubicBezTo>
                  <a:cubicBezTo>
                    <a:pt x="5057" y="1284"/>
                    <a:pt x="4968" y="1387"/>
                    <a:pt x="4885" y="1524"/>
                  </a:cubicBezTo>
                  <a:lnTo>
                    <a:pt x="4876" y="1538"/>
                  </a:lnTo>
                  <a:cubicBezTo>
                    <a:pt x="4735" y="1766"/>
                    <a:pt x="4605" y="1977"/>
                    <a:pt x="4371" y="2003"/>
                  </a:cubicBezTo>
                  <a:cubicBezTo>
                    <a:pt x="4352" y="2006"/>
                    <a:pt x="4333" y="2006"/>
                    <a:pt x="4313" y="2006"/>
                  </a:cubicBezTo>
                  <a:cubicBezTo>
                    <a:pt x="4293" y="2005"/>
                    <a:pt x="4272" y="2003"/>
                    <a:pt x="4251" y="2000"/>
                  </a:cubicBezTo>
                  <a:cubicBezTo>
                    <a:pt x="4213" y="1994"/>
                    <a:pt x="4174" y="1984"/>
                    <a:pt x="4133" y="1968"/>
                  </a:cubicBezTo>
                  <a:cubicBezTo>
                    <a:pt x="4099" y="1956"/>
                    <a:pt x="4063" y="1939"/>
                    <a:pt x="4025" y="1919"/>
                  </a:cubicBezTo>
                  <a:cubicBezTo>
                    <a:pt x="4035" y="1940"/>
                    <a:pt x="4040" y="1964"/>
                    <a:pt x="4039" y="1990"/>
                  </a:cubicBezTo>
                  <a:cubicBezTo>
                    <a:pt x="4039" y="2055"/>
                    <a:pt x="3999" y="2136"/>
                    <a:pt x="3926" y="2205"/>
                  </a:cubicBezTo>
                  <a:cubicBezTo>
                    <a:pt x="3857" y="2269"/>
                    <a:pt x="3891" y="2305"/>
                    <a:pt x="3939" y="2356"/>
                  </a:cubicBezTo>
                  <a:cubicBezTo>
                    <a:pt x="3989" y="2410"/>
                    <a:pt x="4048" y="2473"/>
                    <a:pt x="4076" y="2573"/>
                  </a:cubicBezTo>
                  <a:cubicBezTo>
                    <a:pt x="4086" y="2608"/>
                    <a:pt x="4087" y="2641"/>
                    <a:pt x="4081" y="2671"/>
                  </a:cubicBezTo>
                  <a:cubicBezTo>
                    <a:pt x="4067" y="2735"/>
                    <a:pt x="4023" y="2784"/>
                    <a:pt x="3957" y="2817"/>
                  </a:cubicBezTo>
                  <a:cubicBezTo>
                    <a:pt x="3901" y="2847"/>
                    <a:pt x="3826" y="2863"/>
                    <a:pt x="3743" y="2867"/>
                  </a:cubicBezTo>
                  <a:cubicBezTo>
                    <a:pt x="3618" y="2872"/>
                    <a:pt x="3469" y="2848"/>
                    <a:pt x="3329" y="2787"/>
                  </a:cubicBezTo>
                  <a:cubicBezTo>
                    <a:pt x="3266" y="2760"/>
                    <a:pt x="3218" y="2729"/>
                    <a:pt x="3182" y="2692"/>
                  </a:cubicBezTo>
                  <a:cubicBezTo>
                    <a:pt x="3124" y="2634"/>
                    <a:pt x="3101" y="2565"/>
                    <a:pt x="3109" y="2490"/>
                  </a:cubicBezTo>
                  <a:cubicBezTo>
                    <a:pt x="3116" y="2421"/>
                    <a:pt x="3151" y="2347"/>
                    <a:pt x="3209" y="2272"/>
                  </a:cubicBezTo>
                  <a:moveTo>
                    <a:pt x="3649" y="2053"/>
                  </a:moveTo>
                  <a:lnTo>
                    <a:pt x="3650" y="2053"/>
                  </a:lnTo>
                  <a:cubicBezTo>
                    <a:pt x="3771" y="1974"/>
                    <a:pt x="3853" y="1950"/>
                    <a:pt x="3899" y="1957"/>
                  </a:cubicBezTo>
                  <a:cubicBezTo>
                    <a:pt x="3909" y="1959"/>
                    <a:pt x="3916" y="1962"/>
                    <a:pt x="3920" y="1967"/>
                  </a:cubicBezTo>
                  <a:cubicBezTo>
                    <a:pt x="3923" y="1971"/>
                    <a:pt x="3925" y="1978"/>
                    <a:pt x="3925" y="1987"/>
                  </a:cubicBezTo>
                  <a:cubicBezTo>
                    <a:pt x="3924" y="2024"/>
                    <a:pt x="3898" y="2074"/>
                    <a:pt x="3847" y="2120"/>
                  </a:cubicBezTo>
                  <a:cubicBezTo>
                    <a:pt x="3695" y="2263"/>
                    <a:pt x="3762" y="2335"/>
                    <a:pt x="3855" y="2435"/>
                  </a:cubicBezTo>
                  <a:cubicBezTo>
                    <a:pt x="3896" y="2479"/>
                    <a:pt x="3945" y="2531"/>
                    <a:pt x="3965" y="2604"/>
                  </a:cubicBezTo>
                  <a:cubicBezTo>
                    <a:pt x="3970" y="2620"/>
                    <a:pt x="3970" y="2635"/>
                    <a:pt x="3968" y="2648"/>
                  </a:cubicBezTo>
                  <a:cubicBezTo>
                    <a:pt x="3963" y="2675"/>
                    <a:pt x="3940" y="2697"/>
                    <a:pt x="3906" y="2715"/>
                  </a:cubicBezTo>
                  <a:cubicBezTo>
                    <a:pt x="3863" y="2737"/>
                    <a:pt x="3805" y="2750"/>
                    <a:pt x="3738" y="2752"/>
                  </a:cubicBezTo>
                  <a:cubicBezTo>
                    <a:pt x="3629" y="2757"/>
                    <a:pt x="3498" y="2735"/>
                    <a:pt x="3374" y="2682"/>
                  </a:cubicBezTo>
                  <a:cubicBezTo>
                    <a:pt x="3325" y="2661"/>
                    <a:pt x="3289" y="2637"/>
                    <a:pt x="3263" y="2612"/>
                  </a:cubicBezTo>
                  <a:cubicBezTo>
                    <a:pt x="3232" y="2579"/>
                    <a:pt x="3218" y="2542"/>
                    <a:pt x="3222" y="2501"/>
                  </a:cubicBezTo>
                  <a:cubicBezTo>
                    <a:pt x="3227" y="2455"/>
                    <a:pt x="3254" y="2401"/>
                    <a:pt x="3299" y="2344"/>
                  </a:cubicBezTo>
                  <a:cubicBezTo>
                    <a:pt x="3372" y="2252"/>
                    <a:pt x="3491" y="2152"/>
                    <a:pt x="3649" y="2053"/>
                  </a:cubicBezTo>
                  <a:close/>
                  <a:moveTo>
                    <a:pt x="6764" y="3866"/>
                  </a:moveTo>
                  <a:cubicBezTo>
                    <a:pt x="6770" y="3865"/>
                    <a:pt x="6766" y="3866"/>
                    <a:pt x="6763" y="3867"/>
                  </a:cubicBezTo>
                  <a:cubicBezTo>
                    <a:pt x="6764" y="3866"/>
                    <a:pt x="6764" y="3866"/>
                    <a:pt x="6764" y="3866"/>
                  </a:cubicBezTo>
                  <a:close/>
                  <a:moveTo>
                    <a:pt x="12807" y="10114"/>
                  </a:moveTo>
                  <a:cubicBezTo>
                    <a:pt x="12750" y="10219"/>
                    <a:pt x="12689" y="10323"/>
                    <a:pt x="12624" y="10427"/>
                  </a:cubicBezTo>
                  <a:lnTo>
                    <a:pt x="12577" y="10503"/>
                  </a:lnTo>
                  <a:lnTo>
                    <a:pt x="12528" y="10429"/>
                  </a:lnTo>
                  <a:cubicBezTo>
                    <a:pt x="12493" y="10377"/>
                    <a:pt x="12470" y="10325"/>
                    <a:pt x="12454" y="10281"/>
                  </a:cubicBezTo>
                  <a:cubicBezTo>
                    <a:pt x="12429" y="10210"/>
                    <a:pt x="12423" y="10151"/>
                    <a:pt x="12425" y="10129"/>
                  </a:cubicBezTo>
                  <a:cubicBezTo>
                    <a:pt x="12427" y="10111"/>
                    <a:pt x="12431" y="10090"/>
                    <a:pt x="12437" y="10066"/>
                  </a:cubicBezTo>
                  <a:cubicBezTo>
                    <a:pt x="12456" y="9986"/>
                    <a:pt x="12487" y="9855"/>
                    <a:pt x="12415" y="9771"/>
                  </a:cubicBezTo>
                  <a:cubicBezTo>
                    <a:pt x="12405" y="9761"/>
                    <a:pt x="12399" y="9754"/>
                    <a:pt x="12393" y="9747"/>
                  </a:cubicBezTo>
                  <a:cubicBezTo>
                    <a:pt x="12276" y="9614"/>
                    <a:pt x="12210" y="9542"/>
                    <a:pt x="12416" y="9021"/>
                  </a:cubicBezTo>
                  <a:cubicBezTo>
                    <a:pt x="12580" y="8608"/>
                    <a:pt x="12513" y="8333"/>
                    <a:pt x="12485" y="8251"/>
                  </a:cubicBezTo>
                  <a:cubicBezTo>
                    <a:pt x="12429" y="8233"/>
                    <a:pt x="12331" y="8170"/>
                    <a:pt x="12255" y="7963"/>
                  </a:cubicBezTo>
                  <a:cubicBezTo>
                    <a:pt x="12231" y="7897"/>
                    <a:pt x="12218" y="7844"/>
                    <a:pt x="12208" y="7803"/>
                  </a:cubicBezTo>
                  <a:cubicBezTo>
                    <a:pt x="12181" y="7697"/>
                    <a:pt x="12174" y="7666"/>
                    <a:pt x="11947" y="7602"/>
                  </a:cubicBezTo>
                  <a:cubicBezTo>
                    <a:pt x="11693" y="7529"/>
                    <a:pt x="11677" y="7473"/>
                    <a:pt x="11648" y="7374"/>
                  </a:cubicBezTo>
                  <a:cubicBezTo>
                    <a:pt x="11637" y="7337"/>
                    <a:pt x="11625" y="7293"/>
                    <a:pt x="11583" y="7234"/>
                  </a:cubicBezTo>
                  <a:cubicBezTo>
                    <a:pt x="11531" y="7163"/>
                    <a:pt x="11491" y="7150"/>
                    <a:pt x="11446" y="7138"/>
                  </a:cubicBezTo>
                  <a:cubicBezTo>
                    <a:pt x="11372" y="7116"/>
                    <a:pt x="11291" y="7094"/>
                    <a:pt x="11170" y="6925"/>
                  </a:cubicBezTo>
                  <a:lnTo>
                    <a:pt x="11170" y="6925"/>
                  </a:lnTo>
                  <a:cubicBezTo>
                    <a:pt x="11075" y="6791"/>
                    <a:pt x="10974" y="6692"/>
                    <a:pt x="10887" y="6643"/>
                  </a:cubicBezTo>
                  <a:cubicBezTo>
                    <a:pt x="10859" y="6627"/>
                    <a:pt x="10832" y="6618"/>
                    <a:pt x="10811" y="6615"/>
                  </a:cubicBezTo>
                  <a:cubicBezTo>
                    <a:pt x="10794" y="6613"/>
                    <a:pt x="10781" y="6616"/>
                    <a:pt x="10770" y="6624"/>
                  </a:cubicBezTo>
                  <a:lnTo>
                    <a:pt x="10770" y="6623"/>
                  </a:lnTo>
                  <a:cubicBezTo>
                    <a:pt x="10763" y="6628"/>
                    <a:pt x="10757" y="6636"/>
                    <a:pt x="10751" y="6647"/>
                  </a:cubicBezTo>
                  <a:cubicBezTo>
                    <a:pt x="10707" y="6726"/>
                    <a:pt x="10843" y="6923"/>
                    <a:pt x="10954" y="7083"/>
                  </a:cubicBezTo>
                  <a:cubicBezTo>
                    <a:pt x="10999" y="7149"/>
                    <a:pt x="11041" y="7210"/>
                    <a:pt x="11067" y="7259"/>
                  </a:cubicBezTo>
                  <a:cubicBezTo>
                    <a:pt x="11103" y="7326"/>
                    <a:pt x="11127" y="7325"/>
                    <a:pt x="11165" y="7325"/>
                  </a:cubicBezTo>
                  <a:cubicBezTo>
                    <a:pt x="11216" y="7324"/>
                    <a:pt x="11280" y="7323"/>
                    <a:pt x="11380" y="7367"/>
                  </a:cubicBezTo>
                  <a:cubicBezTo>
                    <a:pt x="11618" y="7472"/>
                    <a:pt x="11550" y="7791"/>
                    <a:pt x="11514" y="7961"/>
                  </a:cubicBezTo>
                  <a:lnTo>
                    <a:pt x="11510" y="7983"/>
                  </a:lnTo>
                  <a:cubicBezTo>
                    <a:pt x="11483" y="8113"/>
                    <a:pt x="11431" y="8135"/>
                    <a:pt x="11277" y="8202"/>
                  </a:cubicBezTo>
                  <a:cubicBezTo>
                    <a:pt x="11218" y="8229"/>
                    <a:pt x="11142" y="8262"/>
                    <a:pt x="11043" y="8313"/>
                  </a:cubicBezTo>
                  <a:cubicBezTo>
                    <a:pt x="10853" y="8412"/>
                    <a:pt x="10637" y="8438"/>
                    <a:pt x="10440" y="8462"/>
                  </a:cubicBezTo>
                  <a:cubicBezTo>
                    <a:pt x="10287" y="8480"/>
                    <a:pt x="10146" y="8498"/>
                    <a:pt x="10046" y="8545"/>
                  </a:cubicBezTo>
                  <a:cubicBezTo>
                    <a:pt x="10018" y="8559"/>
                    <a:pt x="10002" y="8571"/>
                    <a:pt x="9997" y="8582"/>
                  </a:cubicBezTo>
                  <a:cubicBezTo>
                    <a:pt x="9994" y="8588"/>
                    <a:pt x="9995" y="8594"/>
                    <a:pt x="9999" y="8602"/>
                  </a:cubicBezTo>
                  <a:cubicBezTo>
                    <a:pt x="10008" y="8619"/>
                    <a:pt x="10026" y="8636"/>
                    <a:pt x="10049" y="8654"/>
                  </a:cubicBezTo>
                  <a:cubicBezTo>
                    <a:pt x="10123" y="8709"/>
                    <a:pt x="10242" y="8753"/>
                    <a:pt x="10334" y="8758"/>
                  </a:cubicBezTo>
                  <a:cubicBezTo>
                    <a:pt x="10442" y="8764"/>
                    <a:pt x="10481" y="8807"/>
                    <a:pt x="10478" y="8875"/>
                  </a:cubicBezTo>
                  <a:cubicBezTo>
                    <a:pt x="10474" y="8943"/>
                    <a:pt x="10405" y="9025"/>
                    <a:pt x="10327" y="9118"/>
                  </a:cubicBezTo>
                  <a:cubicBezTo>
                    <a:pt x="10295" y="9158"/>
                    <a:pt x="10260" y="9199"/>
                    <a:pt x="10231" y="9237"/>
                  </a:cubicBezTo>
                  <a:cubicBezTo>
                    <a:pt x="10157" y="9337"/>
                    <a:pt x="10001" y="9446"/>
                    <a:pt x="9820" y="9544"/>
                  </a:cubicBezTo>
                  <a:cubicBezTo>
                    <a:pt x="9621" y="9651"/>
                    <a:pt x="9389" y="9746"/>
                    <a:pt x="9200" y="9799"/>
                  </a:cubicBezTo>
                  <a:cubicBezTo>
                    <a:pt x="9035" y="9844"/>
                    <a:pt x="8933" y="9902"/>
                    <a:pt x="8864" y="9971"/>
                  </a:cubicBezTo>
                  <a:cubicBezTo>
                    <a:pt x="8797" y="10039"/>
                    <a:pt x="8760" y="10122"/>
                    <a:pt x="8722" y="10219"/>
                  </a:cubicBezTo>
                  <a:cubicBezTo>
                    <a:pt x="8692" y="10299"/>
                    <a:pt x="8666" y="10377"/>
                    <a:pt x="8639" y="10461"/>
                  </a:cubicBezTo>
                  <a:cubicBezTo>
                    <a:pt x="8595" y="10600"/>
                    <a:pt x="8546" y="10752"/>
                    <a:pt x="8466" y="10937"/>
                  </a:cubicBezTo>
                  <a:cubicBezTo>
                    <a:pt x="8334" y="11244"/>
                    <a:pt x="8276" y="11268"/>
                    <a:pt x="7980" y="11389"/>
                  </a:cubicBezTo>
                  <a:lnTo>
                    <a:pt x="7944" y="11404"/>
                  </a:lnTo>
                  <a:cubicBezTo>
                    <a:pt x="7831" y="11451"/>
                    <a:pt x="7761" y="11463"/>
                    <a:pt x="7714" y="11471"/>
                  </a:cubicBezTo>
                  <a:cubicBezTo>
                    <a:pt x="7662" y="11480"/>
                    <a:pt x="7659" y="11480"/>
                    <a:pt x="7606" y="11631"/>
                  </a:cubicBezTo>
                  <a:cubicBezTo>
                    <a:pt x="7531" y="11845"/>
                    <a:pt x="7407" y="11894"/>
                    <a:pt x="7260" y="11952"/>
                  </a:cubicBezTo>
                  <a:cubicBezTo>
                    <a:pt x="7198" y="11975"/>
                    <a:pt x="7132" y="12001"/>
                    <a:pt x="7067" y="12043"/>
                  </a:cubicBezTo>
                  <a:cubicBezTo>
                    <a:pt x="7005" y="12083"/>
                    <a:pt x="6985" y="12127"/>
                    <a:pt x="6965" y="12170"/>
                  </a:cubicBezTo>
                  <a:cubicBezTo>
                    <a:pt x="6917" y="12278"/>
                    <a:pt x="6872" y="12380"/>
                    <a:pt x="6481" y="12440"/>
                  </a:cubicBezTo>
                  <a:cubicBezTo>
                    <a:pt x="6365" y="12457"/>
                    <a:pt x="6264" y="12462"/>
                    <a:pt x="6179" y="12458"/>
                  </a:cubicBezTo>
                  <a:cubicBezTo>
                    <a:pt x="6020" y="12450"/>
                    <a:pt x="5910" y="12411"/>
                    <a:pt x="5835" y="12359"/>
                  </a:cubicBezTo>
                  <a:cubicBezTo>
                    <a:pt x="5755" y="12303"/>
                    <a:pt x="5717" y="12231"/>
                    <a:pt x="5707" y="12167"/>
                  </a:cubicBezTo>
                  <a:cubicBezTo>
                    <a:pt x="5705" y="12153"/>
                    <a:pt x="5704" y="12139"/>
                    <a:pt x="5705" y="12125"/>
                  </a:cubicBezTo>
                  <a:cubicBezTo>
                    <a:pt x="5708" y="12063"/>
                    <a:pt x="5709" y="12005"/>
                    <a:pt x="5703" y="11941"/>
                  </a:cubicBezTo>
                  <a:cubicBezTo>
                    <a:pt x="5697" y="11877"/>
                    <a:pt x="5682" y="11808"/>
                    <a:pt x="5653" y="11721"/>
                  </a:cubicBezTo>
                  <a:cubicBezTo>
                    <a:pt x="5621" y="11624"/>
                    <a:pt x="5631" y="11525"/>
                    <a:pt x="5643" y="11417"/>
                  </a:cubicBezTo>
                  <a:cubicBezTo>
                    <a:pt x="5655" y="11306"/>
                    <a:pt x="5667" y="11183"/>
                    <a:pt x="5629" y="11058"/>
                  </a:cubicBezTo>
                  <a:cubicBezTo>
                    <a:pt x="5584" y="10916"/>
                    <a:pt x="5566" y="10766"/>
                    <a:pt x="5583" y="10632"/>
                  </a:cubicBezTo>
                  <a:cubicBezTo>
                    <a:pt x="5600" y="10508"/>
                    <a:pt x="5648" y="10398"/>
                    <a:pt x="5736" y="10319"/>
                  </a:cubicBezTo>
                  <a:cubicBezTo>
                    <a:pt x="5809" y="10253"/>
                    <a:pt x="5850" y="10195"/>
                    <a:pt x="5870" y="10136"/>
                  </a:cubicBezTo>
                  <a:cubicBezTo>
                    <a:pt x="5890" y="10076"/>
                    <a:pt x="5890" y="10012"/>
                    <a:pt x="5881" y="9937"/>
                  </a:cubicBezTo>
                  <a:cubicBezTo>
                    <a:pt x="5874" y="9877"/>
                    <a:pt x="5879" y="9828"/>
                    <a:pt x="5884" y="9781"/>
                  </a:cubicBezTo>
                  <a:cubicBezTo>
                    <a:pt x="5892" y="9704"/>
                    <a:pt x="5899" y="9634"/>
                    <a:pt x="5829" y="9525"/>
                  </a:cubicBezTo>
                  <a:cubicBezTo>
                    <a:pt x="5762" y="9422"/>
                    <a:pt x="5732" y="9336"/>
                    <a:pt x="5732" y="9221"/>
                  </a:cubicBezTo>
                  <a:cubicBezTo>
                    <a:pt x="5731" y="9113"/>
                    <a:pt x="5757" y="8984"/>
                    <a:pt x="5803" y="8789"/>
                  </a:cubicBezTo>
                  <a:cubicBezTo>
                    <a:pt x="5875" y="8490"/>
                    <a:pt x="5778" y="8459"/>
                    <a:pt x="5676" y="8426"/>
                  </a:cubicBezTo>
                  <a:cubicBezTo>
                    <a:pt x="5664" y="8422"/>
                    <a:pt x="5652" y="8418"/>
                    <a:pt x="5640" y="8414"/>
                  </a:cubicBezTo>
                  <a:cubicBezTo>
                    <a:pt x="5569" y="8389"/>
                    <a:pt x="5503" y="8351"/>
                    <a:pt x="5443" y="8305"/>
                  </a:cubicBezTo>
                  <a:cubicBezTo>
                    <a:pt x="5375" y="8252"/>
                    <a:pt x="5316" y="8190"/>
                    <a:pt x="5268" y="8128"/>
                  </a:cubicBezTo>
                  <a:cubicBezTo>
                    <a:pt x="5221" y="8068"/>
                    <a:pt x="5057" y="8071"/>
                    <a:pt x="4879" y="8076"/>
                  </a:cubicBezTo>
                  <a:cubicBezTo>
                    <a:pt x="4816" y="8078"/>
                    <a:pt x="4750" y="8078"/>
                    <a:pt x="4686" y="8077"/>
                  </a:cubicBezTo>
                  <a:cubicBezTo>
                    <a:pt x="4552" y="8074"/>
                    <a:pt x="4412" y="8037"/>
                    <a:pt x="4276" y="7987"/>
                  </a:cubicBezTo>
                  <a:cubicBezTo>
                    <a:pt x="4143" y="7936"/>
                    <a:pt x="4014" y="7872"/>
                    <a:pt x="3897" y="7810"/>
                  </a:cubicBezTo>
                  <a:cubicBezTo>
                    <a:pt x="3771" y="7743"/>
                    <a:pt x="3691" y="7665"/>
                    <a:pt x="3646" y="7575"/>
                  </a:cubicBezTo>
                  <a:cubicBezTo>
                    <a:pt x="3600" y="7485"/>
                    <a:pt x="3590" y="7385"/>
                    <a:pt x="3599" y="7274"/>
                  </a:cubicBezTo>
                  <a:cubicBezTo>
                    <a:pt x="3611" y="7156"/>
                    <a:pt x="3589" y="7122"/>
                    <a:pt x="3555" y="7068"/>
                  </a:cubicBezTo>
                  <a:cubicBezTo>
                    <a:pt x="3536" y="7039"/>
                    <a:pt x="3513" y="7004"/>
                    <a:pt x="3489" y="6952"/>
                  </a:cubicBezTo>
                  <a:cubicBezTo>
                    <a:pt x="3447" y="6862"/>
                    <a:pt x="3445" y="6727"/>
                    <a:pt x="3470" y="6597"/>
                  </a:cubicBezTo>
                  <a:cubicBezTo>
                    <a:pt x="3496" y="6467"/>
                    <a:pt x="3550" y="6338"/>
                    <a:pt x="3621" y="6263"/>
                  </a:cubicBezTo>
                  <a:cubicBezTo>
                    <a:pt x="3674" y="6208"/>
                    <a:pt x="3692" y="6155"/>
                    <a:pt x="3692" y="6099"/>
                  </a:cubicBezTo>
                  <a:cubicBezTo>
                    <a:pt x="3692" y="6036"/>
                    <a:pt x="3670" y="5967"/>
                    <a:pt x="3645" y="5890"/>
                  </a:cubicBezTo>
                  <a:cubicBezTo>
                    <a:pt x="3599" y="5752"/>
                    <a:pt x="3811" y="5551"/>
                    <a:pt x="3994" y="5375"/>
                  </a:cubicBezTo>
                  <a:cubicBezTo>
                    <a:pt x="4092" y="5281"/>
                    <a:pt x="4181" y="5196"/>
                    <a:pt x="4206" y="5147"/>
                  </a:cubicBezTo>
                  <a:cubicBezTo>
                    <a:pt x="4263" y="5039"/>
                    <a:pt x="4378" y="5009"/>
                    <a:pt x="4498" y="4976"/>
                  </a:cubicBezTo>
                  <a:cubicBezTo>
                    <a:pt x="4575" y="4956"/>
                    <a:pt x="4653" y="4935"/>
                    <a:pt x="4707" y="4892"/>
                  </a:cubicBezTo>
                  <a:cubicBezTo>
                    <a:pt x="4741" y="4866"/>
                    <a:pt x="4772" y="4828"/>
                    <a:pt x="4807" y="4786"/>
                  </a:cubicBezTo>
                  <a:cubicBezTo>
                    <a:pt x="4918" y="4651"/>
                    <a:pt x="5051" y="4488"/>
                    <a:pt x="5375" y="4498"/>
                  </a:cubicBezTo>
                  <a:cubicBezTo>
                    <a:pt x="5544" y="4503"/>
                    <a:pt x="5633" y="4520"/>
                    <a:pt x="5734" y="4540"/>
                  </a:cubicBezTo>
                  <a:cubicBezTo>
                    <a:pt x="5877" y="4568"/>
                    <a:pt x="6044" y="4600"/>
                    <a:pt x="6503" y="4607"/>
                  </a:cubicBezTo>
                  <a:cubicBezTo>
                    <a:pt x="7026" y="4616"/>
                    <a:pt x="7130" y="4694"/>
                    <a:pt x="7129" y="4798"/>
                  </a:cubicBezTo>
                  <a:cubicBezTo>
                    <a:pt x="7128" y="4834"/>
                    <a:pt x="7115" y="4864"/>
                    <a:pt x="7102" y="4895"/>
                  </a:cubicBezTo>
                  <a:cubicBezTo>
                    <a:pt x="7092" y="4917"/>
                    <a:pt x="7082" y="4939"/>
                    <a:pt x="7081" y="4955"/>
                  </a:cubicBezTo>
                  <a:cubicBezTo>
                    <a:pt x="7075" y="5018"/>
                    <a:pt x="7098" y="5052"/>
                    <a:pt x="7151" y="5130"/>
                  </a:cubicBezTo>
                  <a:cubicBezTo>
                    <a:pt x="7188" y="5183"/>
                    <a:pt x="7238" y="5256"/>
                    <a:pt x="7299" y="5365"/>
                  </a:cubicBezTo>
                  <a:cubicBezTo>
                    <a:pt x="7365" y="5483"/>
                    <a:pt x="7454" y="5566"/>
                    <a:pt x="7547" y="5623"/>
                  </a:cubicBezTo>
                  <a:cubicBezTo>
                    <a:pt x="7665" y="5697"/>
                    <a:pt x="7784" y="5724"/>
                    <a:pt x="7864" y="5718"/>
                  </a:cubicBezTo>
                  <a:cubicBezTo>
                    <a:pt x="7914" y="5714"/>
                    <a:pt x="7928" y="5656"/>
                    <a:pt x="7942" y="5601"/>
                  </a:cubicBezTo>
                  <a:cubicBezTo>
                    <a:pt x="7959" y="5538"/>
                    <a:pt x="7974" y="5476"/>
                    <a:pt x="8032" y="5441"/>
                  </a:cubicBezTo>
                  <a:cubicBezTo>
                    <a:pt x="8096" y="5402"/>
                    <a:pt x="8173" y="5415"/>
                    <a:pt x="8249" y="5462"/>
                  </a:cubicBezTo>
                  <a:cubicBezTo>
                    <a:pt x="8320" y="5505"/>
                    <a:pt x="8393" y="5580"/>
                    <a:pt x="8455" y="5669"/>
                  </a:cubicBezTo>
                  <a:cubicBezTo>
                    <a:pt x="8493" y="5724"/>
                    <a:pt x="8611" y="5780"/>
                    <a:pt x="8756" y="5829"/>
                  </a:cubicBezTo>
                  <a:cubicBezTo>
                    <a:pt x="8966" y="5900"/>
                    <a:pt x="9224" y="5952"/>
                    <a:pt x="9386" y="5973"/>
                  </a:cubicBezTo>
                  <a:cubicBezTo>
                    <a:pt x="9417" y="5977"/>
                    <a:pt x="9445" y="5975"/>
                    <a:pt x="9469" y="5968"/>
                  </a:cubicBezTo>
                  <a:cubicBezTo>
                    <a:pt x="9512" y="5955"/>
                    <a:pt x="9545" y="5924"/>
                    <a:pt x="9569" y="5884"/>
                  </a:cubicBezTo>
                  <a:cubicBezTo>
                    <a:pt x="9596" y="5840"/>
                    <a:pt x="9612" y="5785"/>
                    <a:pt x="9619" y="5730"/>
                  </a:cubicBezTo>
                  <a:cubicBezTo>
                    <a:pt x="9628" y="5662"/>
                    <a:pt x="9622" y="5595"/>
                    <a:pt x="9608" y="5548"/>
                  </a:cubicBezTo>
                  <a:cubicBezTo>
                    <a:pt x="9597" y="5508"/>
                    <a:pt x="9573" y="5512"/>
                    <a:pt x="9544" y="5518"/>
                  </a:cubicBezTo>
                  <a:cubicBezTo>
                    <a:pt x="9484" y="5528"/>
                    <a:pt x="9415" y="5540"/>
                    <a:pt x="9338" y="5481"/>
                  </a:cubicBezTo>
                  <a:cubicBezTo>
                    <a:pt x="9280" y="5436"/>
                    <a:pt x="9193" y="5415"/>
                    <a:pt x="9106" y="5394"/>
                  </a:cubicBezTo>
                  <a:cubicBezTo>
                    <a:pt x="9020" y="5373"/>
                    <a:pt x="8933" y="5353"/>
                    <a:pt x="8863" y="5307"/>
                  </a:cubicBezTo>
                  <a:cubicBezTo>
                    <a:pt x="8759" y="5242"/>
                    <a:pt x="8760" y="5096"/>
                    <a:pt x="8762" y="4947"/>
                  </a:cubicBezTo>
                  <a:cubicBezTo>
                    <a:pt x="8763" y="4853"/>
                    <a:pt x="8764" y="4758"/>
                    <a:pt x="8738" y="4699"/>
                  </a:cubicBezTo>
                  <a:cubicBezTo>
                    <a:pt x="8728" y="4679"/>
                    <a:pt x="8719" y="4671"/>
                    <a:pt x="8711" y="4671"/>
                  </a:cubicBezTo>
                  <a:cubicBezTo>
                    <a:pt x="8705" y="4671"/>
                    <a:pt x="8698" y="4672"/>
                    <a:pt x="8690" y="4677"/>
                  </a:cubicBezTo>
                  <a:cubicBezTo>
                    <a:pt x="8679" y="4682"/>
                    <a:pt x="8670" y="4691"/>
                    <a:pt x="8660" y="4701"/>
                  </a:cubicBezTo>
                  <a:cubicBezTo>
                    <a:pt x="8630" y="4736"/>
                    <a:pt x="8612" y="4790"/>
                    <a:pt x="8631" y="4838"/>
                  </a:cubicBezTo>
                  <a:cubicBezTo>
                    <a:pt x="8659" y="4911"/>
                    <a:pt x="8643" y="4978"/>
                    <a:pt x="8605" y="5031"/>
                  </a:cubicBezTo>
                  <a:cubicBezTo>
                    <a:pt x="8588" y="5055"/>
                    <a:pt x="8567" y="5075"/>
                    <a:pt x="8544" y="5092"/>
                  </a:cubicBezTo>
                  <a:cubicBezTo>
                    <a:pt x="8521" y="5109"/>
                    <a:pt x="8496" y="5122"/>
                    <a:pt x="8471" y="5133"/>
                  </a:cubicBezTo>
                  <a:cubicBezTo>
                    <a:pt x="8406" y="5157"/>
                    <a:pt x="8336" y="5157"/>
                    <a:pt x="8290" y="5124"/>
                  </a:cubicBezTo>
                  <a:cubicBezTo>
                    <a:pt x="8244" y="5091"/>
                    <a:pt x="8177" y="5043"/>
                    <a:pt x="8120" y="4977"/>
                  </a:cubicBezTo>
                  <a:cubicBezTo>
                    <a:pt x="8060" y="4906"/>
                    <a:pt x="8013" y="4816"/>
                    <a:pt x="8017" y="4706"/>
                  </a:cubicBezTo>
                  <a:cubicBezTo>
                    <a:pt x="8018" y="4653"/>
                    <a:pt x="8028" y="4604"/>
                    <a:pt x="8038" y="4554"/>
                  </a:cubicBezTo>
                  <a:cubicBezTo>
                    <a:pt x="8065" y="4422"/>
                    <a:pt x="8093" y="4281"/>
                    <a:pt x="7924" y="4152"/>
                  </a:cubicBezTo>
                  <a:cubicBezTo>
                    <a:pt x="7814" y="4067"/>
                    <a:pt x="7760" y="3999"/>
                    <a:pt x="7728" y="3959"/>
                  </a:cubicBezTo>
                  <a:cubicBezTo>
                    <a:pt x="7719" y="3947"/>
                    <a:pt x="7720" y="3942"/>
                    <a:pt x="7716" y="3941"/>
                  </a:cubicBezTo>
                  <a:cubicBezTo>
                    <a:pt x="7683" y="3925"/>
                    <a:pt x="7745" y="3963"/>
                    <a:pt x="7733" y="3983"/>
                  </a:cubicBezTo>
                  <a:lnTo>
                    <a:pt x="7723" y="4001"/>
                  </a:lnTo>
                  <a:lnTo>
                    <a:pt x="7723" y="4001"/>
                  </a:lnTo>
                  <a:cubicBezTo>
                    <a:pt x="7680" y="4078"/>
                    <a:pt x="7756" y="4135"/>
                    <a:pt x="7818" y="4183"/>
                  </a:cubicBezTo>
                  <a:cubicBezTo>
                    <a:pt x="7856" y="4212"/>
                    <a:pt x="7891" y="4238"/>
                    <a:pt x="7911" y="4271"/>
                  </a:cubicBezTo>
                  <a:cubicBezTo>
                    <a:pt x="7939" y="4316"/>
                    <a:pt x="7941" y="4401"/>
                    <a:pt x="7919" y="4472"/>
                  </a:cubicBezTo>
                  <a:cubicBezTo>
                    <a:pt x="7908" y="4503"/>
                    <a:pt x="7893" y="4533"/>
                    <a:pt x="7873" y="4556"/>
                  </a:cubicBezTo>
                  <a:cubicBezTo>
                    <a:pt x="7850" y="4584"/>
                    <a:pt x="7821" y="4604"/>
                    <a:pt x="7784" y="4611"/>
                  </a:cubicBezTo>
                  <a:cubicBezTo>
                    <a:pt x="7742" y="4619"/>
                    <a:pt x="7696" y="4609"/>
                    <a:pt x="7646" y="4571"/>
                  </a:cubicBezTo>
                  <a:cubicBezTo>
                    <a:pt x="7517" y="4476"/>
                    <a:pt x="7405" y="4264"/>
                    <a:pt x="7308" y="4082"/>
                  </a:cubicBezTo>
                  <a:cubicBezTo>
                    <a:pt x="7271" y="4013"/>
                    <a:pt x="7237" y="3949"/>
                    <a:pt x="7206" y="3900"/>
                  </a:cubicBezTo>
                  <a:cubicBezTo>
                    <a:pt x="7178" y="3853"/>
                    <a:pt x="7171" y="3858"/>
                    <a:pt x="7158" y="3866"/>
                  </a:cubicBezTo>
                  <a:cubicBezTo>
                    <a:pt x="7113" y="3898"/>
                    <a:pt x="7047" y="3942"/>
                    <a:pt x="6919" y="3923"/>
                  </a:cubicBezTo>
                  <a:cubicBezTo>
                    <a:pt x="6828" y="3910"/>
                    <a:pt x="6785" y="3887"/>
                    <a:pt x="6758" y="3872"/>
                  </a:cubicBezTo>
                  <a:cubicBezTo>
                    <a:pt x="6751" y="3880"/>
                    <a:pt x="6736" y="3898"/>
                    <a:pt x="6706" y="3929"/>
                  </a:cubicBezTo>
                  <a:cubicBezTo>
                    <a:pt x="6696" y="3941"/>
                    <a:pt x="6682" y="3955"/>
                    <a:pt x="6666" y="3973"/>
                  </a:cubicBezTo>
                  <a:cubicBezTo>
                    <a:pt x="6549" y="4097"/>
                    <a:pt x="6470" y="4089"/>
                    <a:pt x="6391" y="4080"/>
                  </a:cubicBezTo>
                  <a:cubicBezTo>
                    <a:pt x="6340" y="4075"/>
                    <a:pt x="6288" y="4070"/>
                    <a:pt x="6206" y="4150"/>
                  </a:cubicBezTo>
                  <a:lnTo>
                    <a:pt x="6180" y="4176"/>
                  </a:lnTo>
                  <a:cubicBezTo>
                    <a:pt x="6102" y="4252"/>
                    <a:pt x="6069" y="4285"/>
                    <a:pt x="6028" y="4303"/>
                  </a:cubicBezTo>
                  <a:cubicBezTo>
                    <a:pt x="5997" y="4316"/>
                    <a:pt x="5969" y="4320"/>
                    <a:pt x="5924" y="4324"/>
                  </a:cubicBezTo>
                  <a:cubicBezTo>
                    <a:pt x="5887" y="4328"/>
                    <a:pt x="5835" y="4334"/>
                    <a:pt x="5760" y="4348"/>
                  </a:cubicBezTo>
                  <a:cubicBezTo>
                    <a:pt x="5444" y="4406"/>
                    <a:pt x="5343" y="4300"/>
                    <a:pt x="5254" y="4207"/>
                  </a:cubicBezTo>
                  <a:lnTo>
                    <a:pt x="5244" y="4197"/>
                  </a:lnTo>
                  <a:cubicBezTo>
                    <a:pt x="5192" y="4143"/>
                    <a:pt x="5161" y="4086"/>
                    <a:pt x="5169" y="4011"/>
                  </a:cubicBezTo>
                  <a:cubicBezTo>
                    <a:pt x="5175" y="3945"/>
                    <a:pt x="5215" y="3869"/>
                    <a:pt x="5301" y="3776"/>
                  </a:cubicBezTo>
                  <a:cubicBezTo>
                    <a:pt x="5358" y="3715"/>
                    <a:pt x="5358" y="3674"/>
                    <a:pt x="5358" y="3636"/>
                  </a:cubicBezTo>
                  <a:cubicBezTo>
                    <a:pt x="5359" y="3564"/>
                    <a:pt x="5359" y="3498"/>
                    <a:pt x="5495" y="3401"/>
                  </a:cubicBezTo>
                  <a:cubicBezTo>
                    <a:pt x="5671" y="3276"/>
                    <a:pt x="5831" y="3393"/>
                    <a:pt x="5958" y="3487"/>
                  </a:cubicBezTo>
                  <a:cubicBezTo>
                    <a:pt x="6005" y="3522"/>
                    <a:pt x="6046" y="3551"/>
                    <a:pt x="6069" y="3555"/>
                  </a:cubicBezTo>
                  <a:cubicBezTo>
                    <a:pt x="6072" y="3556"/>
                    <a:pt x="6077" y="3556"/>
                    <a:pt x="6083" y="3556"/>
                  </a:cubicBezTo>
                  <a:cubicBezTo>
                    <a:pt x="6114" y="3556"/>
                    <a:pt x="6145" y="3542"/>
                    <a:pt x="6170" y="3515"/>
                  </a:cubicBezTo>
                  <a:cubicBezTo>
                    <a:pt x="6199" y="3485"/>
                    <a:pt x="6221" y="3441"/>
                    <a:pt x="6228" y="3386"/>
                  </a:cubicBezTo>
                  <a:cubicBezTo>
                    <a:pt x="6231" y="3371"/>
                    <a:pt x="6233" y="3352"/>
                    <a:pt x="6233" y="3333"/>
                  </a:cubicBezTo>
                  <a:cubicBezTo>
                    <a:pt x="6233" y="3267"/>
                    <a:pt x="6221" y="3231"/>
                    <a:pt x="6211" y="3205"/>
                  </a:cubicBezTo>
                  <a:cubicBezTo>
                    <a:pt x="6188" y="3137"/>
                    <a:pt x="6179" y="3109"/>
                    <a:pt x="6263" y="3030"/>
                  </a:cubicBezTo>
                  <a:cubicBezTo>
                    <a:pt x="6297" y="2998"/>
                    <a:pt x="6318" y="2981"/>
                    <a:pt x="6333" y="2969"/>
                  </a:cubicBezTo>
                  <a:cubicBezTo>
                    <a:pt x="6354" y="2951"/>
                    <a:pt x="6359" y="2947"/>
                    <a:pt x="6394" y="2895"/>
                  </a:cubicBezTo>
                  <a:lnTo>
                    <a:pt x="6394" y="2894"/>
                  </a:lnTo>
                  <a:cubicBezTo>
                    <a:pt x="6451" y="2809"/>
                    <a:pt x="6525" y="2841"/>
                    <a:pt x="6608" y="2876"/>
                  </a:cubicBezTo>
                  <a:cubicBezTo>
                    <a:pt x="6655" y="2896"/>
                    <a:pt x="6709" y="2919"/>
                    <a:pt x="6741" y="2901"/>
                  </a:cubicBezTo>
                  <a:cubicBezTo>
                    <a:pt x="6751" y="2895"/>
                    <a:pt x="6766" y="2886"/>
                    <a:pt x="6782" y="2876"/>
                  </a:cubicBezTo>
                  <a:cubicBezTo>
                    <a:pt x="6889" y="2813"/>
                    <a:pt x="7019" y="2736"/>
                    <a:pt x="7324" y="2632"/>
                  </a:cubicBezTo>
                  <a:cubicBezTo>
                    <a:pt x="7463" y="2585"/>
                    <a:pt x="7489" y="2595"/>
                    <a:pt x="7487" y="2588"/>
                  </a:cubicBezTo>
                  <a:cubicBezTo>
                    <a:pt x="7487" y="2587"/>
                    <a:pt x="7485" y="2584"/>
                    <a:pt x="7483" y="2580"/>
                  </a:cubicBezTo>
                  <a:cubicBezTo>
                    <a:pt x="7466" y="2549"/>
                    <a:pt x="7445" y="2511"/>
                    <a:pt x="7473" y="2446"/>
                  </a:cubicBezTo>
                  <a:cubicBezTo>
                    <a:pt x="7535" y="2297"/>
                    <a:pt x="7735" y="2379"/>
                    <a:pt x="7850" y="2427"/>
                  </a:cubicBezTo>
                  <a:cubicBezTo>
                    <a:pt x="7870" y="2435"/>
                    <a:pt x="7887" y="2442"/>
                    <a:pt x="7895" y="2444"/>
                  </a:cubicBezTo>
                  <a:cubicBezTo>
                    <a:pt x="7903" y="2447"/>
                    <a:pt x="7938" y="2408"/>
                    <a:pt x="7970" y="2362"/>
                  </a:cubicBezTo>
                  <a:cubicBezTo>
                    <a:pt x="7983" y="2344"/>
                    <a:pt x="7994" y="2324"/>
                    <a:pt x="8002" y="2304"/>
                  </a:cubicBezTo>
                  <a:cubicBezTo>
                    <a:pt x="8008" y="2287"/>
                    <a:pt x="8012" y="2270"/>
                    <a:pt x="8011" y="2256"/>
                  </a:cubicBezTo>
                  <a:cubicBezTo>
                    <a:pt x="8010" y="2236"/>
                    <a:pt x="7995" y="2218"/>
                    <a:pt x="7958" y="2208"/>
                  </a:cubicBezTo>
                  <a:cubicBezTo>
                    <a:pt x="7837" y="2173"/>
                    <a:pt x="7736" y="2133"/>
                    <a:pt x="7663" y="2083"/>
                  </a:cubicBezTo>
                  <a:cubicBezTo>
                    <a:pt x="7581" y="2025"/>
                    <a:pt x="7532" y="1953"/>
                    <a:pt x="7529" y="1857"/>
                  </a:cubicBezTo>
                  <a:cubicBezTo>
                    <a:pt x="7523" y="1722"/>
                    <a:pt x="7639" y="1691"/>
                    <a:pt x="7822" y="1643"/>
                  </a:cubicBezTo>
                  <a:cubicBezTo>
                    <a:pt x="7928" y="1615"/>
                    <a:pt x="8061" y="1579"/>
                    <a:pt x="8204" y="1512"/>
                  </a:cubicBezTo>
                  <a:cubicBezTo>
                    <a:pt x="8365" y="1437"/>
                    <a:pt x="8370" y="1394"/>
                    <a:pt x="8376" y="1349"/>
                  </a:cubicBezTo>
                  <a:lnTo>
                    <a:pt x="8376" y="1349"/>
                  </a:lnTo>
                  <a:cubicBezTo>
                    <a:pt x="8385" y="1278"/>
                    <a:pt x="8394" y="1206"/>
                    <a:pt x="8571" y="1107"/>
                  </a:cubicBezTo>
                  <a:cubicBezTo>
                    <a:pt x="8838" y="958"/>
                    <a:pt x="9046" y="1057"/>
                    <a:pt x="9299" y="1177"/>
                  </a:cubicBezTo>
                  <a:cubicBezTo>
                    <a:pt x="9372" y="1212"/>
                    <a:pt x="9449" y="1248"/>
                    <a:pt x="9530" y="1280"/>
                  </a:cubicBezTo>
                  <a:cubicBezTo>
                    <a:pt x="9716" y="1353"/>
                    <a:pt x="9835" y="1410"/>
                    <a:pt x="9903" y="1474"/>
                  </a:cubicBezTo>
                  <a:cubicBezTo>
                    <a:pt x="9985" y="1551"/>
                    <a:pt x="9999" y="1630"/>
                    <a:pt x="9965" y="1740"/>
                  </a:cubicBezTo>
                  <a:cubicBezTo>
                    <a:pt x="9934" y="1834"/>
                    <a:pt x="9868" y="1891"/>
                    <a:pt x="9813" y="1939"/>
                  </a:cubicBezTo>
                  <a:cubicBezTo>
                    <a:pt x="9778" y="1970"/>
                    <a:pt x="9751" y="1994"/>
                    <a:pt x="9758" y="2008"/>
                  </a:cubicBezTo>
                  <a:cubicBezTo>
                    <a:pt x="9758" y="2008"/>
                    <a:pt x="9758" y="2008"/>
                    <a:pt x="9759" y="2008"/>
                  </a:cubicBezTo>
                  <a:cubicBezTo>
                    <a:pt x="9779" y="2028"/>
                    <a:pt x="9840" y="2030"/>
                    <a:pt x="9921" y="2016"/>
                  </a:cubicBezTo>
                  <a:cubicBezTo>
                    <a:pt x="10014" y="2001"/>
                    <a:pt x="10126" y="1962"/>
                    <a:pt x="10230" y="1901"/>
                  </a:cubicBezTo>
                  <a:cubicBezTo>
                    <a:pt x="10286" y="1868"/>
                    <a:pt x="10339" y="1829"/>
                    <a:pt x="10385" y="1784"/>
                  </a:cubicBezTo>
                  <a:cubicBezTo>
                    <a:pt x="10554" y="1619"/>
                    <a:pt x="10734" y="1621"/>
                    <a:pt x="10934" y="1623"/>
                  </a:cubicBezTo>
                  <a:cubicBezTo>
                    <a:pt x="11005" y="1623"/>
                    <a:pt x="11080" y="1624"/>
                    <a:pt x="11156" y="1616"/>
                  </a:cubicBezTo>
                  <a:lnTo>
                    <a:pt x="11181" y="1613"/>
                  </a:lnTo>
                  <a:lnTo>
                    <a:pt x="11199" y="1629"/>
                  </a:lnTo>
                  <a:cubicBezTo>
                    <a:pt x="11960" y="2264"/>
                    <a:pt x="12580" y="3063"/>
                    <a:pt x="13004" y="3971"/>
                  </a:cubicBezTo>
                  <a:cubicBezTo>
                    <a:pt x="13413" y="4845"/>
                    <a:pt x="13641" y="5821"/>
                    <a:pt x="13641" y="6849"/>
                  </a:cubicBezTo>
                  <a:cubicBezTo>
                    <a:pt x="13641" y="7056"/>
                    <a:pt x="13632" y="7262"/>
                    <a:pt x="13613" y="7467"/>
                  </a:cubicBezTo>
                  <a:cubicBezTo>
                    <a:pt x="13598" y="7644"/>
                    <a:pt x="13575" y="7818"/>
                    <a:pt x="13546" y="7990"/>
                  </a:cubicBezTo>
                  <a:lnTo>
                    <a:pt x="13546" y="7990"/>
                  </a:lnTo>
                  <a:lnTo>
                    <a:pt x="13535" y="8055"/>
                  </a:lnTo>
                  <a:lnTo>
                    <a:pt x="13530" y="8078"/>
                  </a:lnTo>
                  <a:lnTo>
                    <a:pt x="13478" y="8069"/>
                  </a:lnTo>
                  <a:lnTo>
                    <a:pt x="13480" y="8085"/>
                  </a:lnTo>
                  <a:lnTo>
                    <a:pt x="13528" y="8094"/>
                  </a:lnTo>
                  <a:lnTo>
                    <a:pt x="13525" y="8108"/>
                  </a:lnTo>
                  <a:lnTo>
                    <a:pt x="13525" y="8108"/>
                  </a:lnTo>
                  <a:lnTo>
                    <a:pt x="13523" y="8122"/>
                  </a:lnTo>
                  <a:lnTo>
                    <a:pt x="13471" y="8113"/>
                  </a:lnTo>
                  <a:cubicBezTo>
                    <a:pt x="13450" y="8115"/>
                    <a:pt x="13430" y="8118"/>
                    <a:pt x="13412" y="8120"/>
                  </a:cubicBezTo>
                  <a:cubicBezTo>
                    <a:pt x="13385" y="8124"/>
                    <a:pt x="13365" y="8128"/>
                    <a:pt x="13352" y="8131"/>
                  </a:cubicBezTo>
                  <a:cubicBezTo>
                    <a:pt x="13282" y="8147"/>
                    <a:pt x="13160" y="8219"/>
                    <a:pt x="13069" y="8319"/>
                  </a:cubicBezTo>
                  <a:cubicBezTo>
                    <a:pt x="13003" y="8391"/>
                    <a:pt x="12955" y="8476"/>
                    <a:pt x="12955" y="8560"/>
                  </a:cubicBezTo>
                  <a:cubicBezTo>
                    <a:pt x="12955" y="8686"/>
                    <a:pt x="12929" y="8801"/>
                    <a:pt x="12883" y="8918"/>
                  </a:cubicBezTo>
                  <a:cubicBezTo>
                    <a:pt x="12837" y="9031"/>
                    <a:pt x="12772" y="9145"/>
                    <a:pt x="12691" y="9276"/>
                  </a:cubicBezTo>
                  <a:cubicBezTo>
                    <a:pt x="12577" y="9461"/>
                    <a:pt x="12768" y="9649"/>
                    <a:pt x="12819" y="9695"/>
                  </a:cubicBezTo>
                  <a:cubicBezTo>
                    <a:pt x="12839" y="9697"/>
                    <a:pt x="12876" y="9703"/>
                    <a:pt x="12929" y="9709"/>
                  </a:cubicBezTo>
                  <a:lnTo>
                    <a:pt x="13008" y="9718"/>
                  </a:lnTo>
                  <a:lnTo>
                    <a:pt x="12973" y="9791"/>
                  </a:lnTo>
                  <a:cubicBezTo>
                    <a:pt x="12920" y="9902"/>
                    <a:pt x="12864" y="10009"/>
                    <a:pt x="12807" y="10114"/>
                  </a:cubicBezTo>
                  <a:moveTo>
                    <a:pt x="12578" y="10283"/>
                  </a:moveTo>
                  <a:cubicBezTo>
                    <a:pt x="12621" y="10210"/>
                    <a:pt x="12665" y="10135"/>
                    <a:pt x="12707" y="10059"/>
                  </a:cubicBezTo>
                  <a:cubicBezTo>
                    <a:pt x="12752" y="9977"/>
                    <a:pt x="12794" y="9895"/>
                    <a:pt x="12835" y="9813"/>
                  </a:cubicBezTo>
                  <a:cubicBezTo>
                    <a:pt x="12804" y="9809"/>
                    <a:pt x="12787" y="9806"/>
                    <a:pt x="12786" y="9806"/>
                  </a:cubicBezTo>
                  <a:lnTo>
                    <a:pt x="12770" y="9804"/>
                  </a:lnTo>
                  <a:lnTo>
                    <a:pt x="12758" y="9793"/>
                  </a:lnTo>
                  <a:cubicBezTo>
                    <a:pt x="12757" y="9793"/>
                    <a:pt x="12409" y="9514"/>
                    <a:pt x="12594" y="9215"/>
                  </a:cubicBezTo>
                  <a:cubicBezTo>
                    <a:pt x="12671" y="9091"/>
                    <a:pt x="12733" y="8981"/>
                    <a:pt x="12776" y="8875"/>
                  </a:cubicBezTo>
                  <a:cubicBezTo>
                    <a:pt x="12817" y="8772"/>
                    <a:pt x="12840" y="8670"/>
                    <a:pt x="12840" y="8560"/>
                  </a:cubicBezTo>
                  <a:cubicBezTo>
                    <a:pt x="12840" y="8443"/>
                    <a:pt x="12901" y="8333"/>
                    <a:pt x="12984" y="8242"/>
                  </a:cubicBezTo>
                  <a:cubicBezTo>
                    <a:pt x="13091" y="8124"/>
                    <a:pt x="13239" y="8038"/>
                    <a:pt x="13328" y="8018"/>
                  </a:cubicBezTo>
                  <a:cubicBezTo>
                    <a:pt x="13343" y="8016"/>
                    <a:pt x="13365" y="8011"/>
                    <a:pt x="13395" y="8007"/>
                  </a:cubicBezTo>
                  <a:cubicBezTo>
                    <a:pt x="13405" y="8005"/>
                    <a:pt x="13415" y="8004"/>
                    <a:pt x="13427" y="8003"/>
                  </a:cubicBezTo>
                  <a:cubicBezTo>
                    <a:pt x="13459" y="7823"/>
                    <a:pt x="13482" y="7641"/>
                    <a:pt x="13500" y="7457"/>
                  </a:cubicBezTo>
                  <a:cubicBezTo>
                    <a:pt x="13517" y="7258"/>
                    <a:pt x="13527" y="7055"/>
                    <a:pt x="13527" y="6849"/>
                  </a:cubicBezTo>
                  <a:cubicBezTo>
                    <a:pt x="13527" y="5837"/>
                    <a:pt x="13303" y="4878"/>
                    <a:pt x="12900" y="4019"/>
                  </a:cubicBezTo>
                  <a:cubicBezTo>
                    <a:pt x="12486" y="3135"/>
                    <a:pt x="11884" y="2355"/>
                    <a:pt x="11144" y="1733"/>
                  </a:cubicBezTo>
                  <a:cubicBezTo>
                    <a:pt x="11071" y="1739"/>
                    <a:pt x="11001" y="1738"/>
                    <a:pt x="10933" y="1737"/>
                  </a:cubicBezTo>
                  <a:cubicBezTo>
                    <a:pt x="10758" y="1735"/>
                    <a:pt x="10600" y="1734"/>
                    <a:pt x="10466" y="1866"/>
                  </a:cubicBezTo>
                  <a:cubicBezTo>
                    <a:pt x="10412" y="1918"/>
                    <a:pt x="10351" y="1962"/>
                    <a:pt x="10288" y="2000"/>
                  </a:cubicBezTo>
                  <a:cubicBezTo>
                    <a:pt x="10171" y="2068"/>
                    <a:pt x="10046" y="2111"/>
                    <a:pt x="9940" y="2130"/>
                  </a:cubicBezTo>
                  <a:cubicBezTo>
                    <a:pt x="9822" y="2149"/>
                    <a:pt x="9724" y="2136"/>
                    <a:pt x="9676" y="2088"/>
                  </a:cubicBezTo>
                  <a:cubicBezTo>
                    <a:pt x="9670" y="2082"/>
                    <a:pt x="9665" y="2074"/>
                    <a:pt x="9660" y="2066"/>
                  </a:cubicBezTo>
                  <a:cubicBezTo>
                    <a:pt x="9604" y="1971"/>
                    <a:pt x="9662" y="1919"/>
                    <a:pt x="9738" y="1853"/>
                  </a:cubicBezTo>
                  <a:cubicBezTo>
                    <a:pt x="9782" y="1815"/>
                    <a:pt x="9834" y="1768"/>
                    <a:pt x="9855" y="1704"/>
                  </a:cubicBezTo>
                  <a:cubicBezTo>
                    <a:pt x="9875" y="1643"/>
                    <a:pt x="9868" y="1598"/>
                    <a:pt x="9825" y="1558"/>
                  </a:cubicBezTo>
                  <a:cubicBezTo>
                    <a:pt x="9769" y="1506"/>
                    <a:pt x="9661" y="1454"/>
                    <a:pt x="9489" y="1387"/>
                  </a:cubicBezTo>
                  <a:cubicBezTo>
                    <a:pt x="9401" y="1353"/>
                    <a:pt x="9324" y="1316"/>
                    <a:pt x="9250" y="1281"/>
                  </a:cubicBezTo>
                  <a:cubicBezTo>
                    <a:pt x="9026" y="1175"/>
                    <a:pt x="8843" y="1087"/>
                    <a:pt x="8627" y="1208"/>
                  </a:cubicBezTo>
                  <a:cubicBezTo>
                    <a:pt x="8500" y="1278"/>
                    <a:pt x="8495" y="1321"/>
                    <a:pt x="8490" y="1363"/>
                  </a:cubicBezTo>
                  <a:lnTo>
                    <a:pt x="8490" y="1363"/>
                  </a:lnTo>
                  <a:cubicBezTo>
                    <a:pt x="8480" y="1440"/>
                    <a:pt x="8471" y="1514"/>
                    <a:pt x="8253" y="1616"/>
                  </a:cubicBezTo>
                  <a:cubicBezTo>
                    <a:pt x="8100" y="1688"/>
                    <a:pt x="7961" y="1724"/>
                    <a:pt x="7851" y="1753"/>
                  </a:cubicBezTo>
                  <a:cubicBezTo>
                    <a:pt x="7722" y="1788"/>
                    <a:pt x="7641" y="1809"/>
                    <a:pt x="7643" y="1853"/>
                  </a:cubicBezTo>
                  <a:cubicBezTo>
                    <a:pt x="7646" y="1908"/>
                    <a:pt x="7676" y="1952"/>
                    <a:pt x="7728" y="1988"/>
                  </a:cubicBezTo>
                  <a:cubicBezTo>
                    <a:pt x="7790" y="2032"/>
                    <a:pt x="7880" y="2066"/>
                    <a:pt x="7990" y="2097"/>
                  </a:cubicBezTo>
                  <a:cubicBezTo>
                    <a:pt x="8084" y="2125"/>
                    <a:pt x="8121" y="2182"/>
                    <a:pt x="8126" y="2249"/>
                  </a:cubicBezTo>
                  <a:cubicBezTo>
                    <a:pt x="8127" y="2281"/>
                    <a:pt x="8121" y="2313"/>
                    <a:pt x="8109" y="2345"/>
                  </a:cubicBezTo>
                  <a:cubicBezTo>
                    <a:pt x="8098" y="2373"/>
                    <a:pt x="8082" y="2402"/>
                    <a:pt x="8064" y="2428"/>
                  </a:cubicBezTo>
                  <a:cubicBezTo>
                    <a:pt x="8005" y="2511"/>
                    <a:pt x="7913" y="2571"/>
                    <a:pt x="7859" y="2552"/>
                  </a:cubicBezTo>
                  <a:cubicBezTo>
                    <a:pt x="7842" y="2547"/>
                    <a:pt x="7826" y="2540"/>
                    <a:pt x="7807" y="2532"/>
                  </a:cubicBezTo>
                  <a:cubicBezTo>
                    <a:pt x="7729" y="2501"/>
                    <a:pt x="7596" y="2447"/>
                    <a:pt x="7577" y="2490"/>
                  </a:cubicBezTo>
                  <a:cubicBezTo>
                    <a:pt x="7572" y="2504"/>
                    <a:pt x="7578" y="2516"/>
                    <a:pt x="7583" y="2524"/>
                  </a:cubicBezTo>
                  <a:cubicBezTo>
                    <a:pt x="7588" y="2533"/>
                    <a:pt x="7592" y="2542"/>
                    <a:pt x="7596" y="2552"/>
                  </a:cubicBezTo>
                  <a:cubicBezTo>
                    <a:pt x="7618" y="2615"/>
                    <a:pt x="7594" y="2662"/>
                    <a:pt x="7362" y="2741"/>
                  </a:cubicBezTo>
                  <a:cubicBezTo>
                    <a:pt x="7067" y="2841"/>
                    <a:pt x="6944" y="2914"/>
                    <a:pt x="6840" y="2975"/>
                  </a:cubicBezTo>
                  <a:cubicBezTo>
                    <a:pt x="6827" y="2983"/>
                    <a:pt x="6815" y="2991"/>
                    <a:pt x="6799" y="3000"/>
                  </a:cubicBezTo>
                  <a:cubicBezTo>
                    <a:pt x="6716" y="3047"/>
                    <a:pt x="6635" y="3013"/>
                    <a:pt x="6563" y="2982"/>
                  </a:cubicBezTo>
                  <a:cubicBezTo>
                    <a:pt x="6526" y="2966"/>
                    <a:pt x="6495" y="2952"/>
                    <a:pt x="6489" y="2958"/>
                  </a:cubicBezTo>
                  <a:cubicBezTo>
                    <a:pt x="6445" y="3025"/>
                    <a:pt x="6438" y="3030"/>
                    <a:pt x="6406" y="3057"/>
                  </a:cubicBezTo>
                  <a:cubicBezTo>
                    <a:pt x="6393" y="3068"/>
                    <a:pt x="6374" y="3082"/>
                    <a:pt x="6342" y="3114"/>
                  </a:cubicBezTo>
                  <a:cubicBezTo>
                    <a:pt x="6311" y="3142"/>
                    <a:pt x="6314" y="3150"/>
                    <a:pt x="6320" y="3168"/>
                  </a:cubicBezTo>
                  <a:cubicBezTo>
                    <a:pt x="6331" y="3201"/>
                    <a:pt x="6348" y="3249"/>
                    <a:pt x="6348" y="3333"/>
                  </a:cubicBezTo>
                  <a:cubicBezTo>
                    <a:pt x="6348" y="3357"/>
                    <a:pt x="6345" y="3380"/>
                    <a:pt x="6342" y="3404"/>
                  </a:cubicBezTo>
                  <a:cubicBezTo>
                    <a:pt x="6330" y="3483"/>
                    <a:pt x="6297" y="3549"/>
                    <a:pt x="6253" y="3594"/>
                  </a:cubicBezTo>
                  <a:cubicBezTo>
                    <a:pt x="6206" y="3644"/>
                    <a:pt x="6145" y="3671"/>
                    <a:pt x="6083" y="3671"/>
                  </a:cubicBezTo>
                  <a:cubicBezTo>
                    <a:pt x="6074" y="3671"/>
                    <a:pt x="6063" y="3670"/>
                    <a:pt x="6051" y="3668"/>
                  </a:cubicBezTo>
                  <a:cubicBezTo>
                    <a:pt x="6000" y="3660"/>
                    <a:pt x="5948" y="3623"/>
                    <a:pt x="5891" y="3579"/>
                  </a:cubicBezTo>
                  <a:cubicBezTo>
                    <a:pt x="5793" y="3508"/>
                    <a:pt x="5670" y="3418"/>
                    <a:pt x="5562" y="3495"/>
                  </a:cubicBezTo>
                  <a:cubicBezTo>
                    <a:pt x="5473" y="3557"/>
                    <a:pt x="5473" y="3596"/>
                    <a:pt x="5473" y="3637"/>
                  </a:cubicBezTo>
                  <a:cubicBezTo>
                    <a:pt x="5472" y="3696"/>
                    <a:pt x="5472" y="3761"/>
                    <a:pt x="5386" y="3854"/>
                  </a:cubicBezTo>
                  <a:cubicBezTo>
                    <a:pt x="5318" y="3928"/>
                    <a:pt x="5287" y="3981"/>
                    <a:pt x="5283" y="4023"/>
                  </a:cubicBezTo>
                  <a:cubicBezTo>
                    <a:pt x="5279" y="4057"/>
                    <a:pt x="5298" y="4087"/>
                    <a:pt x="5327" y="4118"/>
                  </a:cubicBezTo>
                  <a:lnTo>
                    <a:pt x="5337" y="4128"/>
                  </a:lnTo>
                  <a:cubicBezTo>
                    <a:pt x="5406" y="4200"/>
                    <a:pt x="5484" y="4282"/>
                    <a:pt x="5739" y="4235"/>
                  </a:cubicBezTo>
                  <a:cubicBezTo>
                    <a:pt x="5821" y="4220"/>
                    <a:pt x="5873" y="4214"/>
                    <a:pt x="5911" y="4210"/>
                  </a:cubicBezTo>
                  <a:cubicBezTo>
                    <a:pt x="5946" y="4206"/>
                    <a:pt x="5967" y="4204"/>
                    <a:pt x="5981" y="4198"/>
                  </a:cubicBezTo>
                  <a:cubicBezTo>
                    <a:pt x="6004" y="4188"/>
                    <a:pt x="6032" y="4161"/>
                    <a:pt x="6100" y="4093"/>
                  </a:cubicBezTo>
                  <a:lnTo>
                    <a:pt x="6125" y="4068"/>
                  </a:lnTo>
                  <a:cubicBezTo>
                    <a:pt x="6246" y="3950"/>
                    <a:pt x="6325" y="3958"/>
                    <a:pt x="6403" y="3966"/>
                  </a:cubicBezTo>
                  <a:cubicBezTo>
                    <a:pt x="6454" y="3972"/>
                    <a:pt x="6503" y="3977"/>
                    <a:pt x="6582" y="3894"/>
                  </a:cubicBezTo>
                  <a:cubicBezTo>
                    <a:pt x="6596" y="3880"/>
                    <a:pt x="6610" y="3865"/>
                    <a:pt x="6622" y="3851"/>
                  </a:cubicBezTo>
                  <a:cubicBezTo>
                    <a:pt x="6682" y="3786"/>
                    <a:pt x="6706" y="3761"/>
                    <a:pt x="6739" y="3754"/>
                  </a:cubicBezTo>
                  <a:cubicBezTo>
                    <a:pt x="6771" y="3747"/>
                    <a:pt x="6786" y="3756"/>
                    <a:pt x="6813" y="3770"/>
                  </a:cubicBezTo>
                  <a:cubicBezTo>
                    <a:pt x="6832" y="3782"/>
                    <a:pt x="6864" y="3799"/>
                    <a:pt x="6936" y="3810"/>
                  </a:cubicBezTo>
                  <a:cubicBezTo>
                    <a:pt x="7019" y="3822"/>
                    <a:pt x="7063" y="3792"/>
                    <a:pt x="7094" y="3771"/>
                  </a:cubicBezTo>
                  <a:cubicBezTo>
                    <a:pt x="7171" y="3718"/>
                    <a:pt x="7212" y="3690"/>
                    <a:pt x="7303" y="3839"/>
                  </a:cubicBezTo>
                  <a:cubicBezTo>
                    <a:pt x="7336" y="3893"/>
                    <a:pt x="7371" y="3958"/>
                    <a:pt x="7408" y="4028"/>
                  </a:cubicBezTo>
                  <a:cubicBezTo>
                    <a:pt x="7500" y="4199"/>
                    <a:pt x="7606" y="4399"/>
                    <a:pt x="7714" y="4479"/>
                  </a:cubicBezTo>
                  <a:cubicBezTo>
                    <a:pt x="7735" y="4495"/>
                    <a:pt x="7752" y="4500"/>
                    <a:pt x="7763" y="4499"/>
                  </a:cubicBezTo>
                  <a:cubicBezTo>
                    <a:pt x="7771" y="4497"/>
                    <a:pt x="7778" y="4492"/>
                    <a:pt x="7785" y="4483"/>
                  </a:cubicBezTo>
                  <a:cubicBezTo>
                    <a:pt x="7796" y="4471"/>
                    <a:pt x="7804" y="4454"/>
                    <a:pt x="7810" y="4437"/>
                  </a:cubicBezTo>
                  <a:cubicBezTo>
                    <a:pt x="7823" y="4395"/>
                    <a:pt x="7824" y="4350"/>
                    <a:pt x="7812" y="4330"/>
                  </a:cubicBezTo>
                  <a:cubicBezTo>
                    <a:pt x="7804" y="4316"/>
                    <a:pt x="7777" y="4296"/>
                    <a:pt x="7749" y="4274"/>
                  </a:cubicBezTo>
                  <a:cubicBezTo>
                    <a:pt x="7650" y="4199"/>
                    <a:pt x="7530" y="4107"/>
                    <a:pt x="7624" y="3944"/>
                  </a:cubicBezTo>
                  <a:lnTo>
                    <a:pt x="7624" y="3944"/>
                  </a:lnTo>
                  <a:lnTo>
                    <a:pt x="7633" y="3927"/>
                  </a:lnTo>
                  <a:cubicBezTo>
                    <a:pt x="7684" y="3839"/>
                    <a:pt x="7701" y="3807"/>
                    <a:pt x="7764" y="3837"/>
                  </a:cubicBezTo>
                  <a:cubicBezTo>
                    <a:pt x="7785" y="3846"/>
                    <a:pt x="7798" y="3863"/>
                    <a:pt x="7818" y="3888"/>
                  </a:cubicBezTo>
                  <a:cubicBezTo>
                    <a:pt x="7846" y="3924"/>
                    <a:pt x="7894" y="3984"/>
                    <a:pt x="7994" y="4060"/>
                  </a:cubicBezTo>
                  <a:cubicBezTo>
                    <a:pt x="8219" y="4234"/>
                    <a:pt x="8184" y="4410"/>
                    <a:pt x="8151" y="4576"/>
                  </a:cubicBezTo>
                  <a:cubicBezTo>
                    <a:pt x="8141" y="4623"/>
                    <a:pt x="8133" y="4669"/>
                    <a:pt x="8131" y="4709"/>
                  </a:cubicBezTo>
                  <a:cubicBezTo>
                    <a:pt x="8128" y="4786"/>
                    <a:pt x="8163" y="4850"/>
                    <a:pt x="8208" y="4903"/>
                  </a:cubicBezTo>
                  <a:cubicBezTo>
                    <a:pt x="8256" y="4959"/>
                    <a:pt x="8316" y="5002"/>
                    <a:pt x="8356" y="5030"/>
                  </a:cubicBezTo>
                  <a:cubicBezTo>
                    <a:pt x="8370" y="5040"/>
                    <a:pt x="8399" y="5037"/>
                    <a:pt x="8430" y="5025"/>
                  </a:cubicBezTo>
                  <a:cubicBezTo>
                    <a:pt x="8445" y="5019"/>
                    <a:pt x="8461" y="5010"/>
                    <a:pt x="8476" y="5000"/>
                  </a:cubicBezTo>
                  <a:cubicBezTo>
                    <a:pt x="8490" y="4990"/>
                    <a:pt x="8502" y="4978"/>
                    <a:pt x="8512" y="4965"/>
                  </a:cubicBezTo>
                  <a:cubicBezTo>
                    <a:pt x="8529" y="4940"/>
                    <a:pt x="8536" y="4911"/>
                    <a:pt x="8524" y="4879"/>
                  </a:cubicBezTo>
                  <a:cubicBezTo>
                    <a:pt x="8489" y="4788"/>
                    <a:pt x="8520" y="4689"/>
                    <a:pt x="8574" y="4627"/>
                  </a:cubicBezTo>
                  <a:cubicBezTo>
                    <a:pt x="8591" y="4606"/>
                    <a:pt x="8613" y="4589"/>
                    <a:pt x="8635" y="4576"/>
                  </a:cubicBezTo>
                  <a:cubicBezTo>
                    <a:pt x="8660" y="4562"/>
                    <a:pt x="8687" y="4555"/>
                    <a:pt x="8714" y="4556"/>
                  </a:cubicBezTo>
                  <a:cubicBezTo>
                    <a:pt x="8766" y="4558"/>
                    <a:pt x="8813" y="4587"/>
                    <a:pt x="8843" y="4653"/>
                  </a:cubicBezTo>
                  <a:cubicBezTo>
                    <a:pt x="8878" y="4734"/>
                    <a:pt x="8877" y="4842"/>
                    <a:pt x="8877" y="4947"/>
                  </a:cubicBezTo>
                  <a:cubicBezTo>
                    <a:pt x="8875" y="5064"/>
                    <a:pt x="8874" y="5179"/>
                    <a:pt x="8924" y="5211"/>
                  </a:cubicBezTo>
                  <a:cubicBezTo>
                    <a:pt x="8979" y="5246"/>
                    <a:pt x="9056" y="5264"/>
                    <a:pt x="9133" y="5284"/>
                  </a:cubicBezTo>
                  <a:cubicBezTo>
                    <a:pt x="9232" y="5307"/>
                    <a:pt x="9331" y="5331"/>
                    <a:pt x="9407" y="5389"/>
                  </a:cubicBezTo>
                  <a:cubicBezTo>
                    <a:pt x="9445" y="5418"/>
                    <a:pt x="9487" y="5411"/>
                    <a:pt x="9524" y="5404"/>
                  </a:cubicBezTo>
                  <a:cubicBezTo>
                    <a:pt x="9609" y="5389"/>
                    <a:pt x="9677" y="5377"/>
                    <a:pt x="9718" y="5516"/>
                  </a:cubicBezTo>
                  <a:cubicBezTo>
                    <a:pt x="9737" y="5576"/>
                    <a:pt x="9743" y="5661"/>
                    <a:pt x="9732" y="5745"/>
                  </a:cubicBezTo>
                  <a:cubicBezTo>
                    <a:pt x="9724" y="5814"/>
                    <a:pt x="9703" y="5884"/>
                    <a:pt x="9668" y="5943"/>
                  </a:cubicBezTo>
                  <a:cubicBezTo>
                    <a:pt x="9630" y="6006"/>
                    <a:pt x="9575" y="6055"/>
                    <a:pt x="9501" y="6078"/>
                  </a:cubicBezTo>
                  <a:cubicBezTo>
                    <a:pt x="9462" y="6089"/>
                    <a:pt x="9420" y="6093"/>
                    <a:pt x="9372" y="6087"/>
                  </a:cubicBezTo>
                  <a:cubicBezTo>
                    <a:pt x="9203" y="6065"/>
                    <a:pt x="8937" y="6011"/>
                    <a:pt x="8720" y="5938"/>
                  </a:cubicBezTo>
                  <a:cubicBezTo>
                    <a:pt x="8554" y="5882"/>
                    <a:pt x="8415" y="5813"/>
                    <a:pt x="8361" y="5735"/>
                  </a:cubicBezTo>
                  <a:cubicBezTo>
                    <a:pt x="8307" y="5658"/>
                    <a:pt x="8246" y="5594"/>
                    <a:pt x="8189" y="5559"/>
                  </a:cubicBezTo>
                  <a:cubicBezTo>
                    <a:pt x="8149" y="5535"/>
                    <a:pt x="8114" y="5525"/>
                    <a:pt x="8091" y="5539"/>
                  </a:cubicBezTo>
                  <a:cubicBezTo>
                    <a:pt x="8074" y="5549"/>
                    <a:pt x="8065" y="5588"/>
                    <a:pt x="8054" y="5629"/>
                  </a:cubicBezTo>
                  <a:cubicBezTo>
                    <a:pt x="8031" y="5724"/>
                    <a:pt x="8005" y="5821"/>
                    <a:pt x="7872" y="5832"/>
                  </a:cubicBezTo>
                  <a:cubicBezTo>
                    <a:pt x="7773" y="5840"/>
                    <a:pt x="7626" y="5807"/>
                    <a:pt x="7487" y="5721"/>
                  </a:cubicBezTo>
                  <a:cubicBezTo>
                    <a:pt x="7379" y="5655"/>
                    <a:pt x="7275" y="5557"/>
                    <a:pt x="7198" y="5421"/>
                  </a:cubicBezTo>
                  <a:cubicBezTo>
                    <a:pt x="7139" y="5315"/>
                    <a:pt x="7092" y="5246"/>
                    <a:pt x="7057" y="5195"/>
                  </a:cubicBezTo>
                  <a:cubicBezTo>
                    <a:pt x="6987" y="5092"/>
                    <a:pt x="6957" y="5050"/>
                    <a:pt x="6967" y="4945"/>
                  </a:cubicBezTo>
                  <a:cubicBezTo>
                    <a:pt x="6971" y="4909"/>
                    <a:pt x="6984" y="4879"/>
                    <a:pt x="6996" y="4850"/>
                  </a:cubicBezTo>
                  <a:cubicBezTo>
                    <a:pt x="7005" y="4829"/>
                    <a:pt x="7013" y="4809"/>
                    <a:pt x="7014" y="4796"/>
                  </a:cubicBezTo>
                  <a:cubicBezTo>
                    <a:pt x="7014" y="4758"/>
                    <a:pt x="6929" y="4728"/>
                    <a:pt x="6502" y="4722"/>
                  </a:cubicBezTo>
                  <a:cubicBezTo>
                    <a:pt x="6031" y="4714"/>
                    <a:pt x="5859" y="4681"/>
                    <a:pt x="5712" y="4653"/>
                  </a:cubicBezTo>
                  <a:cubicBezTo>
                    <a:pt x="5615" y="4634"/>
                    <a:pt x="5530" y="4617"/>
                    <a:pt x="5372" y="4612"/>
                  </a:cubicBezTo>
                  <a:cubicBezTo>
                    <a:pt x="5104" y="4604"/>
                    <a:pt x="4990" y="4743"/>
                    <a:pt x="4895" y="4858"/>
                  </a:cubicBezTo>
                  <a:cubicBezTo>
                    <a:pt x="4857" y="4905"/>
                    <a:pt x="4821" y="4948"/>
                    <a:pt x="4778" y="4982"/>
                  </a:cubicBezTo>
                  <a:cubicBezTo>
                    <a:pt x="4706" y="5040"/>
                    <a:pt x="4615" y="5064"/>
                    <a:pt x="4528" y="5087"/>
                  </a:cubicBezTo>
                  <a:cubicBezTo>
                    <a:pt x="4432" y="5112"/>
                    <a:pt x="4342" y="5137"/>
                    <a:pt x="4308" y="5201"/>
                  </a:cubicBezTo>
                  <a:cubicBezTo>
                    <a:pt x="4274" y="5265"/>
                    <a:pt x="4178" y="5357"/>
                    <a:pt x="4074" y="5458"/>
                  </a:cubicBezTo>
                  <a:cubicBezTo>
                    <a:pt x="3914" y="5610"/>
                    <a:pt x="3730" y="5786"/>
                    <a:pt x="3753" y="5854"/>
                  </a:cubicBezTo>
                  <a:cubicBezTo>
                    <a:pt x="3782" y="5941"/>
                    <a:pt x="3806" y="6020"/>
                    <a:pt x="3806" y="6099"/>
                  </a:cubicBezTo>
                  <a:cubicBezTo>
                    <a:pt x="3806" y="6184"/>
                    <a:pt x="3779" y="6263"/>
                    <a:pt x="3704" y="6343"/>
                  </a:cubicBezTo>
                  <a:cubicBezTo>
                    <a:pt x="3648" y="6401"/>
                    <a:pt x="3605" y="6508"/>
                    <a:pt x="3583" y="6619"/>
                  </a:cubicBezTo>
                  <a:cubicBezTo>
                    <a:pt x="3562" y="6728"/>
                    <a:pt x="3563" y="6837"/>
                    <a:pt x="3593" y="6904"/>
                  </a:cubicBezTo>
                  <a:cubicBezTo>
                    <a:pt x="3614" y="6949"/>
                    <a:pt x="3634" y="6979"/>
                    <a:pt x="3651" y="7006"/>
                  </a:cubicBezTo>
                  <a:cubicBezTo>
                    <a:pt x="3699" y="7080"/>
                    <a:pt x="3728" y="7126"/>
                    <a:pt x="3714" y="7285"/>
                  </a:cubicBezTo>
                  <a:cubicBezTo>
                    <a:pt x="3705" y="7375"/>
                    <a:pt x="3713" y="7454"/>
                    <a:pt x="3748" y="7523"/>
                  </a:cubicBezTo>
                  <a:cubicBezTo>
                    <a:pt x="3783" y="7592"/>
                    <a:pt x="3847" y="7653"/>
                    <a:pt x="3950" y="7708"/>
                  </a:cubicBezTo>
                  <a:cubicBezTo>
                    <a:pt x="4064" y="7769"/>
                    <a:pt x="4190" y="7830"/>
                    <a:pt x="4317" y="7879"/>
                  </a:cubicBezTo>
                  <a:cubicBezTo>
                    <a:pt x="4442" y="7927"/>
                    <a:pt x="4569" y="7960"/>
                    <a:pt x="4689" y="7962"/>
                  </a:cubicBezTo>
                  <a:cubicBezTo>
                    <a:pt x="4751" y="7964"/>
                    <a:pt x="4815" y="7962"/>
                    <a:pt x="4877" y="7961"/>
                  </a:cubicBezTo>
                  <a:cubicBezTo>
                    <a:pt x="5085" y="7957"/>
                    <a:pt x="5277" y="7953"/>
                    <a:pt x="5359" y="8058"/>
                  </a:cubicBezTo>
                  <a:cubicBezTo>
                    <a:pt x="5402" y="8113"/>
                    <a:pt x="5454" y="8168"/>
                    <a:pt x="5513" y="8214"/>
                  </a:cubicBezTo>
                  <a:cubicBezTo>
                    <a:pt x="5564" y="8253"/>
                    <a:pt x="5619" y="8285"/>
                    <a:pt x="5677" y="8305"/>
                  </a:cubicBezTo>
                  <a:cubicBezTo>
                    <a:pt x="5689" y="8310"/>
                    <a:pt x="5700" y="8313"/>
                    <a:pt x="5712" y="8317"/>
                  </a:cubicBezTo>
                  <a:cubicBezTo>
                    <a:pt x="5865" y="8367"/>
                    <a:pt x="6011" y="8414"/>
                    <a:pt x="5915" y="8816"/>
                  </a:cubicBezTo>
                  <a:cubicBezTo>
                    <a:pt x="5870" y="9003"/>
                    <a:pt x="5845" y="9126"/>
                    <a:pt x="5846" y="9221"/>
                  </a:cubicBezTo>
                  <a:cubicBezTo>
                    <a:pt x="5847" y="9310"/>
                    <a:pt x="5871" y="9379"/>
                    <a:pt x="5925" y="9463"/>
                  </a:cubicBezTo>
                  <a:cubicBezTo>
                    <a:pt x="6017" y="9606"/>
                    <a:pt x="6008" y="9695"/>
                    <a:pt x="5998" y="9793"/>
                  </a:cubicBezTo>
                  <a:cubicBezTo>
                    <a:pt x="5994" y="9833"/>
                    <a:pt x="5990" y="9876"/>
                    <a:pt x="5995" y="9925"/>
                  </a:cubicBezTo>
                  <a:cubicBezTo>
                    <a:pt x="6005" y="10014"/>
                    <a:pt x="6005" y="10093"/>
                    <a:pt x="5979" y="10171"/>
                  </a:cubicBezTo>
                  <a:cubicBezTo>
                    <a:pt x="5953" y="10250"/>
                    <a:pt x="5903" y="10325"/>
                    <a:pt x="5813" y="10405"/>
                  </a:cubicBezTo>
                  <a:cubicBezTo>
                    <a:pt x="5746" y="10464"/>
                    <a:pt x="5710" y="10549"/>
                    <a:pt x="5697" y="10646"/>
                  </a:cubicBezTo>
                  <a:cubicBezTo>
                    <a:pt x="5681" y="10763"/>
                    <a:pt x="5698" y="10897"/>
                    <a:pt x="5738" y="11024"/>
                  </a:cubicBezTo>
                  <a:cubicBezTo>
                    <a:pt x="5784" y="11172"/>
                    <a:pt x="5770" y="11306"/>
                    <a:pt x="5757" y="11429"/>
                  </a:cubicBezTo>
                  <a:cubicBezTo>
                    <a:pt x="5746" y="11524"/>
                    <a:pt x="5738" y="11612"/>
                    <a:pt x="5762" y="11685"/>
                  </a:cubicBezTo>
                  <a:cubicBezTo>
                    <a:pt x="5794" y="11781"/>
                    <a:pt x="5809" y="11859"/>
                    <a:pt x="5817" y="11930"/>
                  </a:cubicBezTo>
                  <a:cubicBezTo>
                    <a:pt x="5824" y="12001"/>
                    <a:pt x="5822" y="12064"/>
                    <a:pt x="5819" y="12131"/>
                  </a:cubicBezTo>
                  <a:cubicBezTo>
                    <a:pt x="5819" y="12136"/>
                    <a:pt x="5820" y="12143"/>
                    <a:pt x="5821" y="12151"/>
                  </a:cubicBezTo>
                  <a:cubicBezTo>
                    <a:pt x="5826" y="12187"/>
                    <a:pt x="5850" y="12229"/>
                    <a:pt x="5902" y="12265"/>
                  </a:cubicBezTo>
                  <a:cubicBezTo>
                    <a:pt x="5959" y="12306"/>
                    <a:pt x="6050" y="12338"/>
                    <a:pt x="6184" y="12344"/>
                  </a:cubicBezTo>
                  <a:cubicBezTo>
                    <a:pt x="6262" y="12347"/>
                    <a:pt x="6354" y="12342"/>
                    <a:pt x="6463" y="12326"/>
                  </a:cubicBezTo>
                  <a:cubicBezTo>
                    <a:pt x="6793" y="12276"/>
                    <a:pt x="6826" y="12202"/>
                    <a:pt x="6861" y="12124"/>
                  </a:cubicBezTo>
                  <a:cubicBezTo>
                    <a:pt x="6887" y="12065"/>
                    <a:pt x="6914" y="12005"/>
                    <a:pt x="7005" y="11946"/>
                  </a:cubicBezTo>
                  <a:cubicBezTo>
                    <a:pt x="7081" y="11898"/>
                    <a:pt x="7152" y="11870"/>
                    <a:pt x="7218" y="11844"/>
                  </a:cubicBezTo>
                  <a:cubicBezTo>
                    <a:pt x="7339" y="11797"/>
                    <a:pt x="7440" y="11757"/>
                    <a:pt x="7498" y="11593"/>
                  </a:cubicBezTo>
                  <a:cubicBezTo>
                    <a:pt x="7572" y="11379"/>
                    <a:pt x="7581" y="11377"/>
                    <a:pt x="7695" y="11358"/>
                  </a:cubicBezTo>
                  <a:cubicBezTo>
                    <a:pt x="7737" y="11350"/>
                    <a:pt x="7799" y="11340"/>
                    <a:pt x="7900" y="11298"/>
                  </a:cubicBezTo>
                  <a:lnTo>
                    <a:pt x="7936" y="11283"/>
                  </a:lnTo>
                  <a:cubicBezTo>
                    <a:pt x="8196" y="11176"/>
                    <a:pt x="8248" y="11155"/>
                    <a:pt x="8361" y="10892"/>
                  </a:cubicBezTo>
                  <a:cubicBezTo>
                    <a:pt x="8438" y="10711"/>
                    <a:pt x="8486" y="10562"/>
                    <a:pt x="8530" y="10426"/>
                  </a:cubicBezTo>
                  <a:cubicBezTo>
                    <a:pt x="8558" y="10339"/>
                    <a:pt x="8585" y="10257"/>
                    <a:pt x="8615" y="10177"/>
                  </a:cubicBezTo>
                  <a:cubicBezTo>
                    <a:pt x="8657" y="10068"/>
                    <a:pt x="8700" y="9973"/>
                    <a:pt x="8783" y="9889"/>
                  </a:cubicBezTo>
                  <a:cubicBezTo>
                    <a:pt x="8865" y="9806"/>
                    <a:pt x="8982" y="9739"/>
                    <a:pt x="9169" y="9688"/>
                  </a:cubicBezTo>
                  <a:cubicBezTo>
                    <a:pt x="9351" y="9638"/>
                    <a:pt x="9573" y="9546"/>
                    <a:pt x="9765" y="9443"/>
                  </a:cubicBezTo>
                  <a:cubicBezTo>
                    <a:pt x="9934" y="9352"/>
                    <a:pt x="10076" y="9254"/>
                    <a:pt x="10139" y="9169"/>
                  </a:cubicBezTo>
                  <a:cubicBezTo>
                    <a:pt x="10173" y="9124"/>
                    <a:pt x="10207" y="9083"/>
                    <a:pt x="10239" y="9045"/>
                  </a:cubicBezTo>
                  <a:cubicBezTo>
                    <a:pt x="10304" y="8967"/>
                    <a:pt x="10362" y="8898"/>
                    <a:pt x="10364" y="8869"/>
                  </a:cubicBezTo>
                  <a:cubicBezTo>
                    <a:pt x="10364" y="8865"/>
                    <a:pt x="10353" y="8873"/>
                    <a:pt x="10328" y="8872"/>
                  </a:cubicBezTo>
                  <a:cubicBezTo>
                    <a:pt x="10216" y="8866"/>
                    <a:pt x="10071" y="8813"/>
                    <a:pt x="9981" y="8746"/>
                  </a:cubicBezTo>
                  <a:cubicBezTo>
                    <a:pt x="9944" y="8719"/>
                    <a:pt x="9916" y="8689"/>
                    <a:pt x="9898" y="8656"/>
                  </a:cubicBezTo>
                  <a:cubicBezTo>
                    <a:pt x="9876" y="8616"/>
                    <a:pt x="9873" y="8574"/>
                    <a:pt x="9893" y="8532"/>
                  </a:cubicBezTo>
                  <a:cubicBezTo>
                    <a:pt x="9910" y="8498"/>
                    <a:pt x="9944" y="8467"/>
                    <a:pt x="9997" y="8442"/>
                  </a:cubicBezTo>
                  <a:cubicBezTo>
                    <a:pt x="10115" y="8386"/>
                    <a:pt x="10264" y="8367"/>
                    <a:pt x="10426" y="8348"/>
                  </a:cubicBezTo>
                  <a:cubicBezTo>
                    <a:pt x="10614" y="8326"/>
                    <a:pt x="10818" y="8300"/>
                    <a:pt x="10990" y="8211"/>
                  </a:cubicBezTo>
                  <a:cubicBezTo>
                    <a:pt x="11093" y="8159"/>
                    <a:pt x="11171" y="8124"/>
                    <a:pt x="11231" y="8098"/>
                  </a:cubicBezTo>
                  <a:cubicBezTo>
                    <a:pt x="11345" y="8048"/>
                    <a:pt x="11383" y="8031"/>
                    <a:pt x="11397" y="7960"/>
                  </a:cubicBezTo>
                  <a:lnTo>
                    <a:pt x="11403" y="7936"/>
                  </a:lnTo>
                  <a:cubicBezTo>
                    <a:pt x="11431" y="7799"/>
                    <a:pt x="11486" y="7540"/>
                    <a:pt x="11334" y="7472"/>
                  </a:cubicBezTo>
                  <a:cubicBezTo>
                    <a:pt x="11257" y="7438"/>
                    <a:pt x="11205" y="7438"/>
                    <a:pt x="11166" y="7439"/>
                  </a:cubicBezTo>
                  <a:cubicBezTo>
                    <a:pt x="11084" y="7440"/>
                    <a:pt x="11035" y="7441"/>
                    <a:pt x="10966" y="7313"/>
                  </a:cubicBezTo>
                  <a:cubicBezTo>
                    <a:pt x="10943" y="7270"/>
                    <a:pt x="10903" y="7212"/>
                    <a:pt x="10860" y="7149"/>
                  </a:cubicBezTo>
                  <a:cubicBezTo>
                    <a:pt x="10730" y="6962"/>
                    <a:pt x="10571" y="6732"/>
                    <a:pt x="10651" y="6590"/>
                  </a:cubicBezTo>
                  <a:cubicBezTo>
                    <a:pt x="10665" y="6565"/>
                    <a:pt x="10683" y="6545"/>
                    <a:pt x="10703" y="6530"/>
                  </a:cubicBezTo>
                  <a:lnTo>
                    <a:pt x="10703" y="6530"/>
                  </a:lnTo>
                  <a:cubicBezTo>
                    <a:pt x="10737" y="6505"/>
                    <a:pt x="10777" y="6496"/>
                    <a:pt x="10822" y="6501"/>
                  </a:cubicBezTo>
                  <a:cubicBezTo>
                    <a:pt x="10860" y="6505"/>
                    <a:pt x="10901" y="6519"/>
                    <a:pt x="10943" y="6543"/>
                  </a:cubicBezTo>
                  <a:cubicBezTo>
                    <a:pt x="11044" y="6599"/>
                    <a:pt x="11158" y="6711"/>
                    <a:pt x="11264" y="6858"/>
                  </a:cubicBezTo>
                  <a:lnTo>
                    <a:pt x="11264" y="6858"/>
                  </a:lnTo>
                  <a:cubicBezTo>
                    <a:pt x="11362" y="6994"/>
                    <a:pt x="11423" y="7011"/>
                    <a:pt x="11478" y="7027"/>
                  </a:cubicBezTo>
                  <a:cubicBezTo>
                    <a:pt x="11542" y="7046"/>
                    <a:pt x="11601" y="7063"/>
                    <a:pt x="11676" y="7167"/>
                  </a:cubicBezTo>
                  <a:cubicBezTo>
                    <a:pt x="11729" y="7241"/>
                    <a:pt x="11745" y="7297"/>
                    <a:pt x="11758" y="7342"/>
                  </a:cubicBezTo>
                  <a:cubicBezTo>
                    <a:pt x="11775" y="7402"/>
                    <a:pt x="11785" y="7436"/>
                    <a:pt x="11979" y="7492"/>
                  </a:cubicBezTo>
                  <a:cubicBezTo>
                    <a:pt x="12270" y="7575"/>
                    <a:pt x="12280" y="7618"/>
                    <a:pt x="12319" y="7775"/>
                  </a:cubicBezTo>
                  <a:cubicBezTo>
                    <a:pt x="12329" y="7815"/>
                    <a:pt x="12341" y="7864"/>
                    <a:pt x="12363" y="7925"/>
                  </a:cubicBezTo>
                  <a:cubicBezTo>
                    <a:pt x="12445" y="8151"/>
                    <a:pt x="12525" y="8145"/>
                    <a:pt x="12525" y="8145"/>
                  </a:cubicBezTo>
                  <a:lnTo>
                    <a:pt x="12564" y="8142"/>
                  </a:lnTo>
                  <a:lnTo>
                    <a:pt x="12580" y="8178"/>
                  </a:lnTo>
                  <a:cubicBezTo>
                    <a:pt x="12580" y="8180"/>
                    <a:pt x="12738" y="8519"/>
                    <a:pt x="12524" y="9063"/>
                  </a:cubicBezTo>
                  <a:cubicBezTo>
                    <a:pt x="12343" y="9519"/>
                    <a:pt x="12392" y="9572"/>
                    <a:pt x="12478" y="9671"/>
                  </a:cubicBezTo>
                  <a:cubicBezTo>
                    <a:pt x="12487" y="9681"/>
                    <a:pt x="12496" y="9690"/>
                    <a:pt x="12501" y="9696"/>
                  </a:cubicBezTo>
                  <a:cubicBezTo>
                    <a:pt x="12612" y="9825"/>
                    <a:pt x="12573" y="9992"/>
                    <a:pt x="12549" y="10092"/>
                  </a:cubicBezTo>
                  <a:cubicBezTo>
                    <a:pt x="12544" y="10113"/>
                    <a:pt x="12539" y="10131"/>
                    <a:pt x="12539" y="10140"/>
                  </a:cubicBezTo>
                  <a:cubicBezTo>
                    <a:pt x="12538" y="10152"/>
                    <a:pt x="12543" y="10189"/>
                    <a:pt x="12562" y="10243"/>
                  </a:cubicBezTo>
                  <a:cubicBezTo>
                    <a:pt x="12566" y="10256"/>
                    <a:pt x="12572" y="10269"/>
                    <a:pt x="12578" y="1028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5"/>
            <p:cNvSpPr/>
            <p:nvPr/>
          </p:nvSpPr>
          <p:spPr>
            <a:xfrm>
              <a:off x="3845000" y="3055525"/>
              <a:ext cx="932023" cy="850041"/>
            </a:xfrm>
            <a:custGeom>
              <a:avLst/>
              <a:gdLst/>
              <a:ahLst/>
              <a:cxnLst/>
              <a:rect l="l" t="t" r="r" b="b"/>
              <a:pathLst>
                <a:path w="12767" h="11644" extrusionOk="0">
                  <a:moveTo>
                    <a:pt x="5372" y="3515"/>
                  </a:moveTo>
                  <a:cubicBezTo>
                    <a:pt x="5337" y="3520"/>
                    <a:pt x="5302" y="3525"/>
                    <a:pt x="5267" y="3531"/>
                  </a:cubicBezTo>
                  <a:cubicBezTo>
                    <a:pt x="5278" y="3509"/>
                    <a:pt x="5288" y="3487"/>
                    <a:pt x="5296" y="3466"/>
                  </a:cubicBezTo>
                  <a:cubicBezTo>
                    <a:pt x="5322" y="3483"/>
                    <a:pt x="5346" y="3501"/>
                    <a:pt x="5372" y="3515"/>
                  </a:cubicBezTo>
                  <a:close/>
                  <a:moveTo>
                    <a:pt x="8988" y="1319"/>
                  </a:moveTo>
                  <a:cubicBezTo>
                    <a:pt x="8991" y="1316"/>
                    <a:pt x="8993" y="1313"/>
                    <a:pt x="8996" y="1311"/>
                  </a:cubicBezTo>
                  <a:cubicBezTo>
                    <a:pt x="8993" y="1309"/>
                    <a:pt x="8991" y="1308"/>
                    <a:pt x="8988" y="1307"/>
                  </a:cubicBezTo>
                  <a:cubicBezTo>
                    <a:pt x="8988" y="1312"/>
                    <a:pt x="8988" y="1315"/>
                    <a:pt x="8988" y="1319"/>
                  </a:cubicBezTo>
                  <a:close/>
                  <a:moveTo>
                    <a:pt x="5810" y="1"/>
                  </a:moveTo>
                  <a:cubicBezTo>
                    <a:pt x="5750" y="6"/>
                    <a:pt x="5691" y="12"/>
                    <a:pt x="5632" y="19"/>
                  </a:cubicBezTo>
                  <a:cubicBezTo>
                    <a:pt x="5594" y="24"/>
                    <a:pt x="5558" y="29"/>
                    <a:pt x="5521" y="34"/>
                  </a:cubicBezTo>
                  <a:cubicBezTo>
                    <a:pt x="5331" y="59"/>
                    <a:pt x="5143" y="94"/>
                    <a:pt x="4956" y="137"/>
                  </a:cubicBezTo>
                  <a:cubicBezTo>
                    <a:pt x="4905" y="149"/>
                    <a:pt x="4854" y="161"/>
                    <a:pt x="4803" y="174"/>
                  </a:cubicBezTo>
                  <a:cubicBezTo>
                    <a:pt x="4536" y="243"/>
                    <a:pt x="4274" y="328"/>
                    <a:pt x="4018" y="431"/>
                  </a:cubicBezTo>
                  <a:cubicBezTo>
                    <a:pt x="3944" y="461"/>
                    <a:pt x="3871" y="492"/>
                    <a:pt x="3797" y="524"/>
                  </a:cubicBezTo>
                  <a:cubicBezTo>
                    <a:pt x="3326" y="734"/>
                    <a:pt x="2881" y="1002"/>
                    <a:pt x="2474" y="1319"/>
                  </a:cubicBezTo>
                  <a:cubicBezTo>
                    <a:pt x="2486" y="1316"/>
                    <a:pt x="2497" y="1313"/>
                    <a:pt x="2507" y="1311"/>
                  </a:cubicBezTo>
                  <a:cubicBezTo>
                    <a:pt x="2551" y="1299"/>
                    <a:pt x="2596" y="1286"/>
                    <a:pt x="2639" y="1271"/>
                  </a:cubicBezTo>
                  <a:cubicBezTo>
                    <a:pt x="2681" y="1256"/>
                    <a:pt x="2721" y="1240"/>
                    <a:pt x="2761" y="1222"/>
                  </a:cubicBezTo>
                  <a:cubicBezTo>
                    <a:pt x="2892" y="1163"/>
                    <a:pt x="3009" y="1091"/>
                    <a:pt x="3153" y="1063"/>
                  </a:cubicBezTo>
                  <a:cubicBezTo>
                    <a:pt x="3364" y="1023"/>
                    <a:pt x="3552" y="1093"/>
                    <a:pt x="3734" y="1194"/>
                  </a:cubicBezTo>
                  <a:cubicBezTo>
                    <a:pt x="3769" y="1214"/>
                    <a:pt x="3817" y="1237"/>
                    <a:pt x="3858" y="1243"/>
                  </a:cubicBezTo>
                  <a:cubicBezTo>
                    <a:pt x="3865" y="1244"/>
                    <a:pt x="3873" y="1246"/>
                    <a:pt x="3880" y="1245"/>
                  </a:cubicBezTo>
                  <a:cubicBezTo>
                    <a:pt x="3945" y="1237"/>
                    <a:pt x="4090" y="989"/>
                    <a:pt x="4121" y="938"/>
                  </a:cubicBezTo>
                  <a:cubicBezTo>
                    <a:pt x="4353" y="560"/>
                    <a:pt x="4647" y="357"/>
                    <a:pt x="5099" y="349"/>
                  </a:cubicBezTo>
                  <a:cubicBezTo>
                    <a:pt x="5141" y="349"/>
                    <a:pt x="5183" y="349"/>
                    <a:pt x="5225" y="352"/>
                  </a:cubicBezTo>
                  <a:cubicBezTo>
                    <a:pt x="5227" y="352"/>
                    <a:pt x="5229" y="352"/>
                    <a:pt x="5231" y="352"/>
                  </a:cubicBezTo>
                  <a:cubicBezTo>
                    <a:pt x="5297" y="356"/>
                    <a:pt x="5351" y="349"/>
                    <a:pt x="5410" y="318"/>
                  </a:cubicBezTo>
                  <a:cubicBezTo>
                    <a:pt x="5514" y="263"/>
                    <a:pt x="5633" y="144"/>
                    <a:pt x="5725" y="68"/>
                  </a:cubicBezTo>
                  <a:cubicBezTo>
                    <a:pt x="5753" y="46"/>
                    <a:pt x="5781" y="23"/>
                    <a:pt x="5810" y="1"/>
                  </a:cubicBezTo>
                  <a:close/>
                  <a:moveTo>
                    <a:pt x="1" y="7189"/>
                  </a:moveTo>
                  <a:cubicBezTo>
                    <a:pt x="95" y="8013"/>
                    <a:pt x="348" y="8814"/>
                    <a:pt x="748" y="9546"/>
                  </a:cubicBezTo>
                  <a:cubicBezTo>
                    <a:pt x="759" y="9510"/>
                    <a:pt x="767" y="9477"/>
                    <a:pt x="774" y="9448"/>
                  </a:cubicBezTo>
                  <a:cubicBezTo>
                    <a:pt x="795" y="9351"/>
                    <a:pt x="799" y="9248"/>
                    <a:pt x="796" y="9148"/>
                  </a:cubicBezTo>
                  <a:cubicBezTo>
                    <a:pt x="795" y="9048"/>
                    <a:pt x="784" y="8941"/>
                    <a:pt x="791" y="8842"/>
                  </a:cubicBezTo>
                  <a:cubicBezTo>
                    <a:pt x="801" y="8718"/>
                    <a:pt x="863" y="8592"/>
                    <a:pt x="919" y="8482"/>
                  </a:cubicBezTo>
                  <a:cubicBezTo>
                    <a:pt x="933" y="8452"/>
                    <a:pt x="954" y="8414"/>
                    <a:pt x="973" y="8377"/>
                  </a:cubicBezTo>
                  <a:cubicBezTo>
                    <a:pt x="932" y="8316"/>
                    <a:pt x="869" y="8243"/>
                    <a:pt x="836" y="8201"/>
                  </a:cubicBezTo>
                  <a:cubicBezTo>
                    <a:pt x="777" y="8129"/>
                    <a:pt x="717" y="8056"/>
                    <a:pt x="663" y="7980"/>
                  </a:cubicBezTo>
                  <a:cubicBezTo>
                    <a:pt x="628" y="7930"/>
                    <a:pt x="481" y="7835"/>
                    <a:pt x="429" y="7795"/>
                  </a:cubicBezTo>
                  <a:cubicBezTo>
                    <a:pt x="251" y="7659"/>
                    <a:pt x="114" y="7507"/>
                    <a:pt x="36" y="7293"/>
                  </a:cubicBezTo>
                  <a:cubicBezTo>
                    <a:pt x="23" y="7258"/>
                    <a:pt x="11" y="7224"/>
                    <a:pt x="1" y="7189"/>
                  </a:cubicBezTo>
                  <a:moveTo>
                    <a:pt x="3076" y="2075"/>
                  </a:moveTo>
                  <a:cubicBezTo>
                    <a:pt x="3090" y="2079"/>
                    <a:pt x="3104" y="2083"/>
                    <a:pt x="3120" y="2087"/>
                  </a:cubicBezTo>
                  <a:cubicBezTo>
                    <a:pt x="3113" y="2076"/>
                    <a:pt x="3107" y="2064"/>
                    <a:pt x="3101" y="2052"/>
                  </a:cubicBezTo>
                  <a:cubicBezTo>
                    <a:pt x="3092" y="2060"/>
                    <a:pt x="3084" y="2068"/>
                    <a:pt x="3076" y="2075"/>
                  </a:cubicBezTo>
                  <a:close/>
                  <a:moveTo>
                    <a:pt x="9303" y="2050"/>
                  </a:moveTo>
                  <a:cubicBezTo>
                    <a:pt x="9294" y="2072"/>
                    <a:pt x="9282" y="2093"/>
                    <a:pt x="9269" y="2113"/>
                  </a:cubicBezTo>
                  <a:cubicBezTo>
                    <a:pt x="9245" y="2151"/>
                    <a:pt x="9214" y="2185"/>
                    <a:pt x="9180" y="2215"/>
                  </a:cubicBezTo>
                  <a:cubicBezTo>
                    <a:pt x="9171" y="2224"/>
                    <a:pt x="9162" y="2232"/>
                    <a:pt x="9151" y="2240"/>
                  </a:cubicBezTo>
                  <a:cubicBezTo>
                    <a:pt x="9028" y="2336"/>
                    <a:pt x="8846" y="2398"/>
                    <a:pt x="8690" y="2419"/>
                  </a:cubicBezTo>
                  <a:lnTo>
                    <a:pt x="8684" y="2420"/>
                  </a:lnTo>
                  <a:cubicBezTo>
                    <a:pt x="8675" y="2420"/>
                    <a:pt x="8663" y="2421"/>
                    <a:pt x="8653" y="2423"/>
                  </a:cubicBezTo>
                  <a:cubicBezTo>
                    <a:pt x="8649" y="2434"/>
                    <a:pt x="8646" y="2446"/>
                    <a:pt x="8643" y="2455"/>
                  </a:cubicBezTo>
                  <a:cubicBezTo>
                    <a:pt x="8572" y="2690"/>
                    <a:pt x="8365" y="2813"/>
                    <a:pt x="8131" y="2838"/>
                  </a:cubicBezTo>
                  <a:cubicBezTo>
                    <a:pt x="8082" y="2843"/>
                    <a:pt x="8034" y="2844"/>
                    <a:pt x="7985" y="2841"/>
                  </a:cubicBezTo>
                  <a:cubicBezTo>
                    <a:pt x="7961" y="2840"/>
                    <a:pt x="7938" y="2839"/>
                    <a:pt x="7915" y="2836"/>
                  </a:cubicBezTo>
                  <a:cubicBezTo>
                    <a:pt x="7813" y="2826"/>
                    <a:pt x="7705" y="2802"/>
                    <a:pt x="7609" y="2764"/>
                  </a:cubicBezTo>
                  <a:cubicBezTo>
                    <a:pt x="7477" y="2713"/>
                    <a:pt x="7361" y="2620"/>
                    <a:pt x="7312" y="2495"/>
                  </a:cubicBezTo>
                  <a:cubicBezTo>
                    <a:pt x="7226" y="2562"/>
                    <a:pt x="7116" y="2606"/>
                    <a:pt x="7011" y="2641"/>
                  </a:cubicBezTo>
                  <a:cubicBezTo>
                    <a:pt x="7008" y="2643"/>
                    <a:pt x="7003" y="2644"/>
                    <a:pt x="7000" y="2646"/>
                  </a:cubicBezTo>
                  <a:cubicBezTo>
                    <a:pt x="6970" y="2655"/>
                    <a:pt x="6940" y="2667"/>
                    <a:pt x="6910" y="2677"/>
                  </a:cubicBezTo>
                  <a:cubicBezTo>
                    <a:pt x="6777" y="2727"/>
                    <a:pt x="6669" y="2778"/>
                    <a:pt x="6549" y="2849"/>
                  </a:cubicBezTo>
                  <a:cubicBezTo>
                    <a:pt x="6534" y="2858"/>
                    <a:pt x="6519" y="2867"/>
                    <a:pt x="6504" y="2875"/>
                  </a:cubicBezTo>
                  <a:cubicBezTo>
                    <a:pt x="6403" y="2934"/>
                    <a:pt x="6306" y="2950"/>
                    <a:pt x="6208" y="2937"/>
                  </a:cubicBezTo>
                  <a:lnTo>
                    <a:pt x="6208" y="2940"/>
                  </a:lnTo>
                  <a:cubicBezTo>
                    <a:pt x="6208" y="2965"/>
                    <a:pt x="6207" y="2991"/>
                    <a:pt x="6204" y="3016"/>
                  </a:cubicBezTo>
                  <a:cubicBezTo>
                    <a:pt x="6203" y="3031"/>
                    <a:pt x="6201" y="3045"/>
                    <a:pt x="6198" y="3060"/>
                  </a:cubicBezTo>
                  <a:cubicBezTo>
                    <a:pt x="6198" y="3060"/>
                    <a:pt x="6198" y="3062"/>
                    <a:pt x="6198" y="3064"/>
                  </a:cubicBezTo>
                  <a:cubicBezTo>
                    <a:pt x="6205" y="3061"/>
                    <a:pt x="6214" y="3060"/>
                    <a:pt x="6223" y="3058"/>
                  </a:cubicBezTo>
                  <a:cubicBezTo>
                    <a:pt x="6326" y="3035"/>
                    <a:pt x="6412" y="3053"/>
                    <a:pt x="6502" y="3100"/>
                  </a:cubicBezTo>
                  <a:cubicBezTo>
                    <a:pt x="6570" y="3056"/>
                    <a:pt x="6637" y="3027"/>
                    <a:pt x="6725" y="3026"/>
                  </a:cubicBezTo>
                  <a:cubicBezTo>
                    <a:pt x="6855" y="3022"/>
                    <a:pt x="6955" y="3081"/>
                    <a:pt x="7034" y="3170"/>
                  </a:cubicBezTo>
                  <a:lnTo>
                    <a:pt x="7058" y="3128"/>
                  </a:lnTo>
                  <a:lnTo>
                    <a:pt x="7115" y="3160"/>
                  </a:lnTo>
                  <a:cubicBezTo>
                    <a:pt x="7133" y="3151"/>
                    <a:pt x="7151" y="3144"/>
                    <a:pt x="7171" y="3138"/>
                  </a:cubicBezTo>
                  <a:cubicBezTo>
                    <a:pt x="7264" y="3109"/>
                    <a:pt x="7359" y="3122"/>
                    <a:pt x="7446" y="3163"/>
                  </a:cubicBezTo>
                  <a:cubicBezTo>
                    <a:pt x="7518" y="3196"/>
                    <a:pt x="7564" y="3242"/>
                    <a:pt x="7612" y="3303"/>
                  </a:cubicBezTo>
                  <a:cubicBezTo>
                    <a:pt x="7650" y="3350"/>
                    <a:pt x="7684" y="3384"/>
                    <a:pt x="7732" y="3421"/>
                  </a:cubicBezTo>
                  <a:cubicBezTo>
                    <a:pt x="7904" y="3553"/>
                    <a:pt x="8008" y="3716"/>
                    <a:pt x="8030" y="3914"/>
                  </a:cubicBezTo>
                  <a:cubicBezTo>
                    <a:pt x="8033" y="3913"/>
                    <a:pt x="8035" y="3912"/>
                    <a:pt x="8036" y="3911"/>
                  </a:cubicBezTo>
                  <a:cubicBezTo>
                    <a:pt x="8043" y="3907"/>
                    <a:pt x="8049" y="3904"/>
                    <a:pt x="8056" y="3900"/>
                  </a:cubicBezTo>
                  <a:cubicBezTo>
                    <a:pt x="8124" y="3867"/>
                    <a:pt x="8200" y="3851"/>
                    <a:pt x="8275" y="3853"/>
                  </a:cubicBezTo>
                  <a:cubicBezTo>
                    <a:pt x="8304" y="3854"/>
                    <a:pt x="8333" y="3858"/>
                    <a:pt x="8362" y="3865"/>
                  </a:cubicBezTo>
                  <a:cubicBezTo>
                    <a:pt x="8507" y="3899"/>
                    <a:pt x="8616" y="4000"/>
                    <a:pt x="8676" y="4134"/>
                  </a:cubicBezTo>
                  <a:cubicBezTo>
                    <a:pt x="8717" y="4229"/>
                    <a:pt x="8732" y="4328"/>
                    <a:pt x="8736" y="4430"/>
                  </a:cubicBezTo>
                  <a:cubicBezTo>
                    <a:pt x="8737" y="4469"/>
                    <a:pt x="8737" y="4506"/>
                    <a:pt x="8737" y="4544"/>
                  </a:cubicBezTo>
                  <a:cubicBezTo>
                    <a:pt x="8737" y="4548"/>
                    <a:pt x="8737" y="4553"/>
                    <a:pt x="8737" y="4557"/>
                  </a:cubicBezTo>
                  <a:cubicBezTo>
                    <a:pt x="8737" y="4565"/>
                    <a:pt x="8737" y="4574"/>
                    <a:pt x="8737" y="4584"/>
                  </a:cubicBezTo>
                  <a:cubicBezTo>
                    <a:pt x="8744" y="4586"/>
                    <a:pt x="8751" y="4587"/>
                    <a:pt x="8757" y="4588"/>
                  </a:cubicBezTo>
                  <a:cubicBezTo>
                    <a:pt x="8868" y="4616"/>
                    <a:pt x="8971" y="4643"/>
                    <a:pt x="9067" y="4698"/>
                  </a:cubicBezTo>
                  <a:cubicBezTo>
                    <a:pt x="9136" y="4689"/>
                    <a:pt x="9199" y="4689"/>
                    <a:pt x="9271" y="4710"/>
                  </a:cubicBezTo>
                  <a:cubicBezTo>
                    <a:pt x="9428" y="4757"/>
                    <a:pt x="9522" y="4883"/>
                    <a:pt x="9566" y="5035"/>
                  </a:cubicBezTo>
                  <a:cubicBezTo>
                    <a:pt x="9599" y="5147"/>
                    <a:pt x="9604" y="5276"/>
                    <a:pt x="9590" y="5391"/>
                  </a:cubicBezTo>
                  <a:cubicBezTo>
                    <a:pt x="9576" y="5503"/>
                    <a:pt x="9542" y="5613"/>
                    <a:pt x="9484" y="5710"/>
                  </a:cubicBezTo>
                  <a:cubicBezTo>
                    <a:pt x="9405" y="5841"/>
                    <a:pt x="9288" y="5938"/>
                    <a:pt x="9139" y="5982"/>
                  </a:cubicBezTo>
                  <a:cubicBezTo>
                    <a:pt x="9055" y="6007"/>
                    <a:pt x="8969" y="6013"/>
                    <a:pt x="8882" y="6001"/>
                  </a:cubicBezTo>
                  <a:cubicBezTo>
                    <a:pt x="8682" y="5976"/>
                    <a:pt x="8472" y="5930"/>
                    <a:pt x="8278" y="5873"/>
                  </a:cubicBezTo>
                  <a:cubicBezTo>
                    <a:pt x="8242" y="5862"/>
                    <a:pt x="8207" y="5851"/>
                    <a:pt x="8171" y="5839"/>
                  </a:cubicBezTo>
                  <a:cubicBezTo>
                    <a:pt x="8169" y="5838"/>
                    <a:pt x="8168" y="5838"/>
                    <a:pt x="8166" y="5837"/>
                  </a:cubicBezTo>
                  <a:cubicBezTo>
                    <a:pt x="8026" y="5790"/>
                    <a:pt x="7865" y="5723"/>
                    <a:pt x="7747" y="5620"/>
                  </a:cubicBezTo>
                  <a:cubicBezTo>
                    <a:pt x="7675" y="5692"/>
                    <a:pt x="7577" y="5738"/>
                    <a:pt x="7446" y="5749"/>
                  </a:cubicBezTo>
                  <a:cubicBezTo>
                    <a:pt x="7251" y="5764"/>
                    <a:pt x="7038" y="5694"/>
                    <a:pt x="6873" y="5593"/>
                  </a:cubicBezTo>
                  <a:cubicBezTo>
                    <a:pt x="6847" y="5576"/>
                    <a:pt x="6822" y="5559"/>
                    <a:pt x="6797" y="5541"/>
                  </a:cubicBezTo>
                  <a:cubicBezTo>
                    <a:pt x="6748" y="5504"/>
                    <a:pt x="6702" y="5465"/>
                    <a:pt x="6659" y="5421"/>
                  </a:cubicBezTo>
                  <a:cubicBezTo>
                    <a:pt x="6589" y="5349"/>
                    <a:pt x="6528" y="5268"/>
                    <a:pt x="6478" y="5180"/>
                  </a:cubicBezTo>
                  <a:cubicBezTo>
                    <a:pt x="6438" y="5110"/>
                    <a:pt x="6397" y="5043"/>
                    <a:pt x="6350" y="4977"/>
                  </a:cubicBezTo>
                  <a:cubicBezTo>
                    <a:pt x="6270" y="4859"/>
                    <a:pt x="6218" y="4767"/>
                    <a:pt x="6207" y="4643"/>
                  </a:cubicBezTo>
                  <a:cubicBezTo>
                    <a:pt x="6154" y="4641"/>
                    <a:pt x="6100" y="4640"/>
                    <a:pt x="6046" y="4639"/>
                  </a:cubicBezTo>
                  <a:cubicBezTo>
                    <a:pt x="6000" y="4638"/>
                    <a:pt x="5953" y="4637"/>
                    <a:pt x="5907" y="4636"/>
                  </a:cubicBezTo>
                  <a:cubicBezTo>
                    <a:pt x="5872" y="4635"/>
                    <a:pt x="5838" y="4634"/>
                    <a:pt x="5804" y="4632"/>
                  </a:cubicBezTo>
                  <a:cubicBezTo>
                    <a:pt x="5596" y="4623"/>
                    <a:pt x="5407" y="4604"/>
                    <a:pt x="5204" y="4565"/>
                  </a:cubicBezTo>
                  <a:cubicBezTo>
                    <a:pt x="5103" y="4545"/>
                    <a:pt x="5016" y="4533"/>
                    <a:pt x="4913" y="4530"/>
                  </a:cubicBezTo>
                  <a:cubicBezTo>
                    <a:pt x="4860" y="4528"/>
                    <a:pt x="4814" y="4533"/>
                    <a:pt x="4773" y="4568"/>
                  </a:cubicBezTo>
                  <a:cubicBezTo>
                    <a:pt x="4750" y="4586"/>
                    <a:pt x="4729" y="4610"/>
                    <a:pt x="4710" y="4633"/>
                  </a:cubicBezTo>
                  <a:cubicBezTo>
                    <a:pt x="4710" y="4633"/>
                    <a:pt x="4709" y="4633"/>
                    <a:pt x="4709" y="4634"/>
                  </a:cubicBezTo>
                  <a:cubicBezTo>
                    <a:pt x="4701" y="4643"/>
                    <a:pt x="4693" y="4653"/>
                    <a:pt x="4685" y="4663"/>
                  </a:cubicBezTo>
                  <a:cubicBezTo>
                    <a:pt x="4660" y="4693"/>
                    <a:pt x="4635" y="4723"/>
                    <a:pt x="4608" y="4752"/>
                  </a:cubicBezTo>
                  <a:cubicBezTo>
                    <a:pt x="4581" y="4781"/>
                    <a:pt x="4553" y="4808"/>
                    <a:pt x="4521" y="4833"/>
                  </a:cubicBezTo>
                  <a:cubicBezTo>
                    <a:pt x="4410" y="4921"/>
                    <a:pt x="4291" y="4959"/>
                    <a:pt x="4157" y="4994"/>
                  </a:cubicBezTo>
                  <a:cubicBezTo>
                    <a:pt x="4141" y="4999"/>
                    <a:pt x="4118" y="5004"/>
                    <a:pt x="4098" y="5010"/>
                  </a:cubicBezTo>
                  <a:cubicBezTo>
                    <a:pt x="4028" y="5112"/>
                    <a:pt x="3922" y="5209"/>
                    <a:pt x="3837" y="5290"/>
                  </a:cubicBezTo>
                  <a:cubicBezTo>
                    <a:pt x="3791" y="5334"/>
                    <a:pt x="3697" y="5419"/>
                    <a:pt x="3636" y="5488"/>
                  </a:cubicBezTo>
                  <a:cubicBezTo>
                    <a:pt x="3654" y="5559"/>
                    <a:pt x="3667" y="5630"/>
                    <a:pt x="3667" y="5706"/>
                  </a:cubicBezTo>
                  <a:cubicBezTo>
                    <a:pt x="3667" y="5772"/>
                    <a:pt x="3658" y="5836"/>
                    <a:pt x="3638" y="5899"/>
                  </a:cubicBezTo>
                  <a:cubicBezTo>
                    <a:pt x="3617" y="5969"/>
                    <a:pt x="3582" y="6033"/>
                    <a:pt x="3539" y="6093"/>
                  </a:cubicBezTo>
                  <a:cubicBezTo>
                    <a:pt x="3520" y="6116"/>
                    <a:pt x="3501" y="6140"/>
                    <a:pt x="3481" y="6161"/>
                  </a:cubicBezTo>
                  <a:cubicBezTo>
                    <a:pt x="3461" y="6188"/>
                    <a:pt x="3444" y="6254"/>
                    <a:pt x="3438" y="6285"/>
                  </a:cubicBezTo>
                  <a:cubicBezTo>
                    <a:pt x="3432" y="6310"/>
                    <a:pt x="3425" y="6361"/>
                    <a:pt x="3430" y="6390"/>
                  </a:cubicBezTo>
                  <a:cubicBezTo>
                    <a:pt x="3439" y="6409"/>
                    <a:pt x="3451" y="6427"/>
                    <a:pt x="3462" y="6446"/>
                  </a:cubicBezTo>
                  <a:cubicBezTo>
                    <a:pt x="3534" y="6558"/>
                    <a:pt x="3572" y="6648"/>
                    <a:pt x="3577" y="6787"/>
                  </a:cubicBezTo>
                  <a:cubicBezTo>
                    <a:pt x="3579" y="6831"/>
                    <a:pt x="3576" y="6875"/>
                    <a:pt x="3573" y="6920"/>
                  </a:cubicBezTo>
                  <a:cubicBezTo>
                    <a:pt x="3573" y="6921"/>
                    <a:pt x="3573" y="6922"/>
                    <a:pt x="3573" y="6923"/>
                  </a:cubicBezTo>
                  <a:cubicBezTo>
                    <a:pt x="3571" y="6936"/>
                    <a:pt x="3569" y="6978"/>
                    <a:pt x="3575" y="6990"/>
                  </a:cubicBezTo>
                  <a:cubicBezTo>
                    <a:pt x="3583" y="7006"/>
                    <a:pt x="3631" y="7033"/>
                    <a:pt x="3644" y="7040"/>
                  </a:cubicBezTo>
                  <a:cubicBezTo>
                    <a:pt x="3753" y="7097"/>
                    <a:pt x="3863" y="7153"/>
                    <a:pt x="3976" y="7196"/>
                  </a:cubicBezTo>
                  <a:cubicBezTo>
                    <a:pt x="4059" y="7227"/>
                    <a:pt x="4158" y="7258"/>
                    <a:pt x="4247" y="7259"/>
                  </a:cubicBezTo>
                  <a:cubicBezTo>
                    <a:pt x="4305" y="7261"/>
                    <a:pt x="4362" y="7259"/>
                    <a:pt x="4420" y="7258"/>
                  </a:cubicBezTo>
                  <a:cubicBezTo>
                    <a:pt x="4422" y="7258"/>
                    <a:pt x="4423" y="7258"/>
                    <a:pt x="4425" y="7258"/>
                  </a:cubicBezTo>
                  <a:cubicBezTo>
                    <a:pt x="4459" y="7257"/>
                    <a:pt x="4494" y="7257"/>
                    <a:pt x="4529" y="7256"/>
                  </a:cubicBezTo>
                  <a:cubicBezTo>
                    <a:pt x="4758" y="7254"/>
                    <a:pt x="5001" y="7279"/>
                    <a:pt x="5153" y="7474"/>
                  </a:cubicBezTo>
                  <a:cubicBezTo>
                    <a:pt x="5182" y="7511"/>
                    <a:pt x="5216" y="7547"/>
                    <a:pt x="5254" y="7575"/>
                  </a:cubicBezTo>
                  <a:cubicBezTo>
                    <a:pt x="5275" y="7593"/>
                    <a:pt x="5303" y="7610"/>
                    <a:pt x="5330" y="7619"/>
                  </a:cubicBezTo>
                  <a:cubicBezTo>
                    <a:pt x="5338" y="7623"/>
                    <a:pt x="5348" y="7625"/>
                    <a:pt x="5357" y="7629"/>
                  </a:cubicBezTo>
                  <a:cubicBezTo>
                    <a:pt x="5442" y="7656"/>
                    <a:pt x="5518" y="7685"/>
                    <a:pt x="5592" y="7739"/>
                  </a:cubicBezTo>
                  <a:cubicBezTo>
                    <a:pt x="5754" y="7859"/>
                    <a:pt x="5813" y="8041"/>
                    <a:pt x="5805" y="8237"/>
                  </a:cubicBezTo>
                  <a:cubicBezTo>
                    <a:pt x="5804" y="8284"/>
                    <a:pt x="5798" y="8329"/>
                    <a:pt x="5792" y="8373"/>
                  </a:cubicBezTo>
                  <a:cubicBezTo>
                    <a:pt x="5785" y="8415"/>
                    <a:pt x="5777" y="8455"/>
                    <a:pt x="5767" y="8495"/>
                  </a:cubicBezTo>
                  <a:cubicBezTo>
                    <a:pt x="5745" y="8586"/>
                    <a:pt x="5706" y="8733"/>
                    <a:pt x="5706" y="8826"/>
                  </a:cubicBezTo>
                  <a:cubicBezTo>
                    <a:pt x="5707" y="8856"/>
                    <a:pt x="5720" y="8876"/>
                    <a:pt x="5736" y="8902"/>
                  </a:cubicBezTo>
                  <a:cubicBezTo>
                    <a:pt x="5852" y="9081"/>
                    <a:pt x="5878" y="9226"/>
                    <a:pt x="5857" y="9432"/>
                  </a:cubicBezTo>
                  <a:cubicBezTo>
                    <a:pt x="5855" y="9452"/>
                    <a:pt x="5851" y="9477"/>
                    <a:pt x="5853" y="9497"/>
                  </a:cubicBezTo>
                  <a:cubicBezTo>
                    <a:pt x="5857" y="9531"/>
                    <a:pt x="5860" y="9565"/>
                    <a:pt x="5861" y="9599"/>
                  </a:cubicBezTo>
                  <a:cubicBezTo>
                    <a:pt x="5862" y="9651"/>
                    <a:pt x="5860" y="9702"/>
                    <a:pt x="5853" y="9754"/>
                  </a:cubicBezTo>
                  <a:cubicBezTo>
                    <a:pt x="5847" y="9795"/>
                    <a:pt x="5837" y="9836"/>
                    <a:pt x="5824" y="9875"/>
                  </a:cubicBezTo>
                  <a:cubicBezTo>
                    <a:pt x="5775" y="10023"/>
                    <a:pt x="5684" y="10142"/>
                    <a:pt x="5570" y="10243"/>
                  </a:cubicBezTo>
                  <a:cubicBezTo>
                    <a:pt x="5562" y="10253"/>
                    <a:pt x="5557" y="10283"/>
                    <a:pt x="5555" y="10295"/>
                  </a:cubicBezTo>
                  <a:cubicBezTo>
                    <a:pt x="5544" y="10373"/>
                    <a:pt x="5562" y="10466"/>
                    <a:pt x="5585" y="10540"/>
                  </a:cubicBezTo>
                  <a:cubicBezTo>
                    <a:pt x="5632" y="10693"/>
                    <a:pt x="5637" y="10840"/>
                    <a:pt x="5622" y="10998"/>
                  </a:cubicBezTo>
                  <a:cubicBezTo>
                    <a:pt x="5620" y="11022"/>
                    <a:pt x="5618" y="11044"/>
                    <a:pt x="5615" y="11068"/>
                  </a:cubicBezTo>
                  <a:cubicBezTo>
                    <a:pt x="5614" y="11078"/>
                    <a:pt x="5613" y="11090"/>
                    <a:pt x="5613" y="11100"/>
                  </a:cubicBezTo>
                  <a:cubicBezTo>
                    <a:pt x="5610" y="11124"/>
                    <a:pt x="5604" y="11174"/>
                    <a:pt x="5607" y="11197"/>
                  </a:cubicBezTo>
                  <a:cubicBezTo>
                    <a:pt x="5640" y="11299"/>
                    <a:pt x="5665" y="11401"/>
                    <a:pt x="5675" y="11506"/>
                  </a:cubicBezTo>
                  <a:cubicBezTo>
                    <a:pt x="5680" y="11549"/>
                    <a:pt x="5681" y="11591"/>
                    <a:pt x="5682" y="11634"/>
                  </a:cubicBezTo>
                  <a:cubicBezTo>
                    <a:pt x="5708" y="11637"/>
                    <a:pt x="5734" y="11640"/>
                    <a:pt x="5749" y="11641"/>
                  </a:cubicBezTo>
                  <a:cubicBezTo>
                    <a:pt x="5812" y="11643"/>
                    <a:pt x="5879" y="11638"/>
                    <a:pt x="5943" y="11629"/>
                  </a:cubicBezTo>
                  <a:cubicBezTo>
                    <a:pt x="5950" y="11629"/>
                    <a:pt x="5958" y="11627"/>
                    <a:pt x="5967" y="11626"/>
                  </a:cubicBezTo>
                  <a:cubicBezTo>
                    <a:pt x="5986" y="11623"/>
                    <a:pt x="6005" y="11620"/>
                    <a:pt x="6025" y="11616"/>
                  </a:cubicBezTo>
                  <a:cubicBezTo>
                    <a:pt x="6050" y="11611"/>
                    <a:pt x="6100" y="11601"/>
                    <a:pt x="6134" y="11590"/>
                  </a:cubicBezTo>
                  <a:cubicBezTo>
                    <a:pt x="6193" y="11460"/>
                    <a:pt x="6264" y="11371"/>
                    <a:pt x="6389" y="11292"/>
                  </a:cubicBezTo>
                  <a:cubicBezTo>
                    <a:pt x="6463" y="11243"/>
                    <a:pt x="6540" y="11208"/>
                    <a:pt x="6621" y="11175"/>
                  </a:cubicBezTo>
                  <a:cubicBezTo>
                    <a:pt x="6632" y="11171"/>
                    <a:pt x="6644" y="11167"/>
                    <a:pt x="6655" y="11162"/>
                  </a:cubicBezTo>
                  <a:cubicBezTo>
                    <a:pt x="6674" y="11154"/>
                    <a:pt x="6693" y="11147"/>
                    <a:pt x="6713" y="11139"/>
                  </a:cubicBezTo>
                  <a:cubicBezTo>
                    <a:pt x="6721" y="11135"/>
                    <a:pt x="6737" y="11128"/>
                    <a:pt x="6743" y="11123"/>
                  </a:cubicBezTo>
                  <a:cubicBezTo>
                    <a:pt x="6748" y="11117"/>
                    <a:pt x="6753" y="11104"/>
                    <a:pt x="6755" y="11098"/>
                  </a:cubicBezTo>
                  <a:cubicBezTo>
                    <a:pt x="6768" y="11060"/>
                    <a:pt x="6781" y="11023"/>
                    <a:pt x="6796" y="10986"/>
                  </a:cubicBezTo>
                  <a:cubicBezTo>
                    <a:pt x="6831" y="10894"/>
                    <a:pt x="6875" y="10815"/>
                    <a:pt x="6954" y="10752"/>
                  </a:cubicBezTo>
                  <a:cubicBezTo>
                    <a:pt x="7028" y="10693"/>
                    <a:pt x="7102" y="10674"/>
                    <a:pt x="7193" y="10658"/>
                  </a:cubicBezTo>
                  <a:cubicBezTo>
                    <a:pt x="7244" y="10650"/>
                    <a:pt x="7284" y="10638"/>
                    <a:pt x="7333" y="10618"/>
                  </a:cubicBezTo>
                  <a:lnTo>
                    <a:pt x="7368" y="10603"/>
                  </a:lnTo>
                  <a:cubicBezTo>
                    <a:pt x="7406" y="10588"/>
                    <a:pt x="7521" y="10545"/>
                    <a:pt x="7551" y="10519"/>
                  </a:cubicBezTo>
                  <a:cubicBezTo>
                    <a:pt x="7574" y="10498"/>
                    <a:pt x="7614" y="10404"/>
                    <a:pt x="7626" y="10376"/>
                  </a:cubicBezTo>
                  <a:cubicBezTo>
                    <a:pt x="7644" y="10333"/>
                    <a:pt x="7662" y="10288"/>
                    <a:pt x="7679" y="10244"/>
                  </a:cubicBezTo>
                  <a:cubicBezTo>
                    <a:pt x="7718" y="10143"/>
                    <a:pt x="7752" y="10041"/>
                    <a:pt x="7785" y="9938"/>
                  </a:cubicBezTo>
                  <a:cubicBezTo>
                    <a:pt x="7808" y="9863"/>
                    <a:pt x="7833" y="9788"/>
                    <a:pt x="7860" y="9715"/>
                  </a:cubicBezTo>
                  <a:cubicBezTo>
                    <a:pt x="7864" y="9701"/>
                    <a:pt x="7870" y="9688"/>
                    <a:pt x="7875" y="9674"/>
                  </a:cubicBezTo>
                  <a:cubicBezTo>
                    <a:pt x="7901" y="9605"/>
                    <a:pt x="7930" y="9537"/>
                    <a:pt x="7966" y="9473"/>
                  </a:cubicBezTo>
                  <a:cubicBezTo>
                    <a:pt x="8000" y="9413"/>
                    <a:pt x="8039" y="9358"/>
                    <a:pt x="8083" y="9309"/>
                  </a:cubicBezTo>
                  <a:cubicBezTo>
                    <a:pt x="8093" y="9298"/>
                    <a:pt x="8103" y="9288"/>
                    <a:pt x="8112" y="9278"/>
                  </a:cubicBezTo>
                  <a:cubicBezTo>
                    <a:pt x="8257" y="9132"/>
                    <a:pt x="8441" y="9049"/>
                    <a:pt x="8636" y="8996"/>
                  </a:cubicBezTo>
                  <a:cubicBezTo>
                    <a:pt x="8815" y="8946"/>
                    <a:pt x="9005" y="8864"/>
                    <a:pt x="9168" y="8777"/>
                  </a:cubicBezTo>
                  <a:cubicBezTo>
                    <a:pt x="9209" y="8755"/>
                    <a:pt x="9249" y="8731"/>
                    <a:pt x="9288" y="8707"/>
                  </a:cubicBezTo>
                  <a:cubicBezTo>
                    <a:pt x="9319" y="8688"/>
                    <a:pt x="9350" y="8667"/>
                    <a:pt x="9378" y="8645"/>
                  </a:cubicBezTo>
                  <a:cubicBezTo>
                    <a:pt x="9383" y="8642"/>
                    <a:pt x="9387" y="8638"/>
                    <a:pt x="9392" y="8635"/>
                  </a:cubicBezTo>
                  <a:cubicBezTo>
                    <a:pt x="9384" y="8628"/>
                    <a:pt x="9375" y="8623"/>
                    <a:pt x="9367" y="8617"/>
                  </a:cubicBezTo>
                  <a:cubicBezTo>
                    <a:pt x="9360" y="8612"/>
                    <a:pt x="9353" y="8608"/>
                    <a:pt x="9346" y="8602"/>
                  </a:cubicBezTo>
                  <a:cubicBezTo>
                    <a:pt x="9276" y="8551"/>
                    <a:pt x="9216" y="8487"/>
                    <a:pt x="9175" y="8410"/>
                  </a:cubicBezTo>
                  <a:cubicBezTo>
                    <a:pt x="9123" y="8314"/>
                    <a:pt x="9106" y="8206"/>
                    <a:pt x="9130" y="8099"/>
                  </a:cubicBezTo>
                  <a:cubicBezTo>
                    <a:pt x="9137" y="8066"/>
                    <a:pt x="9150" y="8034"/>
                    <a:pt x="9164" y="8003"/>
                  </a:cubicBezTo>
                  <a:cubicBezTo>
                    <a:pt x="9212" y="7906"/>
                    <a:pt x="9289" y="7834"/>
                    <a:pt x="9383" y="7784"/>
                  </a:cubicBezTo>
                  <a:cubicBezTo>
                    <a:pt x="9393" y="7778"/>
                    <a:pt x="9404" y="7773"/>
                    <a:pt x="9414" y="7768"/>
                  </a:cubicBezTo>
                  <a:cubicBezTo>
                    <a:pt x="9432" y="7760"/>
                    <a:pt x="9449" y="7752"/>
                    <a:pt x="9467" y="7745"/>
                  </a:cubicBezTo>
                  <a:cubicBezTo>
                    <a:pt x="9514" y="7727"/>
                    <a:pt x="9562" y="7712"/>
                    <a:pt x="9611" y="7699"/>
                  </a:cubicBezTo>
                  <a:cubicBezTo>
                    <a:pt x="9718" y="7673"/>
                    <a:pt x="9829" y="7660"/>
                    <a:pt x="9939" y="7647"/>
                  </a:cubicBezTo>
                  <a:cubicBezTo>
                    <a:pt x="10081" y="7630"/>
                    <a:pt x="10268" y="7610"/>
                    <a:pt x="10397" y="7543"/>
                  </a:cubicBezTo>
                  <a:cubicBezTo>
                    <a:pt x="10483" y="7499"/>
                    <a:pt x="10568" y="7459"/>
                    <a:pt x="10657" y="7421"/>
                  </a:cubicBezTo>
                  <a:cubicBezTo>
                    <a:pt x="10658" y="7420"/>
                    <a:pt x="10659" y="7419"/>
                    <a:pt x="10661" y="7418"/>
                  </a:cubicBezTo>
                  <a:cubicBezTo>
                    <a:pt x="10664" y="7399"/>
                    <a:pt x="10669" y="7376"/>
                    <a:pt x="10671" y="7355"/>
                  </a:cubicBezTo>
                  <a:cubicBezTo>
                    <a:pt x="10471" y="7347"/>
                    <a:pt x="10345" y="7258"/>
                    <a:pt x="10243" y="7066"/>
                  </a:cubicBezTo>
                  <a:cubicBezTo>
                    <a:pt x="10235" y="7052"/>
                    <a:pt x="10227" y="7039"/>
                    <a:pt x="10218" y="7027"/>
                  </a:cubicBezTo>
                  <a:cubicBezTo>
                    <a:pt x="10199" y="6997"/>
                    <a:pt x="10178" y="6968"/>
                    <a:pt x="10158" y="6938"/>
                  </a:cubicBezTo>
                  <a:cubicBezTo>
                    <a:pt x="10157" y="6936"/>
                    <a:pt x="10155" y="6934"/>
                    <a:pt x="10154" y="6932"/>
                  </a:cubicBezTo>
                  <a:cubicBezTo>
                    <a:pt x="9982" y="6683"/>
                    <a:pt x="9758" y="6352"/>
                    <a:pt x="9930" y="6046"/>
                  </a:cubicBezTo>
                  <a:cubicBezTo>
                    <a:pt x="9935" y="6038"/>
                    <a:pt x="9939" y="6031"/>
                    <a:pt x="9943" y="6024"/>
                  </a:cubicBezTo>
                  <a:lnTo>
                    <a:pt x="9943" y="5978"/>
                  </a:lnTo>
                  <a:lnTo>
                    <a:pt x="10072" y="5885"/>
                  </a:lnTo>
                  <a:cubicBezTo>
                    <a:pt x="10169" y="5815"/>
                    <a:pt x="10286" y="5787"/>
                    <a:pt x="10404" y="5799"/>
                  </a:cubicBezTo>
                  <a:cubicBezTo>
                    <a:pt x="10489" y="5808"/>
                    <a:pt x="10570" y="5837"/>
                    <a:pt x="10645" y="5879"/>
                  </a:cubicBezTo>
                  <a:cubicBezTo>
                    <a:pt x="10764" y="5945"/>
                    <a:pt x="10872" y="6047"/>
                    <a:pt x="10965" y="6155"/>
                  </a:cubicBezTo>
                  <a:lnTo>
                    <a:pt x="10973" y="6155"/>
                  </a:lnTo>
                  <a:lnTo>
                    <a:pt x="11066" y="6284"/>
                  </a:lnTo>
                  <a:cubicBezTo>
                    <a:pt x="11075" y="6297"/>
                    <a:pt x="11092" y="6321"/>
                    <a:pt x="11106" y="6334"/>
                  </a:cubicBezTo>
                  <a:cubicBezTo>
                    <a:pt x="11109" y="6335"/>
                    <a:pt x="11112" y="6336"/>
                    <a:pt x="11114" y="6336"/>
                  </a:cubicBezTo>
                  <a:cubicBezTo>
                    <a:pt x="11125" y="6339"/>
                    <a:pt x="11136" y="6343"/>
                    <a:pt x="11147" y="6346"/>
                  </a:cubicBezTo>
                  <a:cubicBezTo>
                    <a:pt x="11223" y="6370"/>
                    <a:pt x="11288" y="6403"/>
                    <a:pt x="11349" y="6453"/>
                  </a:cubicBezTo>
                  <a:cubicBezTo>
                    <a:pt x="11369" y="6469"/>
                    <a:pt x="11387" y="6486"/>
                    <a:pt x="11404" y="6504"/>
                  </a:cubicBezTo>
                  <a:cubicBezTo>
                    <a:pt x="11431" y="6532"/>
                    <a:pt x="11456" y="6562"/>
                    <a:pt x="11478" y="6593"/>
                  </a:cubicBezTo>
                  <a:cubicBezTo>
                    <a:pt x="11492" y="6613"/>
                    <a:pt x="11506" y="6633"/>
                    <a:pt x="11518" y="6654"/>
                  </a:cubicBezTo>
                  <a:cubicBezTo>
                    <a:pt x="11545" y="6700"/>
                    <a:pt x="11566" y="6744"/>
                    <a:pt x="11583" y="6791"/>
                  </a:cubicBezTo>
                  <a:cubicBezTo>
                    <a:pt x="11594" y="6794"/>
                    <a:pt x="11605" y="6797"/>
                    <a:pt x="11614" y="6800"/>
                  </a:cubicBezTo>
                  <a:cubicBezTo>
                    <a:pt x="11794" y="6852"/>
                    <a:pt x="11975" y="6912"/>
                    <a:pt x="12082" y="7078"/>
                  </a:cubicBezTo>
                  <a:cubicBezTo>
                    <a:pt x="12130" y="7151"/>
                    <a:pt x="12150" y="7224"/>
                    <a:pt x="12171" y="7307"/>
                  </a:cubicBezTo>
                  <a:cubicBezTo>
                    <a:pt x="12180" y="7348"/>
                    <a:pt x="12191" y="7386"/>
                    <a:pt x="12205" y="7425"/>
                  </a:cubicBezTo>
                  <a:cubicBezTo>
                    <a:pt x="12206" y="7428"/>
                    <a:pt x="12206" y="7431"/>
                    <a:pt x="12208" y="7434"/>
                  </a:cubicBezTo>
                  <a:lnTo>
                    <a:pt x="12309" y="7429"/>
                  </a:lnTo>
                  <a:lnTo>
                    <a:pt x="12373" y="7571"/>
                  </a:lnTo>
                  <a:cubicBezTo>
                    <a:pt x="12440" y="7510"/>
                    <a:pt x="12514" y="7456"/>
                    <a:pt x="12591" y="7412"/>
                  </a:cubicBezTo>
                  <a:cubicBezTo>
                    <a:pt x="12626" y="7391"/>
                    <a:pt x="12664" y="7373"/>
                    <a:pt x="12703" y="7356"/>
                  </a:cubicBezTo>
                  <a:cubicBezTo>
                    <a:pt x="12709" y="7312"/>
                    <a:pt x="12715" y="7268"/>
                    <a:pt x="12721" y="7224"/>
                  </a:cubicBezTo>
                  <a:cubicBezTo>
                    <a:pt x="12725" y="7187"/>
                    <a:pt x="12729" y="7150"/>
                    <a:pt x="12733" y="7114"/>
                  </a:cubicBezTo>
                  <a:cubicBezTo>
                    <a:pt x="12736" y="7087"/>
                    <a:pt x="12738" y="7062"/>
                    <a:pt x="12740" y="7036"/>
                  </a:cubicBezTo>
                  <a:cubicBezTo>
                    <a:pt x="12753" y="6899"/>
                    <a:pt x="12761" y="6761"/>
                    <a:pt x="12764" y="6623"/>
                  </a:cubicBezTo>
                  <a:cubicBezTo>
                    <a:pt x="12764" y="6595"/>
                    <a:pt x="12765" y="6567"/>
                    <a:pt x="12765" y="6540"/>
                  </a:cubicBezTo>
                  <a:cubicBezTo>
                    <a:pt x="12766" y="6512"/>
                    <a:pt x="12766" y="6484"/>
                    <a:pt x="12766" y="6456"/>
                  </a:cubicBezTo>
                  <a:lnTo>
                    <a:pt x="12766" y="6447"/>
                  </a:lnTo>
                  <a:cubicBezTo>
                    <a:pt x="12766" y="6357"/>
                    <a:pt x="12764" y="6267"/>
                    <a:pt x="12760" y="6176"/>
                  </a:cubicBezTo>
                  <a:cubicBezTo>
                    <a:pt x="12759" y="6148"/>
                    <a:pt x="12757" y="6120"/>
                    <a:pt x="12756" y="6092"/>
                  </a:cubicBezTo>
                  <a:cubicBezTo>
                    <a:pt x="12747" y="5924"/>
                    <a:pt x="12730" y="5756"/>
                    <a:pt x="12708" y="5589"/>
                  </a:cubicBezTo>
                  <a:cubicBezTo>
                    <a:pt x="12702" y="5552"/>
                    <a:pt x="12697" y="5515"/>
                    <a:pt x="12692" y="5478"/>
                  </a:cubicBezTo>
                  <a:cubicBezTo>
                    <a:pt x="12688" y="5455"/>
                    <a:pt x="12685" y="5434"/>
                    <a:pt x="12681" y="5411"/>
                  </a:cubicBezTo>
                  <a:cubicBezTo>
                    <a:pt x="12653" y="5238"/>
                    <a:pt x="12617" y="5065"/>
                    <a:pt x="12574" y="4895"/>
                  </a:cubicBezTo>
                  <a:cubicBezTo>
                    <a:pt x="12561" y="4843"/>
                    <a:pt x="12547" y="4792"/>
                    <a:pt x="12533" y="4740"/>
                  </a:cubicBezTo>
                  <a:cubicBezTo>
                    <a:pt x="12487" y="4574"/>
                    <a:pt x="12433" y="4410"/>
                    <a:pt x="12374" y="4249"/>
                  </a:cubicBezTo>
                  <a:cubicBezTo>
                    <a:pt x="12332" y="4134"/>
                    <a:pt x="12287" y="4022"/>
                    <a:pt x="12238" y="3911"/>
                  </a:cubicBezTo>
                  <a:cubicBezTo>
                    <a:pt x="12216" y="3859"/>
                    <a:pt x="12192" y="3809"/>
                    <a:pt x="12169" y="3758"/>
                  </a:cubicBezTo>
                  <a:cubicBezTo>
                    <a:pt x="12158" y="3735"/>
                    <a:pt x="12147" y="3712"/>
                    <a:pt x="12137" y="3689"/>
                  </a:cubicBezTo>
                  <a:cubicBezTo>
                    <a:pt x="12007" y="3423"/>
                    <a:pt x="11861" y="3165"/>
                    <a:pt x="11696" y="2919"/>
                  </a:cubicBezTo>
                  <a:cubicBezTo>
                    <a:pt x="11537" y="2682"/>
                    <a:pt x="11362" y="2454"/>
                    <a:pt x="11173" y="2239"/>
                  </a:cubicBezTo>
                  <a:cubicBezTo>
                    <a:pt x="11074" y="2128"/>
                    <a:pt x="10972" y="2021"/>
                    <a:pt x="10867" y="1917"/>
                  </a:cubicBezTo>
                  <a:cubicBezTo>
                    <a:pt x="10856" y="1905"/>
                    <a:pt x="10845" y="1895"/>
                    <a:pt x="10835" y="1884"/>
                  </a:cubicBezTo>
                  <a:cubicBezTo>
                    <a:pt x="10754" y="1806"/>
                    <a:pt x="10670" y="1729"/>
                    <a:pt x="10585" y="1655"/>
                  </a:cubicBezTo>
                  <a:cubicBezTo>
                    <a:pt x="10563" y="1655"/>
                    <a:pt x="10541" y="1655"/>
                    <a:pt x="10520" y="1655"/>
                  </a:cubicBezTo>
                  <a:cubicBezTo>
                    <a:pt x="10506" y="1655"/>
                    <a:pt x="10493" y="1655"/>
                    <a:pt x="10480" y="1655"/>
                  </a:cubicBezTo>
                  <a:cubicBezTo>
                    <a:pt x="10412" y="1654"/>
                    <a:pt x="10286" y="1642"/>
                    <a:pt x="10232" y="1695"/>
                  </a:cubicBezTo>
                  <a:cubicBezTo>
                    <a:pt x="10224" y="1703"/>
                    <a:pt x="10217" y="1710"/>
                    <a:pt x="10210" y="1717"/>
                  </a:cubicBezTo>
                  <a:cubicBezTo>
                    <a:pt x="10176" y="1747"/>
                    <a:pt x="10141" y="1776"/>
                    <a:pt x="10104" y="1803"/>
                  </a:cubicBezTo>
                  <a:cubicBezTo>
                    <a:pt x="10069" y="1828"/>
                    <a:pt x="10032" y="1852"/>
                    <a:pt x="9995" y="1875"/>
                  </a:cubicBezTo>
                  <a:cubicBezTo>
                    <a:pt x="9858" y="1955"/>
                    <a:pt x="9699" y="2016"/>
                    <a:pt x="9542" y="2042"/>
                  </a:cubicBezTo>
                  <a:cubicBezTo>
                    <a:pt x="9464" y="2055"/>
                    <a:pt x="9382" y="2060"/>
                    <a:pt x="9303" y="20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5"/>
            <p:cNvSpPr/>
            <p:nvPr/>
          </p:nvSpPr>
          <p:spPr>
            <a:xfrm>
              <a:off x="3749877" y="2957556"/>
              <a:ext cx="1123435" cy="1123508"/>
            </a:xfrm>
            <a:custGeom>
              <a:avLst/>
              <a:gdLst/>
              <a:ahLst/>
              <a:cxnLst/>
              <a:rect l="l" t="t" r="r" b="b"/>
              <a:pathLst>
                <a:path w="15389" h="15390" extrusionOk="0">
                  <a:moveTo>
                    <a:pt x="7694" y="300"/>
                  </a:moveTo>
                  <a:cubicBezTo>
                    <a:pt x="3610" y="300"/>
                    <a:pt x="300" y="3611"/>
                    <a:pt x="300" y="7695"/>
                  </a:cubicBezTo>
                  <a:cubicBezTo>
                    <a:pt x="300" y="11780"/>
                    <a:pt x="3610" y="15091"/>
                    <a:pt x="7694" y="15091"/>
                  </a:cubicBezTo>
                  <a:cubicBezTo>
                    <a:pt x="11778" y="15091"/>
                    <a:pt x="15089" y="11780"/>
                    <a:pt x="15089" y="7695"/>
                  </a:cubicBezTo>
                  <a:cubicBezTo>
                    <a:pt x="15089" y="3611"/>
                    <a:pt x="11778" y="300"/>
                    <a:pt x="7694" y="300"/>
                  </a:cubicBezTo>
                  <a:close/>
                  <a:moveTo>
                    <a:pt x="8160" y="129"/>
                  </a:moveTo>
                  <a:cubicBezTo>
                    <a:pt x="10248" y="258"/>
                    <a:pt x="12088" y="1222"/>
                    <a:pt x="13373" y="2675"/>
                  </a:cubicBezTo>
                  <a:cubicBezTo>
                    <a:pt x="14658" y="4128"/>
                    <a:pt x="15388" y="6072"/>
                    <a:pt x="15260" y="8160"/>
                  </a:cubicBezTo>
                  <a:cubicBezTo>
                    <a:pt x="15132" y="10250"/>
                    <a:pt x="14169" y="12090"/>
                    <a:pt x="12715" y="13374"/>
                  </a:cubicBezTo>
                  <a:cubicBezTo>
                    <a:pt x="11261" y="14659"/>
                    <a:pt x="9317" y="15390"/>
                    <a:pt x="7229" y="15262"/>
                  </a:cubicBezTo>
                  <a:cubicBezTo>
                    <a:pt x="5140" y="15132"/>
                    <a:pt x="3301" y="14169"/>
                    <a:pt x="2015" y="12716"/>
                  </a:cubicBezTo>
                  <a:cubicBezTo>
                    <a:pt x="730" y="11263"/>
                    <a:pt x="0" y="9319"/>
                    <a:pt x="129" y="7231"/>
                  </a:cubicBezTo>
                  <a:cubicBezTo>
                    <a:pt x="257" y="5141"/>
                    <a:pt x="1220" y="3301"/>
                    <a:pt x="2674" y="2016"/>
                  </a:cubicBezTo>
                  <a:cubicBezTo>
                    <a:pt x="4127" y="732"/>
                    <a:pt x="6070" y="1"/>
                    <a:pt x="8160" y="1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9" name="Google Shape;2289;p65"/>
            <p:cNvGrpSpPr/>
            <p:nvPr/>
          </p:nvGrpSpPr>
          <p:grpSpPr>
            <a:xfrm>
              <a:off x="3665413" y="3253726"/>
              <a:ext cx="108336" cy="108993"/>
              <a:chOff x="3665413" y="3253726"/>
              <a:chExt cx="108336" cy="108993"/>
            </a:xfrm>
          </p:grpSpPr>
          <p:sp>
            <p:nvSpPr>
              <p:cNvPr id="2290" name="Google Shape;2290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8" name="Google Shape;2298;p65"/>
            <p:cNvGrpSpPr/>
            <p:nvPr/>
          </p:nvGrpSpPr>
          <p:grpSpPr>
            <a:xfrm rot="-6865186">
              <a:off x="3617769" y="3565416"/>
              <a:ext cx="108331" cy="108988"/>
              <a:chOff x="3665413" y="3253726"/>
              <a:chExt cx="108336" cy="108993"/>
            </a:xfrm>
          </p:grpSpPr>
          <p:sp>
            <p:nvSpPr>
              <p:cNvPr id="2299" name="Google Shape;2299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7" name="Google Shape;2307;p65"/>
            <p:cNvGrpSpPr/>
            <p:nvPr/>
          </p:nvGrpSpPr>
          <p:grpSpPr>
            <a:xfrm rot="-10039957">
              <a:off x="3697354" y="3899850"/>
              <a:ext cx="108340" cy="108997"/>
              <a:chOff x="3665413" y="3253726"/>
              <a:chExt cx="108336" cy="108993"/>
            </a:xfrm>
          </p:grpSpPr>
          <p:sp>
            <p:nvSpPr>
              <p:cNvPr id="2308" name="Google Shape;2308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6" name="Google Shape;2316;p65"/>
            <p:cNvGrpSpPr/>
            <p:nvPr/>
          </p:nvGrpSpPr>
          <p:grpSpPr>
            <a:xfrm rot="7027726">
              <a:off x="4902864" y="3522844"/>
              <a:ext cx="108338" cy="108995"/>
              <a:chOff x="3665413" y="3253726"/>
              <a:chExt cx="108336" cy="108993"/>
            </a:xfrm>
          </p:grpSpPr>
          <p:sp>
            <p:nvSpPr>
              <p:cNvPr id="2317" name="Google Shape;2317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5" name="Google Shape;2325;p65"/>
            <p:cNvGrpSpPr/>
            <p:nvPr/>
          </p:nvGrpSpPr>
          <p:grpSpPr>
            <a:xfrm rot="-6090799">
              <a:off x="4811248" y="3167475"/>
              <a:ext cx="108338" cy="108995"/>
              <a:chOff x="3665413" y="3253726"/>
              <a:chExt cx="108336" cy="108993"/>
            </a:xfrm>
          </p:grpSpPr>
          <p:sp>
            <p:nvSpPr>
              <p:cNvPr id="2326" name="Google Shape;2326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4" name="Google Shape;2334;p65"/>
          <p:cNvGrpSpPr/>
          <p:nvPr/>
        </p:nvGrpSpPr>
        <p:grpSpPr>
          <a:xfrm>
            <a:off x="1652933" y="585459"/>
            <a:ext cx="194923" cy="194923"/>
            <a:chOff x="3414512" y="2592150"/>
            <a:chExt cx="58460" cy="58460"/>
          </a:xfrm>
        </p:grpSpPr>
        <p:sp>
          <p:nvSpPr>
            <p:cNvPr id="2335" name="Google Shape;2335;p6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65"/>
          <p:cNvGrpSpPr/>
          <p:nvPr/>
        </p:nvGrpSpPr>
        <p:grpSpPr>
          <a:xfrm>
            <a:off x="6734458" y="1862559"/>
            <a:ext cx="194923" cy="194923"/>
            <a:chOff x="3414512" y="2592150"/>
            <a:chExt cx="58460" cy="58460"/>
          </a:xfrm>
        </p:grpSpPr>
        <p:sp>
          <p:nvSpPr>
            <p:cNvPr id="2340" name="Google Shape;2340;p6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65"/>
          <p:cNvGrpSpPr/>
          <p:nvPr/>
        </p:nvGrpSpPr>
        <p:grpSpPr>
          <a:xfrm>
            <a:off x="2056733" y="3977959"/>
            <a:ext cx="194923" cy="194923"/>
            <a:chOff x="3414512" y="2592150"/>
            <a:chExt cx="58460" cy="58460"/>
          </a:xfrm>
        </p:grpSpPr>
        <p:sp>
          <p:nvSpPr>
            <p:cNvPr id="2345" name="Google Shape;2345;p6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65"/>
          <p:cNvGrpSpPr/>
          <p:nvPr/>
        </p:nvGrpSpPr>
        <p:grpSpPr>
          <a:xfrm>
            <a:off x="7379170" y="1011822"/>
            <a:ext cx="194923" cy="194923"/>
            <a:chOff x="3414512" y="2592150"/>
            <a:chExt cx="58460" cy="58460"/>
          </a:xfrm>
        </p:grpSpPr>
        <p:sp>
          <p:nvSpPr>
            <p:cNvPr id="2350" name="Google Shape;2350;p6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 come ci siamo arrivati?</a:t>
            </a:r>
            <a:endParaRPr dirty="0"/>
          </a:p>
        </p:txBody>
      </p:sp>
      <p:sp>
        <p:nvSpPr>
          <p:cNvPr id="1826" name="Google Shape;1826;p58"/>
          <p:cNvSpPr txBox="1">
            <a:spLocks noGrp="1"/>
          </p:cNvSpPr>
          <p:nvPr>
            <p:ph type="subTitle" idx="4294967295"/>
          </p:nvPr>
        </p:nvSpPr>
        <p:spPr>
          <a:xfrm>
            <a:off x="5642275" y="2585438"/>
            <a:ext cx="2776800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ndrina Solid" panose="00000500000000000000" charset="0"/>
              </a:rPr>
              <a:t>La </a:t>
            </a:r>
            <a:r>
              <a:rPr lang="en-US" dirty="0" err="1">
                <a:latin typeface="Londrina Solid" panose="00000500000000000000" charset="0"/>
              </a:rPr>
              <a:t>produzione</a:t>
            </a:r>
            <a:r>
              <a:rPr lang="en-US" dirty="0">
                <a:latin typeface="Londrina Solid" panose="00000500000000000000" charset="0"/>
              </a:rPr>
              <a:t> è </a:t>
            </a:r>
            <a:r>
              <a:rPr lang="en-US" dirty="0" err="1">
                <a:latin typeface="Londrina Solid" panose="00000500000000000000" charset="0"/>
              </a:rPr>
              <a:t>cresciuta</a:t>
            </a:r>
            <a:r>
              <a:rPr lang="en-US" dirty="0">
                <a:latin typeface="Londrina Solid" panose="00000500000000000000" charset="0"/>
              </a:rPr>
              <a:t> con </a:t>
            </a:r>
            <a:r>
              <a:rPr lang="en-US" dirty="0" err="1">
                <a:latin typeface="Londrina Solid" panose="00000500000000000000" charset="0"/>
              </a:rPr>
              <a:t>una</a:t>
            </a:r>
            <a:r>
              <a:rPr lang="en-US" dirty="0">
                <a:latin typeface="Londrina Solid" panose="00000500000000000000" charset="0"/>
              </a:rPr>
              <a:t> media del 5% </a:t>
            </a:r>
            <a:r>
              <a:rPr lang="en-US" dirty="0" err="1">
                <a:latin typeface="Londrina Solid" panose="00000500000000000000" charset="0"/>
              </a:rPr>
              <a:t>annuo</a:t>
            </a:r>
            <a:r>
              <a:rPr lang="en-US" dirty="0">
                <a:latin typeface="Londrina Solid" panose="00000500000000000000" charset="0"/>
              </a:rPr>
              <a:t>, </a:t>
            </a:r>
            <a:r>
              <a:rPr lang="en-US" dirty="0" err="1">
                <a:latin typeface="Londrina Solid" panose="00000500000000000000" charset="0"/>
              </a:rPr>
              <a:t>anche</a:t>
            </a:r>
            <a:r>
              <a:rPr lang="en-US" dirty="0">
                <a:latin typeface="Londrina Solid" panose="00000500000000000000" charset="0"/>
              </a:rPr>
              <a:t> se con </a:t>
            </a:r>
            <a:r>
              <a:rPr lang="en-US" dirty="0" err="1">
                <a:latin typeface="Londrina Solid" panose="00000500000000000000" charset="0"/>
              </a:rPr>
              <a:t>dei</a:t>
            </a:r>
            <a:r>
              <a:rPr lang="en-US" dirty="0">
                <a:latin typeface="Londrina Solid" panose="00000500000000000000" charset="0"/>
              </a:rPr>
              <a:t> </a:t>
            </a:r>
            <a:r>
              <a:rPr lang="en-US" dirty="0" err="1">
                <a:latin typeface="Londrina Solid" panose="00000500000000000000" charset="0"/>
              </a:rPr>
              <a:t>picchi</a:t>
            </a:r>
            <a:endParaRPr lang="en-US" dirty="0">
              <a:latin typeface="Londrina Solid" panose="00000500000000000000" charset="0"/>
            </a:endParaRPr>
          </a:p>
        </p:txBody>
      </p:sp>
      <p:sp>
        <p:nvSpPr>
          <p:cNvPr id="1827" name="Google Shape;1827;p58"/>
          <p:cNvSpPr txBox="1">
            <a:spLocks noGrp="1"/>
          </p:cNvSpPr>
          <p:nvPr>
            <p:ph type="subTitle" idx="4294967295"/>
          </p:nvPr>
        </p:nvSpPr>
        <p:spPr>
          <a:xfrm>
            <a:off x="5642275" y="1667638"/>
            <a:ext cx="2662800" cy="10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Abbiamo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iniziato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nel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1800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B0C4F4-F9C5-4BC3-1983-3774D118693A}"/>
              </a:ext>
            </a:extLst>
          </p:cNvPr>
          <p:cNvSpPr txBox="1"/>
          <p:nvPr/>
        </p:nvSpPr>
        <p:spPr>
          <a:xfrm>
            <a:off x="720000" y="441588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29BDC2-C87B-EDB1-0005-94E53A0C9C16}"/>
              </a:ext>
            </a:extLst>
          </p:cNvPr>
          <p:cNvSpPr txBox="1"/>
          <p:nvPr/>
        </p:nvSpPr>
        <p:spPr>
          <a:xfrm>
            <a:off x="2064936" y="4135204"/>
            <a:ext cx="2258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latin typeface="Londrina Solid" panose="00000500000000000000" pitchFamily="2" charset="0"/>
              </a:rPr>
              <a:t>I dati prima del 1965 sono solo ogni 10 anni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DB9D88-AE34-6F1C-1258-D80D7DD0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2" y="1567004"/>
            <a:ext cx="4950200" cy="2456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524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 come ci siamo arrivati?</a:t>
            </a:r>
            <a:endParaRPr dirty="0"/>
          </a:p>
        </p:txBody>
      </p:sp>
      <p:sp>
        <p:nvSpPr>
          <p:cNvPr id="1826" name="Google Shape;1826;p58"/>
          <p:cNvSpPr txBox="1">
            <a:spLocks noGrp="1"/>
          </p:cNvSpPr>
          <p:nvPr>
            <p:ph type="subTitle" idx="4294967295"/>
          </p:nvPr>
        </p:nvSpPr>
        <p:spPr>
          <a:xfrm>
            <a:off x="550580" y="1986801"/>
            <a:ext cx="2776800" cy="197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dirty="0">
                <a:latin typeface="Londrina Solid" panose="00000500000000000000" charset="0"/>
              </a:rPr>
              <a:t>Dai primi del 900 la crescita produttiva è stata influenzata dalle grandi guerre e dal boom dell’industrializzazione, per poi stabilizzarsi dal </a:t>
            </a:r>
            <a:r>
              <a:rPr lang="it-IT" dirty="0">
                <a:solidFill>
                  <a:srgbClr val="F09B1D"/>
                </a:solidFill>
                <a:latin typeface="Londrina Solid" panose="00000500000000000000" charset="0"/>
              </a:rPr>
              <a:t>1966</a:t>
            </a:r>
            <a:r>
              <a:rPr lang="it-IT" dirty="0">
                <a:latin typeface="Londrina Solid" panose="00000500000000000000" charset="0"/>
              </a:rPr>
              <a:t> in poi anche se comunque influenzati dai principali eventi mondiali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0AB76B3-9401-26CB-0CA2-11E628049E04}"/>
              </a:ext>
            </a:extLst>
          </p:cNvPr>
          <p:cNvSpPr txBox="1"/>
          <p:nvPr/>
        </p:nvSpPr>
        <p:spPr>
          <a:xfrm>
            <a:off x="7787099" y="432565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1C4784-4FE0-1EB2-C58C-1B2E8AEB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380" y="1312628"/>
            <a:ext cx="5469952" cy="27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1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 come ci siamo arrivati?</a:t>
            </a:r>
            <a:endParaRPr dirty="0"/>
          </a:p>
        </p:txBody>
      </p:sp>
      <p:sp>
        <p:nvSpPr>
          <p:cNvPr id="1826" name="Google Shape;1826;p58"/>
          <p:cNvSpPr txBox="1">
            <a:spLocks noGrp="1"/>
          </p:cNvSpPr>
          <p:nvPr>
            <p:ph type="subTitle" idx="4294967295"/>
          </p:nvPr>
        </p:nvSpPr>
        <p:spPr>
          <a:xfrm>
            <a:off x="635290" y="1581420"/>
            <a:ext cx="7873420" cy="86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400" dirty="0">
                <a:latin typeface="Londrina Solid" panose="00000500000000000000" charset="0"/>
              </a:rPr>
              <a:t>Complice la globalizzazione e la conseguente crescita del pil mondiale siamo arrivati nel 2023: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154F2B-96CD-803C-386B-0C64B83D6000}"/>
              </a:ext>
            </a:extLst>
          </p:cNvPr>
          <p:cNvSpPr txBox="1"/>
          <p:nvPr/>
        </p:nvSpPr>
        <p:spPr>
          <a:xfrm>
            <a:off x="1168317" y="2855886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b="0" i="0" dirty="0">
                <a:solidFill>
                  <a:srgbClr val="F09B1D"/>
                </a:solidFill>
                <a:effectLst/>
                <a:latin typeface="Londrina Solid" panose="00000500000000000000" charset="0"/>
              </a:rPr>
              <a:t>183230</a:t>
            </a:r>
            <a:r>
              <a:rPr lang="it-IT" sz="7200" dirty="0">
                <a:solidFill>
                  <a:srgbClr val="F09B1D"/>
                </a:solidFill>
                <a:latin typeface="Londrina Solid" panose="00000500000000000000" charset="0"/>
              </a:rPr>
              <a:t>,</a:t>
            </a:r>
            <a:r>
              <a:rPr lang="it-IT" sz="7200" b="0" i="0" dirty="0">
                <a:solidFill>
                  <a:srgbClr val="F09B1D"/>
                </a:solidFill>
                <a:effectLst/>
                <a:latin typeface="Londrina Solid" panose="00000500000000000000" charset="0"/>
              </a:rPr>
              <a:t>07 </a:t>
            </a:r>
            <a:r>
              <a:rPr lang="it-IT" sz="7200" dirty="0">
                <a:solidFill>
                  <a:srgbClr val="F09B1D"/>
                </a:solidFill>
                <a:latin typeface="Londrina Solid" panose="00000500000000000000" charset="0"/>
              </a:rPr>
              <a:t>TWh[1]</a:t>
            </a:r>
          </a:p>
        </p:txBody>
      </p:sp>
    </p:spTree>
    <p:extLst>
      <p:ext uri="{BB962C8B-B14F-4D97-AF65-F5344CB8AC3E}">
        <p14:creationId xmlns:p14="http://schemas.microsoft.com/office/powerpoint/2010/main" val="283038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Che Figo, ma come abbiamo sostenuto questa crescita?</a:t>
            </a:r>
            <a:endParaRPr dirty="0"/>
          </a:p>
        </p:txBody>
      </p:sp>
      <p:sp>
        <p:nvSpPr>
          <p:cNvPr id="1666" name="Google Shape;1666;p56"/>
          <p:cNvSpPr txBox="1">
            <a:spLocks noGrp="1"/>
          </p:cNvSpPr>
          <p:nvPr>
            <p:ph type="body" idx="1"/>
          </p:nvPr>
        </p:nvSpPr>
        <p:spPr>
          <a:xfrm>
            <a:off x="1137559" y="2197313"/>
            <a:ext cx="7021346" cy="150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rgbClr val="2D4E46"/>
                </a:solidFill>
                <a:latin typeface="Londrina Solid" panose="00000500000000000000" charset="0"/>
              </a:rPr>
              <a:t>Ci sono due grandi categorie di energia </a:t>
            </a:r>
          </a:p>
          <a:p>
            <a:pPr marL="0" indent="0" algn="ctr">
              <a:buNone/>
            </a:pPr>
            <a:endParaRPr lang="it-IT" sz="2800" dirty="0">
              <a:solidFill>
                <a:srgbClr val="2D4E46"/>
              </a:solidFill>
              <a:latin typeface="Londrina Solid" panose="00000500000000000000" charset="0"/>
            </a:endParaRPr>
          </a:p>
          <a:p>
            <a:pPr marL="0" indent="0" algn="ctr">
              <a:buNone/>
            </a:pPr>
            <a:r>
              <a:rPr lang="it-IT" sz="2800" dirty="0">
                <a:solidFill>
                  <a:srgbClr val="7AB17A"/>
                </a:solidFill>
                <a:latin typeface="Londrina Solid" panose="00000500000000000000" charset="0"/>
              </a:rPr>
              <a:t>Rinnovabili</a:t>
            </a:r>
            <a:r>
              <a:rPr lang="it-IT" sz="2800" dirty="0">
                <a:solidFill>
                  <a:srgbClr val="2D4E46"/>
                </a:solidFill>
                <a:latin typeface="Londrina Solid" panose="00000500000000000000" charset="0"/>
              </a:rPr>
              <a:t> e </a:t>
            </a:r>
            <a:r>
              <a:rPr lang="it-IT" sz="2800" dirty="0">
                <a:solidFill>
                  <a:srgbClr val="F09B1D"/>
                </a:solidFill>
                <a:latin typeface="Londrina Solid" panose="00000500000000000000" charset="0"/>
              </a:rPr>
              <a:t>fossili</a:t>
            </a:r>
          </a:p>
          <a:p>
            <a:pPr marL="0" indent="0" algn="ctr">
              <a:buNone/>
            </a:pPr>
            <a:endParaRPr lang="it-IT" sz="2800" dirty="0">
              <a:solidFill>
                <a:srgbClr val="2D4E46"/>
              </a:solidFill>
              <a:latin typeface="Londrina Solid" panose="00000500000000000000" charset="0"/>
            </a:endParaRPr>
          </a:p>
        </p:txBody>
      </p:sp>
      <p:grpSp>
        <p:nvGrpSpPr>
          <p:cNvPr id="1729" name="Google Shape;1729;p56"/>
          <p:cNvGrpSpPr/>
          <p:nvPr/>
        </p:nvGrpSpPr>
        <p:grpSpPr>
          <a:xfrm>
            <a:off x="3472963" y="4064546"/>
            <a:ext cx="194923" cy="194923"/>
            <a:chOff x="3414512" y="2592150"/>
            <a:chExt cx="58460" cy="58460"/>
          </a:xfrm>
        </p:grpSpPr>
        <p:sp>
          <p:nvSpPr>
            <p:cNvPr id="1730" name="Google Shape;1730;p5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34" name="Google Shape;1734;p56"/>
          <p:cNvGrpSpPr/>
          <p:nvPr/>
        </p:nvGrpSpPr>
        <p:grpSpPr>
          <a:xfrm rot="2019959">
            <a:off x="7010331" y="1430643"/>
            <a:ext cx="602153" cy="490383"/>
            <a:chOff x="1172345" y="3856132"/>
            <a:chExt cx="228133" cy="185791"/>
          </a:xfrm>
        </p:grpSpPr>
        <p:sp>
          <p:nvSpPr>
            <p:cNvPr id="1735" name="Google Shape;1735;p56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3" name="Google Shape;1743;p56"/>
          <p:cNvGrpSpPr/>
          <p:nvPr/>
        </p:nvGrpSpPr>
        <p:grpSpPr>
          <a:xfrm rot="-7862346">
            <a:off x="5313110" y="4149836"/>
            <a:ext cx="778830" cy="634251"/>
            <a:chOff x="1172345" y="3856132"/>
            <a:chExt cx="228133" cy="185791"/>
          </a:xfrm>
        </p:grpSpPr>
        <p:sp>
          <p:nvSpPr>
            <p:cNvPr id="1744" name="Google Shape;1744;p56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2" name="Google Shape;1752;p56"/>
          <p:cNvGrpSpPr/>
          <p:nvPr/>
        </p:nvGrpSpPr>
        <p:grpSpPr>
          <a:xfrm>
            <a:off x="51312" y="1999009"/>
            <a:ext cx="1523654" cy="572741"/>
            <a:chOff x="2881584" y="2807119"/>
            <a:chExt cx="317534" cy="119361"/>
          </a:xfrm>
        </p:grpSpPr>
        <p:sp>
          <p:nvSpPr>
            <p:cNvPr id="1753" name="Google Shape;1753;p56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9" name="Google Shape;1759;p56"/>
          <p:cNvGrpSpPr/>
          <p:nvPr/>
        </p:nvGrpSpPr>
        <p:grpSpPr>
          <a:xfrm>
            <a:off x="7746372" y="1149703"/>
            <a:ext cx="1048529" cy="394153"/>
            <a:chOff x="2881584" y="2807119"/>
            <a:chExt cx="317534" cy="119361"/>
          </a:xfrm>
        </p:grpSpPr>
        <p:sp>
          <p:nvSpPr>
            <p:cNvPr id="1760" name="Google Shape;1760;p56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Che Figo, ma come abbiamo sostenuto questa crescita?</a:t>
            </a:r>
            <a:endParaRPr dirty="0"/>
          </a:p>
        </p:txBody>
      </p:sp>
      <p:sp>
        <p:nvSpPr>
          <p:cNvPr id="1826" name="Google Shape;1826;p58"/>
          <p:cNvSpPr txBox="1">
            <a:spLocks noGrp="1"/>
          </p:cNvSpPr>
          <p:nvPr>
            <p:ph type="subTitle" idx="4294967295"/>
          </p:nvPr>
        </p:nvSpPr>
        <p:spPr>
          <a:xfrm>
            <a:off x="1056955" y="1925871"/>
            <a:ext cx="2934343" cy="197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800" dirty="0">
                <a:latin typeface="Londrina Solid" panose="00000500000000000000" charset="0"/>
              </a:rPr>
              <a:t>Ad oggi il </a:t>
            </a:r>
            <a:r>
              <a:rPr lang="it-IT" sz="2800" dirty="0">
                <a:solidFill>
                  <a:srgbClr val="F09B1D"/>
                </a:solidFill>
                <a:latin typeface="Londrina Solid" panose="00000500000000000000" charset="0"/>
              </a:rPr>
              <a:t>76,5% </a:t>
            </a:r>
            <a:r>
              <a:rPr lang="it-IT" sz="2800" dirty="0">
                <a:latin typeface="Londrina Solid" panose="00000500000000000000" charset="0"/>
              </a:rPr>
              <a:t>dell’energia viene prodotta tramite fonti non rinnovabili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6772AF-07EF-D9F1-630F-64431281ABE6}"/>
              </a:ext>
            </a:extLst>
          </p:cNvPr>
          <p:cNvSpPr txBox="1"/>
          <p:nvPr/>
        </p:nvSpPr>
        <p:spPr>
          <a:xfrm>
            <a:off x="1838146" y="407572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CC593D"/>
                </a:solidFill>
                <a:latin typeface="Londrina Solid" panose="00000500000000000000" charset="0"/>
              </a:rPr>
              <a:t>E questo non va bene…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735674-6432-6109-F46F-C68BCDB858A1}"/>
              </a:ext>
            </a:extLst>
          </p:cNvPr>
          <p:cNvSpPr txBox="1"/>
          <p:nvPr/>
        </p:nvSpPr>
        <p:spPr>
          <a:xfrm>
            <a:off x="550580" y="462150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2CA261-2D9E-BC44-72F2-54E55A9C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702" y="1693604"/>
            <a:ext cx="3032271" cy="30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8989"/>
      </p:ext>
    </p:extLst>
  </p:cSld>
  <p:clrMapOvr>
    <a:masterClrMapping/>
  </p:clrMapOvr>
</p:sld>
</file>

<file path=ppt/theme/theme1.xml><?xml version="1.0" encoding="utf-8"?>
<a:theme xmlns:a="http://schemas.openxmlformats.org/drawingml/2006/main" name="Ozone Layer &amp; Depletion - Science Lesson for High School to Celebrate World Ozone Day by Slidesgo">
  <a:themeElements>
    <a:clrScheme name="Simple Light">
      <a:dk1>
        <a:srgbClr val="2D4E46"/>
      </a:dk1>
      <a:lt1>
        <a:srgbClr val="E4D9D0"/>
      </a:lt1>
      <a:dk2>
        <a:srgbClr val="7AB17A"/>
      </a:dk2>
      <a:lt2>
        <a:srgbClr val="C5DCC4"/>
      </a:lt2>
      <a:accent1>
        <a:srgbClr val="B0D5DB"/>
      </a:accent1>
      <a:accent2>
        <a:srgbClr val="DCECEF"/>
      </a:accent2>
      <a:accent3>
        <a:srgbClr val="CC593D"/>
      </a:accent3>
      <a:accent4>
        <a:srgbClr val="F09B1D"/>
      </a:accent4>
      <a:accent5>
        <a:srgbClr val="F0CA1B"/>
      </a:accent5>
      <a:accent6>
        <a:srgbClr val="FFFFFF"/>
      </a:accent6>
      <a:hlink>
        <a:srgbClr val="2D4E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Presentazione su schermo (16:9)</PresentationFormat>
  <Paragraphs>124</Paragraphs>
  <Slides>29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Source Sans Pro</vt:lpstr>
      <vt:lpstr>Londrina Solid</vt:lpstr>
      <vt:lpstr>Arial</vt:lpstr>
      <vt:lpstr>Raleway-Regular</vt:lpstr>
      <vt:lpstr>Ozone Layer &amp; Depletion - Science Lesson for High School to Celebrate World Ozone Day by Slidesgo</vt:lpstr>
      <vt:lpstr>Carbon Neutral by 2050</vt:lpstr>
      <vt:lpstr>01</vt:lpstr>
      <vt:lpstr>Overview</vt:lpstr>
      <vt:lpstr>Ad oggi consumiamo parecchio</vt:lpstr>
      <vt:lpstr>Ma come ci siamo arrivati?</vt:lpstr>
      <vt:lpstr>Ma come ci siamo arrivati?</vt:lpstr>
      <vt:lpstr>Ma come ci siamo arrivati?</vt:lpstr>
      <vt:lpstr>Che Figo, ma come abbiamo sostenuto questa crescita?</vt:lpstr>
      <vt:lpstr>Che Figo, ma come abbiamo sostenuto questa crescita?</vt:lpstr>
      <vt:lpstr>Che Figo, ma come abbiamo sostenuto questa crescita?</vt:lpstr>
      <vt:lpstr>Che Figo, ma come abbiamo sostenuto questa crescita?</vt:lpstr>
      <vt:lpstr>Questo è un problema</vt:lpstr>
      <vt:lpstr>Senza contare che sono scarse</vt:lpstr>
      <vt:lpstr>Senza contare il cambiamento climatico </vt:lpstr>
      <vt:lpstr>Obbiettivi 2050</vt:lpstr>
      <vt:lpstr>2050?</vt:lpstr>
      <vt:lpstr>Figo il 2050</vt:lpstr>
      <vt:lpstr>Come raggiungere il 2050</vt:lpstr>
      <vt:lpstr>Figo 2050… ma quindi?</vt:lpstr>
      <vt:lpstr>Figo 2050… ma quanto ci costa?</vt:lpstr>
      <vt:lpstr>Figo 2050… ma quanto ci costa?</vt:lpstr>
      <vt:lpstr>Figo 2050… ma quanto ci costa?</vt:lpstr>
      <vt:lpstr>Figo 2050… ma quanto ci costa?</vt:lpstr>
      <vt:lpstr>Figo il 2050… ma ci dobbiamo impegnare</vt:lpstr>
      <vt:lpstr>-Enrico Berlinguer</vt:lpstr>
      <vt:lpstr>Tecnicismi</vt:lpstr>
      <vt:lpstr>Difficoltà incontrate</vt:lpstr>
      <vt:lpstr>Riferimenti</vt:lpstr>
      <vt:lpstr>Grazie dell’attenzione!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Martino Francesco Leone</cp:lastModifiedBy>
  <cp:revision>10</cp:revision>
  <dcterms:modified xsi:type="dcterms:W3CDTF">2024-09-10T18:44:19Z</dcterms:modified>
</cp:coreProperties>
</file>