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42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9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AFA0-9C7D-5FC8-35FD-B444B3C5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Tubes PWL</a:t>
            </a:r>
            <a:endParaRPr lang="en-S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CDD5-8C03-B99A-9555-5EAB2AA7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2072010_Martin W</a:t>
            </a:r>
          </a:p>
          <a:p>
            <a:r>
              <a:rPr lang="en-US" dirty="0"/>
              <a:t>2072011_Alvon J</a:t>
            </a:r>
          </a:p>
          <a:p>
            <a:r>
              <a:rPr lang="en-US" dirty="0"/>
              <a:t>2072049_Rifqi D</a:t>
            </a:r>
            <a:endParaRPr lang="en-SC" dirty="0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CCF60E11-4055-601C-1ACB-2E9BBCA0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84" b="2318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865-D807-2E55-3649-E2D0B6E9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S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487E-8340-EE5A-22C0-1160096A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Agar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kost</a:t>
            </a:r>
            <a:endParaRPr lang="en-SC" dirty="0"/>
          </a:p>
        </p:txBody>
      </p:sp>
    </p:spTree>
    <p:extLst>
      <p:ext uri="{BB962C8B-B14F-4D97-AF65-F5344CB8AC3E}">
        <p14:creationId xmlns:p14="http://schemas.microsoft.com/office/powerpoint/2010/main" val="3147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0ED99-7E24-C016-2A77-5F9E4EAF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cap="all" spc="400"/>
              <a:t>Tabel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A87F6-9BD2-49F1-0FFE-DFDC54FF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74" y="2180785"/>
            <a:ext cx="8531651" cy="4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7633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Malgun Gothic</vt:lpstr>
      <vt:lpstr>Malgun Gothic Semilight</vt:lpstr>
      <vt:lpstr>Arial</vt:lpstr>
      <vt:lpstr>Wingdings</vt:lpstr>
      <vt:lpstr>LeafVTI</vt:lpstr>
      <vt:lpstr>Tubes PWL</vt:lpstr>
      <vt:lpstr>Latar Belakang</vt:lpstr>
      <vt:lpstr>Tabel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PWL</dc:title>
  <dc:creator>2072010 Martin Widarmadi</dc:creator>
  <cp:lastModifiedBy>2072010 Martin Widarmadi</cp:lastModifiedBy>
  <cp:revision>1</cp:revision>
  <dcterms:created xsi:type="dcterms:W3CDTF">2022-06-12T12:34:49Z</dcterms:created>
  <dcterms:modified xsi:type="dcterms:W3CDTF">2022-06-12T15:06:20Z</dcterms:modified>
</cp:coreProperties>
</file>