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98764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0943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64148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01969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Nordic Sensor Company (NSC) is a top-five player in the IoT sensor space focusing on energy consumption and production. It has been plagued by high (~15%) failure rates of its </a:t>
            </a:r>
            <a:r>
              <a:rPr lang="en-US" sz="1200" dirty="0" err="1"/>
              <a:t>InSense</a:t>
            </a:r>
            <a:r>
              <a:rPr lang="en-US" sz="1200" dirty="0"/>
              <a:t> sensor. Early stage development testing encountered failure rates of 1-2% and has a significant numbers of orders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Management wants to know the specific reason for the high failure rates (source, cause or a combination of reasons)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941210"/>
            <a:ext cx="4324418" cy="90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failure rate to &lt;5% ASAP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source (4 </a:t>
            </a:r>
            <a:r>
              <a:rPr lang="en-AU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fatcories</a:t>
            </a: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and/or cause (7 specific parts from 26 suppliers) to determine the culprit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data sheets only contain 20’000 rows (last 2 quarters)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 datasheet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Data includes manufacturing dates (last 2 quarters), dates and results of testing, manufacturer of individual parts for each sensor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32814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AU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Bernard Ong – CTO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Otto Evens – </a:t>
            </a:r>
            <a:r>
              <a:rPr lang="en-AU" sz="1200" dirty="0" err="1"/>
              <a:t>InSense</a:t>
            </a:r>
            <a:r>
              <a:rPr lang="en-AU" sz="1200" dirty="0"/>
              <a:t>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Tony Abraham -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AU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Head of Science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72491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How can the Nordic Sensor Company reduce the current </a:t>
            </a:r>
            <a:r>
              <a:rPr lang="en-US" b="1" dirty="0" err="1"/>
              <a:t>InSense</a:t>
            </a:r>
            <a:r>
              <a:rPr lang="en-US" b="1" dirty="0"/>
              <a:t> sensor failure rate to &lt;5% ASAP by identifying the specific reasons for the current failure rate of ~15%.</a:t>
            </a: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534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Martin Wipf</cp:lastModifiedBy>
  <cp:revision>8</cp:revision>
  <dcterms:modified xsi:type="dcterms:W3CDTF">2021-01-21T18:58:42Z</dcterms:modified>
</cp:coreProperties>
</file>