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6FA8-C39C-4502-80EC-B718F44B8DE2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4CB09-10D1-4DE7-AC2B-B90DD174236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www.umfrageonline.com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OffeneFrag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8229600" cy="446449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Geschlossene Fragen</a:t>
            </a:r>
            <a:endParaRPr lang="de-DE" dirty="0"/>
          </a:p>
        </p:txBody>
      </p:sp>
      <p:pic>
        <p:nvPicPr>
          <p:cNvPr id="4" name="Inhaltsplatzhalter 3" descr="geschlosseneFr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6515" y="1340768"/>
            <a:ext cx="7830969" cy="511256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geschlossenefrag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24744"/>
            <a:ext cx="8424936" cy="532859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Rangfolge</a:t>
            </a:r>
            <a:endParaRPr lang="de-DE" dirty="0"/>
          </a:p>
        </p:txBody>
      </p:sp>
      <p:pic>
        <p:nvPicPr>
          <p:cNvPr id="4" name="Inhaltsplatzhalter 3" descr="Rangfol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5631"/>
            <a:ext cx="8229600" cy="375510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Rangfolg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692696"/>
            <a:ext cx="8208912" cy="568863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Polaritätenprofil</a:t>
            </a:r>
            <a:endParaRPr lang="de-DE" dirty="0"/>
          </a:p>
        </p:txBody>
      </p:sp>
      <p:pic>
        <p:nvPicPr>
          <p:cNvPr id="4" name="Inhaltsplatzhalter 3" descr="Polaritätenprofi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280920" cy="504056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 und Zwischentext einfügen</a:t>
            </a:r>
            <a:endParaRPr lang="de-DE" dirty="0"/>
          </a:p>
        </p:txBody>
      </p:sp>
      <p:pic>
        <p:nvPicPr>
          <p:cNvPr id="4" name="Inhaltsplatzhalter 3" descr="BildUndZwischentex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4969" y="1600200"/>
            <a:ext cx="7574061" cy="485313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Dateien Hochladen</a:t>
            </a:r>
            <a:endParaRPr lang="de-DE" dirty="0"/>
          </a:p>
        </p:txBody>
      </p:sp>
      <p:pic>
        <p:nvPicPr>
          <p:cNvPr id="4" name="Inhaltsplatzhalter 3" descr="dateiHochlad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880"/>
            <a:ext cx="8229600" cy="309634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Pflichtfrage</a:t>
            </a:r>
            <a:endParaRPr lang="de-DE" dirty="0"/>
          </a:p>
        </p:txBody>
      </p:sp>
      <p:pic>
        <p:nvPicPr>
          <p:cNvPr id="4" name="Inhaltsplatzhalter 3" descr="Pflichtfr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208912" cy="5400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Schlussseite</a:t>
            </a:r>
            <a:endParaRPr lang="de-DE" dirty="0"/>
          </a:p>
        </p:txBody>
      </p:sp>
      <p:pic>
        <p:nvPicPr>
          <p:cNvPr id="4" name="Inhaltsplatzhalter 3" descr="schlusssei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7792"/>
            <a:ext cx="8229600" cy="442952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Anmelden</a:t>
            </a:r>
            <a:endParaRPr lang="de-DE" dirty="0"/>
          </a:p>
        </p:txBody>
      </p:sp>
      <p:pic>
        <p:nvPicPr>
          <p:cNvPr id="8" name="Inhaltsplatzhalter 7" descr="Registrier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7416" y="1600200"/>
            <a:ext cx="614916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Speichern</a:t>
            </a:r>
            <a:endParaRPr lang="de-DE" dirty="0"/>
          </a:p>
        </p:txBody>
      </p:sp>
      <p:pic>
        <p:nvPicPr>
          <p:cNvPr id="4" name="Inhaltsplatzhalter 3" descr="speicher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6793"/>
            <a:ext cx="8229600" cy="489654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Anmelden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Hochschul</a:t>
            </a:r>
            <a:r>
              <a:rPr lang="de-DE" dirty="0" smtClean="0"/>
              <a:t> E-Mail Adresse</a:t>
            </a:r>
          </a:p>
          <a:p>
            <a:r>
              <a:rPr lang="de-DE" dirty="0" smtClean="0"/>
              <a:t>Kostenlose Studentenmitgliedschaft</a:t>
            </a:r>
          </a:p>
          <a:p>
            <a:r>
              <a:rPr lang="de-DE" dirty="0" smtClean="0"/>
              <a:t>Unbeschränkt gültig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  <a:endParaRPr lang="de-DE" dirty="0"/>
          </a:p>
        </p:txBody>
      </p:sp>
      <p:pic>
        <p:nvPicPr>
          <p:cNvPr id="4" name="Inhaltsplatzhalter 3" descr="startsei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484784"/>
            <a:ext cx="7560840" cy="51125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Erstellen einer Umfrage</a:t>
            </a:r>
            <a:endParaRPr lang="de-DE" dirty="0"/>
          </a:p>
        </p:txBody>
      </p:sp>
      <p:pic>
        <p:nvPicPr>
          <p:cNvPr id="4" name="Inhaltsplatzhalter 3" descr="UmfrageErstell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801"/>
            <a:ext cx="8229600" cy="482453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Umfrage bearbeiten</a:t>
            </a:r>
            <a:endParaRPr lang="de-DE" dirty="0"/>
          </a:p>
        </p:txBody>
      </p:sp>
      <p:pic>
        <p:nvPicPr>
          <p:cNvPr id="4" name="Inhaltsplatzhalter 3" descr="Seitebearbeit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00200"/>
            <a:ext cx="7992888" cy="48531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Fragenkatalog</a:t>
            </a:r>
            <a:endParaRPr lang="de-DE" dirty="0"/>
          </a:p>
        </p:txBody>
      </p:sp>
      <p:pic>
        <p:nvPicPr>
          <p:cNvPr id="4" name="Inhaltsplatzhalter 3" descr="FragenKatalo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6793"/>
            <a:ext cx="8229600" cy="381642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Ja/Nein Fragen</a:t>
            </a:r>
            <a:endParaRPr lang="de-DE" dirty="0"/>
          </a:p>
        </p:txBody>
      </p:sp>
      <p:pic>
        <p:nvPicPr>
          <p:cNvPr id="4" name="Inhaltsplatzhalter 3" descr="JaNe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6832"/>
            <a:ext cx="8229600" cy="352839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pic>
        <p:nvPicPr>
          <p:cNvPr id="4" name="Inhaltsplatzhalter 3" descr="OffeneFrag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00200"/>
            <a:ext cx="7848872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www.umfrageonline.com</vt:lpstr>
      <vt:lpstr>Anmelden</vt:lpstr>
      <vt:lpstr>Anmelden</vt:lpstr>
      <vt:lpstr>Startseite</vt:lpstr>
      <vt:lpstr>Erstellen einer Umfrage</vt:lpstr>
      <vt:lpstr>Umfrage bearbeiten</vt:lpstr>
      <vt:lpstr>Fragenkatalog</vt:lpstr>
      <vt:lpstr>Ja/Nein Fragen</vt:lpstr>
      <vt:lpstr>Offene Fragen</vt:lpstr>
      <vt:lpstr>Folie 10</vt:lpstr>
      <vt:lpstr>Geschlossene Fragen</vt:lpstr>
      <vt:lpstr>Folie 12</vt:lpstr>
      <vt:lpstr>Rangfolge</vt:lpstr>
      <vt:lpstr>Folie 14</vt:lpstr>
      <vt:lpstr>Polaritätenprofil</vt:lpstr>
      <vt:lpstr>Bild und Zwischentext einfügen</vt:lpstr>
      <vt:lpstr>Dateien Hochladen</vt:lpstr>
      <vt:lpstr>Pflichtfrage</vt:lpstr>
      <vt:lpstr>Schlussseite</vt:lpstr>
      <vt:lpstr>Speichern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Renata</dc:creator>
  <cp:lastModifiedBy>Renata</cp:lastModifiedBy>
  <cp:revision>8</cp:revision>
  <dcterms:created xsi:type="dcterms:W3CDTF">2018-06-04T17:06:02Z</dcterms:created>
  <dcterms:modified xsi:type="dcterms:W3CDTF">2018-06-04T18:12:44Z</dcterms:modified>
</cp:coreProperties>
</file>