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4363" y="1219200"/>
            <a:ext cx="39062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14363" y="2552700"/>
            <a:ext cx="2667953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048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计算机科学进展</a:t>
            </a:r>
            <a:endParaRPr lang="en-US" sz="2048" dirty="0"/>
          </a:p>
        </p:txBody>
      </p:sp>
      <p:sp>
        <p:nvSpPr>
          <p:cNvPr id="4" name="Text 2"/>
          <p:cNvSpPr/>
          <p:nvPr/>
        </p:nvSpPr>
        <p:spPr>
          <a:xfrm>
            <a:off x="614363" y="375761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20124652徐驰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614363" y="4071937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2023-05-16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GitHub的发展历程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1672" y="1304925"/>
            <a:ext cx="7449207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642366" y="1525642"/>
            <a:ext cx="3651031" cy="3678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2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创立</a:t>
            </a:r>
            <a:endParaRPr lang="en-US" sz="1236" dirty="0"/>
          </a:p>
        </p:txBody>
      </p:sp>
      <p:sp>
        <p:nvSpPr>
          <p:cNvPr id="5" name="Text 2"/>
          <p:cNvSpPr/>
          <p:nvPr/>
        </p:nvSpPr>
        <p:spPr>
          <a:xfrm>
            <a:off x="2642366" y="2638425"/>
            <a:ext cx="3651031" cy="3678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2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融资和收购</a:t>
            </a:r>
            <a:endParaRPr lang="en-US" sz="1236" dirty="0"/>
          </a:p>
        </p:txBody>
      </p:sp>
      <p:sp>
        <p:nvSpPr>
          <p:cNvPr id="6" name="Text 3"/>
          <p:cNvSpPr/>
          <p:nvPr/>
        </p:nvSpPr>
        <p:spPr>
          <a:xfrm>
            <a:off x="2642366" y="3755806"/>
            <a:ext cx="3651031" cy="3678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2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创新和社区</a:t>
            </a:r>
            <a:endParaRPr lang="en-US" sz="12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创立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GItHub于2008年4月由Tom Preston、Chris Wanstrath 和 PJ Hyett三人创立。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4510088" y="2224088"/>
            <a:ext cx="3571875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GitHub最初是一个自筹资金的创业公司，前四年仅靠三位创始人的收入维持运营。</a:t>
            </a:r>
            <a:endParaRPr lang="en-US" sz="128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融资和收购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2012年7月，风险投资公司Andreessen Horowitz向GitHub投资了1亿美元。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4510088" y="2224088"/>
            <a:ext cx="3571875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2018年6月，微软以75亿美元的价格收购了GitHub。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4510088" y="3081338"/>
            <a:ext cx="3571875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收购后，GitHub保持了其独立性和开放性，继续为开发者提供服务。</a:t>
            </a:r>
            <a:endParaRPr lang="en-US" sz="128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创新和社区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2020年10月，GitHub宣布推出GitHub Sponsors，支持开发者通过赞助获得收入。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4510088" y="2509838"/>
            <a:ext cx="3571875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 Sponsors是GitHub对开源社区的一种回馈，让开发者可以专注于创造。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4510088" y="3367088"/>
            <a:ext cx="3571875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开源社区是GitHub的核心和灵魂，也是当今软件开发的基础。</a:t>
            </a:r>
            <a:endParaRPr lang="en-US" sz="12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GitHub的功能定位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GitHub的功能定位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257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GitHub是一个面向开发者的平台，提供了多种工具和服务来帮助他们构建软件。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GitHub的主要功能包括：</a:t>
            </a:r>
            <a:endParaRPr lang="en-US" sz="1536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28700" y="1290638"/>
            <a:ext cx="1914525" cy="581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64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代码托管：用户可以在GitHub上创建和管理Git仓库，存储和版本控制代码。</a:t>
            </a:r>
            <a:endParaRPr lang="en-US" sz="864" dirty="0"/>
          </a:p>
        </p:txBody>
      </p:sp>
      <p:sp>
        <p:nvSpPr>
          <p:cNvPr id="4" name="Text 1"/>
          <p:cNvSpPr/>
          <p:nvPr/>
        </p:nvSpPr>
        <p:spPr>
          <a:xfrm>
            <a:off x="3614738" y="1290638"/>
            <a:ext cx="1914525" cy="581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64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协作开发：用户可以在GitHub上创建和加入组织、团队和项目，与其他开发者协同工作。</a:t>
            </a:r>
            <a:endParaRPr lang="en-US" sz="864" dirty="0"/>
          </a:p>
        </p:txBody>
      </p:sp>
      <p:sp>
        <p:nvSpPr>
          <p:cNvPr id="5" name="Text 2"/>
          <p:cNvSpPr/>
          <p:nvPr/>
        </p:nvSpPr>
        <p:spPr>
          <a:xfrm>
            <a:off x="6200775" y="1290638"/>
            <a:ext cx="191452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64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代码审查：用户可以在GitHub上提交和合并拉取请求（pull request），对代码进行评论和反馈。</a:t>
            </a:r>
            <a:endParaRPr lang="en-US" sz="864" dirty="0"/>
          </a:p>
        </p:txBody>
      </p:sp>
      <p:sp>
        <p:nvSpPr>
          <p:cNvPr id="6" name="Text 3"/>
          <p:cNvSpPr/>
          <p:nvPr/>
        </p:nvSpPr>
        <p:spPr>
          <a:xfrm>
            <a:off x="1028700" y="3548063"/>
            <a:ext cx="1914525" cy="966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64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问题和功能跟踪：用户可以在GitHub上创建和管理问题（issue）和里程碑（milestone），跟踪项目的进度和需求。</a:t>
            </a:r>
            <a:endParaRPr lang="en-US" sz="864" dirty="0"/>
          </a:p>
        </p:txBody>
      </p:sp>
      <p:sp>
        <p:nvSpPr>
          <p:cNvPr id="7" name="Text 4"/>
          <p:cNvSpPr/>
          <p:nvPr/>
        </p:nvSpPr>
        <p:spPr>
          <a:xfrm>
            <a:off x="3614738" y="3548063"/>
            <a:ext cx="191452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64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持续集成和持续部署（CI/CD）：用户可以在GitHub上使用GitHub Actions来自动化软件的构建、测试和部署流程。</a:t>
            </a:r>
            <a:endParaRPr lang="en-US" sz="864" dirty="0"/>
          </a:p>
        </p:txBody>
      </p:sp>
      <p:sp>
        <p:nvSpPr>
          <p:cNvPr id="8" name="Text 5"/>
          <p:cNvSpPr/>
          <p:nvPr/>
        </p:nvSpPr>
        <p:spPr>
          <a:xfrm>
            <a:off x="6200775" y="3548063"/>
            <a:ext cx="1914525" cy="966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864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社区互动：用户可以在GitHub上参与开源项目，贡献代码、文档或者赞助，也可以在GitHub上创建和浏览讨论（discussion），与其他开发者交流和学习。</a:t>
            </a:r>
            <a:endParaRPr lang="en-US" sz="864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GitHub的前沿进展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GitHub的前沿进展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680085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GitHub不断地推出新的功能和服务，以满足开发者的需求和期望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GitHub近期的一些重要进展包括：</a:t>
            </a:r>
            <a:endParaRPr lang="en-US" sz="1536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GitHub近期的一些重要进展包括：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428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 Copilot：一个基于人工智能的编程助手，可以根据用户的注释或代码片段自动生成代码。</a:t>
            </a:r>
            <a:endParaRPr lang="en-US" sz="960" dirty="0"/>
          </a:p>
        </p:txBody>
      </p:sp>
      <p:sp>
        <p:nvSpPr>
          <p:cNvPr id="5" name="Text 2"/>
          <p:cNvSpPr/>
          <p:nvPr/>
        </p:nvSpPr>
        <p:spPr>
          <a:xfrm>
            <a:off x="4510088" y="2009775"/>
            <a:ext cx="3571875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 Codespaces：一个基于云端的集成开发环境（IDE），可以让用户直接在浏览器或者VS Code中编辑、运行和调试代码。</a:t>
            </a:r>
            <a:endParaRPr lang="en-US" sz="960" dirty="0"/>
          </a:p>
        </p:txBody>
      </p:sp>
      <p:sp>
        <p:nvSpPr>
          <p:cNvPr id="6" name="Text 3"/>
          <p:cNvSpPr/>
          <p:nvPr/>
        </p:nvSpPr>
        <p:spPr>
          <a:xfrm>
            <a:off x="4510088" y="2867025"/>
            <a:ext cx="3571875" cy="428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 Discussions：一个类似于论坛的功能，可以让用户在项目中创建和参与话题，分享想法和经验。</a:t>
            </a:r>
            <a:endParaRPr lang="en-US" sz="960" dirty="0"/>
          </a:p>
        </p:txBody>
      </p:sp>
      <p:sp>
        <p:nvSpPr>
          <p:cNvPr id="7" name="Text 4"/>
          <p:cNvSpPr/>
          <p:nvPr/>
        </p:nvSpPr>
        <p:spPr>
          <a:xfrm>
            <a:off x="4510088" y="3509963"/>
            <a:ext cx="3571875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96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 Security Lab：一个旨在提高软件安全性的平台，可以让用户发现和修复安全漏洞，也可以参与悬赏计划。</a:t>
            </a:r>
            <a:endParaRPr lang="en-US" sz="9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428625"/>
            <a:ext cx="516255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662238" y="1347787"/>
            <a:ext cx="5386388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GitHub是什么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GitHub的发展历程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GitHub的功能定位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GitHub的前沿进展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038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GitHub是一个基于Git的在线代码托管平台，也是全球最大的开源社区</a:t>
            </a:r>
            <a:endParaRPr lang="en-US" sz="140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GitHub从2008年创立至今，经历了多次重大的发展和变革，成为了微软的一部分</a:t>
            </a:r>
            <a:endParaRPr lang="en-US" sz="140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GitHub提供了多种功能和服务，帮助开发者创建和管理项目，协作开发，审查代码，跟踪问题和功能，自动化软件的构建和部署，以及参与社区互动</a:t>
            </a:r>
            <a:endParaRPr lang="en-US" sz="140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GitHub不断地推出新的功能和服务，以满足开发者的需求和期望，例如GitHub Copilot、GitHub Codespaces、GitHub Discussions和GitHub Security Lab等</a:t>
            </a:r>
            <a:endParaRPr lang="en-US" sz="140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GitHub是一个不断创新和进步的平台，也是一个充满活力和潜力的社区</a:t>
            </a:r>
            <a:endParaRPr lang="en-US" sz="1408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063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00063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GitHub是什么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GitHub是什么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2000" y="1363037"/>
            <a:ext cx="7715250" cy="321752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9089" y="2487467"/>
            <a:ext cx="1854581" cy="389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308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</a:t>
            </a:r>
            <a:endParaRPr lang="en-US" sz="1308" dirty="0"/>
          </a:p>
        </p:txBody>
      </p:sp>
      <p:sp>
        <p:nvSpPr>
          <p:cNvPr id="5" name="Text 2"/>
          <p:cNvSpPr/>
          <p:nvPr/>
        </p:nvSpPr>
        <p:spPr>
          <a:xfrm>
            <a:off x="3692335" y="2487467"/>
            <a:ext cx="1854581" cy="389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308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功能</a:t>
            </a:r>
            <a:endParaRPr lang="en-US" sz="1308" dirty="0"/>
          </a:p>
        </p:txBody>
      </p:sp>
      <p:sp>
        <p:nvSpPr>
          <p:cNvPr id="6" name="Text 3"/>
          <p:cNvSpPr/>
          <p:nvPr/>
        </p:nvSpPr>
        <p:spPr>
          <a:xfrm>
            <a:off x="6520448" y="2487467"/>
            <a:ext cx="1854581" cy="389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308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规模</a:t>
            </a:r>
            <a:endParaRPr lang="en-US" sz="130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257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GitHub是一个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基于Git的在线代码托管平台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，也是全球最大的开源社区。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Git是一个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分布式版本控制系统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，可以让开发者在本地和远程管理代码的变更。</a:t>
            </a:r>
            <a:endParaRPr lang="en-US" sz="153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功能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257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GitHub允许用户创建和管理项目，协作开发，审查代码，跟踪问题和功能，部署软件等。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GitHub还提供了一些特色功能，如：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GitHub还提供了一些特色功能，如：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 Actions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：让用户可以自动化工作流程，如测试，构建，部署等。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 Pages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：让用户可以用GitHub托管静态网站或博客。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 Gist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：让用户可以分享代码片段或文本。</a:t>
            </a:r>
            <a:endParaRPr lang="en-US" sz="153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规模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1437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GitHub拥有超过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1亿个开发者</a:t>
            </a:r>
            <a:pPr algn="l" indent="0" marL="0">
              <a:lnSpc>
                <a:spcPct val="150000"/>
              </a:lnSpc>
              <a:buNone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和</a:t>
            </a:r>
            <a:pPr algn="l" indent="0" marL="0">
              <a:lnSpc>
                <a:spcPct val="150000"/>
              </a:lnSpc>
              <a:buNone/>
            </a:pPr>
            <a:r>
              <a:rPr lang="en-US" sz="15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3.3亿个项目。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GitHub支持多种编程语言，如Java, Python, C#, Ruby等。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GitHub上有许多知名的开源项目，如Linux, TensorFlow, React等。</a:t>
            </a:r>
            <a:endParaRPr lang="en-US" sz="153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GitHub的发展历程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subject>计算机科学进展</dc:subject>
  <dc:creator>20124652徐驰</dc:creator>
  <cp:lastModifiedBy>20124652徐驰</cp:lastModifiedBy>
  <cp:revision>1</cp:revision>
  <dcterms:created xsi:type="dcterms:W3CDTF">2023-05-14T08:14:54Z</dcterms:created>
  <dcterms:modified xsi:type="dcterms:W3CDTF">2023-05-14T08:14:54Z</dcterms:modified>
</cp:coreProperties>
</file>