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3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56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blue_abstract_hexagon_20220626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blue_abstract_hexagon_20220626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blue_abstract_hexagon_20220626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blue_abstract_hexagon_20220626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blue_abstract_hexagon_20220626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24425" y="904875"/>
            <a:ext cx="3987165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6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计算机系统结构</a:t>
            </a:r>
            <a:endParaRPr lang="en-US" sz="3680" dirty="0"/>
          </a:p>
        </p:txBody>
      </p:sp>
      <p:sp>
        <p:nvSpPr>
          <p:cNvPr id="3" name="Text 1"/>
          <p:cNvSpPr/>
          <p:nvPr/>
        </p:nvSpPr>
        <p:spPr>
          <a:xfrm>
            <a:off x="4924425" y="2352675"/>
            <a:ext cx="3987165" cy="752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9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Intel和AMD最新cpu比较</a:t>
            </a:r>
            <a:endParaRPr lang="en-US" sz="1920" dirty="0"/>
          </a:p>
        </p:txBody>
      </p:sp>
      <p:sp>
        <p:nvSpPr>
          <p:cNvPr id="4" name="Text 2"/>
          <p:cNvSpPr/>
          <p:nvPr/>
        </p:nvSpPr>
        <p:spPr>
          <a:xfrm>
            <a:off x="4924425" y="3871913"/>
            <a:ext cx="3709987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2023-05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7175" y="1166813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109788" y="2843213"/>
            <a:ext cx="5011103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584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Intel最新第13代处理器</a:t>
            </a:r>
            <a:endParaRPr lang="en-US" sz="358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Intel最新第13代处理器</a:t>
            </a:r>
            <a:endParaRPr lang="en-US" sz="2400" dirty="0"/>
          </a:p>
        </p:txBody>
      </p:sp>
      <p:pic>
        <p:nvPicPr>
          <p:cNvPr id="3" name="Image 0" descr="https://bucket-mindshow.oss-cn-beijing.aliyuncs.com/file/6478549/20230510173914_9q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28713"/>
            <a:ext cx="77152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7175" y="1166813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109788" y="2843213"/>
            <a:ext cx="5011103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Raptor Lake</a:t>
            </a:r>
            <a:endParaRPr lang="en-US" sz="38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788" y="333375"/>
            <a:ext cx="7953375" cy="481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6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Raptor Lake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633413" y="1333500"/>
            <a:ext cx="2867025" cy="15001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2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Raptor Lake架构采用先进的10nm工艺制造，采用Golden Cove CPU核心。这是一种全新的CPU架构，可以提供更加卓越的性能和效率。同时，英特尔还将增加更多的CPU核心，从而提高处理器的多线程性能。</a:t>
            </a:r>
            <a:endParaRPr lang="en-US" sz="1120" dirty="0"/>
          </a:p>
        </p:txBody>
      </p:sp>
      <p:sp>
        <p:nvSpPr>
          <p:cNvPr id="5" name="Text 2"/>
          <p:cNvSpPr/>
          <p:nvPr/>
        </p:nvSpPr>
        <p:spPr>
          <a:xfrm>
            <a:off x="633413" y="3086100"/>
            <a:ext cx="2867025" cy="1000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12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Raptor Lake 架构还将引入更多的AI技术以及新的指令集，这将有助于在人工智能和机器学习等领域提高处理器性能。</a:t>
            </a:r>
            <a:endParaRPr lang="en-US" sz="1120" dirty="0"/>
          </a:p>
        </p:txBody>
      </p:sp>
      <p:pic>
        <p:nvPicPr>
          <p:cNvPr id="6" name="Image 1" descr="https://bucket-mindshow.oss-cn-beijing.aliyuncs.com/file/6478549/20230510174830_z6js.png"/>
          <p:cNvPicPr>
            <a:picLocks noChangeAspect="1"/>
          </p:cNvPicPr>
          <p:nvPr/>
        </p:nvPicPr>
        <p:blipFill>
          <a:blip r:embed="rId5"/>
          <a:srcRect l="-3251" r="-3251"/>
          <a:stretch/>
        </p:blipFill>
        <p:spPr>
          <a:xfrm>
            <a:off x="4568709" y="1679748"/>
            <a:ext cx="3471863" cy="2100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7175" y="1166813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109788" y="2843213"/>
            <a:ext cx="5011103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AMD</a:t>
            </a:r>
            <a:endParaRPr lang="en-US" sz="38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AMD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2414588"/>
            <a:ext cx="7715250" cy="1428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536" dirty="0"/>
          </a:p>
        </p:txBody>
      </p:sp>
      <p:pic>
        <p:nvPicPr>
          <p:cNvPr id="4" name="Image 0" descr="https://bucket-mindshow.oss-cn-beijing.aliyuncs.com/file/6478549/20230510181227_prv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28713"/>
            <a:ext cx="7715250" cy="1228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bucket-mindshow.oss-cn-beijing.aliyuncs.com/file/6478549/20230510184312_h43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3" y="1128713"/>
            <a:ext cx="6453187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7175" y="1166813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109788" y="2843213"/>
            <a:ext cx="5011103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ZEN 4</a:t>
            </a:r>
            <a:endParaRPr lang="en-US" sz="38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ZEN 4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128713"/>
            <a:ext cx="7715250" cy="3429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ZEN 4架构于2022年发布，并将在7nm / 5nm工艺节点上制造，这将使其比之前的ZEN架构具有更高的能效和性能。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ZEN 4支持DDR5内存和PCIe 5.0总线，这极大地提高了内存带宽和I / O速度。ZEN 4还使用与NVIDIA合作开发的CDNA GPU体系结构，这增加了对机器学习和人工智能的支持。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另外，ZEN 4架构还利用AMD Infinity Architecture中的多个技术，包括Infinity Fabric和Infinity Cache。这些技术进一步提高了处理器的内部通信速度和缓存容量，从而提高整个系统的性能。同时，ZEN 4架构还采用更高效的8核心簇，使其在多核应用程序中表现更加卓越。</a:t>
            </a:r>
            <a:endParaRPr lang="en-US" sz="1536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7175" y="1166813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109788" y="2843213"/>
            <a:ext cx="5011103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84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未来发展趋势</a:t>
            </a:r>
            <a:endParaRPr lang="en-US" sz="38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14638" y="557213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095625" y="1485900"/>
            <a:ext cx="5048250" cy="32051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影响处理性能的参数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Intel最新第13代处理器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Raptor Lake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AMD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ZEN 4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未来发展趋势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未来发展趋势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128713"/>
            <a:ext cx="771525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更多的核心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更高的频率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更多的缓存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更好的能源效率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更好的混合架构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更加智能的处理</a:t>
            </a:r>
            <a:endParaRPr lang="en-US" sz="153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57775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057775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5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7175" y="1166813"/>
            <a:ext cx="101441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109788" y="2843213"/>
            <a:ext cx="5011103" cy="16192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6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影响处理性能的参数</a:t>
            </a:r>
            <a:endParaRPr lang="en-US" sz="361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影响处理性能的参数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128713"/>
            <a:ext cx="771525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核心数量和线程数量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基础频率和最大加速频率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架构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缓存大小和速度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芯片组和内存频率</a:t>
            </a:r>
            <a:endParaRPr lang="en-US" sz="1536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制造工艺</a:t>
            </a:r>
            <a:endParaRPr lang="en-US" sz="153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核心数量和线程数量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128713"/>
            <a:ext cx="7715250" cy="1028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更多的核心和线程数量可以使CPU在同时执行多个任务时更加高效。例如，一个四核心CPU可以同时处理四个任务，而一个八核心CPU可以同时处理更多的任务。</a:t>
            </a:r>
            <a:endParaRPr lang="en-US" sz="153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92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基础频率和最大加速频率</a:t>
            </a:r>
            <a:endParaRPr lang="en-US" sz="1920" dirty="0"/>
          </a:p>
        </p:txBody>
      </p:sp>
      <p:sp>
        <p:nvSpPr>
          <p:cNvPr id="3" name="Text 1"/>
          <p:cNvSpPr/>
          <p:nvPr/>
        </p:nvSpPr>
        <p:spPr>
          <a:xfrm>
            <a:off x="762000" y="1128713"/>
            <a:ext cx="7715250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基础频率是CPU的默认时钟速度，最大加速频率是CPU可以达到的最高速度。更高的基础频率和最大加速频率可以使CPU更快地执行任务。</a:t>
            </a:r>
            <a:endParaRPr lang="en-US" sz="153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5F04D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架构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128713"/>
            <a:ext cx="7715250" cy="685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536" dirty="0">
                <a:solidFill>
                  <a:srgbClr val="646464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不同的CPU架构具有不同的特点。例如，有些架构更适合高性能计算，而有些架构则更适合移动设备。选择合适的架构对于特定任务的性能至关重要。</a:t>
            </a:r>
            <a:endParaRPr lang="en-US" sz="153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71550" y="1319213"/>
            <a:ext cx="2300288" cy="2009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92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缓存大小和速度</a:t>
            </a:r>
            <a:endParaRPr lang="en-US" sz="1920" dirty="0"/>
          </a:p>
        </p:txBody>
      </p:sp>
      <p:sp>
        <p:nvSpPr>
          <p:cNvPr id="4" name="Text 1"/>
          <p:cNvSpPr/>
          <p:nvPr/>
        </p:nvSpPr>
        <p:spPr>
          <a:xfrm>
            <a:off x="4510088" y="1366838"/>
            <a:ext cx="3571875" cy="30003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92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缓存是CPU在处理数据时使用的存储器。较大且速度更快的缓存可以提高CPU的数据处理能力。更大的缓存可以存储更多的数据，并缓存更多的指令，使CPU更快地完成计算任务。</a:t>
            </a:r>
            <a:endParaRPr lang="en-US" sz="19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04975" y="1714500"/>
            <a:ext cx="5738813" cy="17145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92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新的制造工艺可以使芯片更小更快。更小的芯片意味着更短的电路路径和更少的电子流动，从而提高CPU的速度。制造工艺也可以降低电力消耗，降低CPU的热量，延长CPU的寿命。</a:t>
            </a:r>
            <a:endParaRPr lang="en-US" sz="19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全屏显示(16:9)</PresentationFormat>
  <Paragraphs>78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Noto Sans SC</vt:lpstr>
      <vt:lpstr>等线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计算机系统结构</dc:title>
  <dc:subject>Intel和AMD最新cpu比较</dc:subject>
  <dc:creator/>
  <cp:lastModifiedBy>俞 博文</cp:lastModifiedBy>
  <cp:revision>2</cp:revision>
  <dcterms:created xsi:type="dcterms:W3CDTF">2023-05-10T10:47:18Z</dcterms:created>
  <dcterms:modified xsi:type="dcterms:W3CDTF">2023-05-10T10:48:05Z</dcterms:modified>
</cp:coreProperties>
</file>