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FCFAB-121F-4A29-A7BE-0658230806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76F0F1-1AC8-4C1B-9AEB-6C64FEA7EFBB}">
      <dgm:prSet phldrT="[Text]"/>
      <dgm:spPr/>
      <dgm:t>
        <a:bodyPr/>
        <a:lstStyle/>
        <a:p>
          <a:r>
            <a:rPr lang="en-US" dirty="0" smtClean="0"/>
            <a:t>React</a:t>
          </a:r>
        </a:p>
        <a:p>
          <a:r>
            <a:rPr lang="en-US" dirty="0" smtClean="0"/>
            <a:t>React Router</a:t>
          </a:r>
        </a:p>
        <a:p>
          <a:r>
            <a:rPr lang="en-US" dirty="0" smtClean="0"/>
            <a:t>Material UI</a:t>
          </a:r>
        </a:p>
        <a:p>
          <a:r>
            <a:rPr lang="en-US" dirty="0" err="1" smtClean="0"/>
            <a:t>Bootstap</a:t>
          </a:r>
          <a:endParaRPr lang="en-US" dirty="0" smtClean="0"/>
        </a:p>
        <a:p>
          <a:r>
            <a:rPr lang="en-US" dirty="0" err="1" smtClean="0"/>
            <a:t>Axios</a:t>
          </a:r>
          <a:endParaRPr lang="en-US" dirty="0" smtClean="0"/>
        </a:p>
      </dgm:t>
    </dgm:pt>
    <dgm:pt modelId="{EB2A1164-E37A-43F1-A425-893CEEBC0CC2}" type="parTrans" cxnId="{0F5A011C-0BD7-4C7E-95A7-84E9C81ECEBC}">
      <dgm:prSet/>
      <dgm:spPr/>
      <dgm:t>
        <a:bodyPr/>
        <a:lstStyle/>
        <a:p>
          <a:endParaRPr lang="en-GB"/>
        </a:p>
      </dgm:t>
    </dgm:pt>
    <dgm:pt modelId="{1C5FF9A9-F731-46D4-B3BC-C53D31B1E509}" type="sibTrans" cxnId="{0F5A011C-0BD7-4C7E-95A7-84E9C81ECEBC}">
      <dgm:prSet/>
      <dgm:spPr/>
      <dgm:t>
        <a:bodyPr/>
        <a:lstStyle/>
        <a:p>
          <a:endParaRPr lang="en-GB"/>
        </a:p>
      </dgm:t>
    </dgm:pt>
    <dgm:pt modelId="{479B89F0-0C1F-46B1-900D-7363D4BFCD97}">
      <dgm:prSet phldrT="[Text]"/>
      <dgm:spPr/>
      <dgm:t>
        <a:bodyPr/>
        <a:lstStyle/>
        <a:p>
          <a:r>
            <a:rPr lang="en-US" dirty="0" smtClean="0"/>
            <a:t>Mongo</a:t>
          </a:r>
          <a:endParaRPr lang="en-GB" dirty="0"/>
        </a:p>
      </dgm:t>
    </dgm:pt>
    <dgm:pt modelId="{3D0E2906-FC4F-404C-801F-F0EBD7955DD8}" type="parTrans" cxnId="{A3994D9B-1139-4031-88B3-539600F7AE98}">
      <dgm:prSet/>
      <dgm:spPr/>
      <dgm:t>
        <a:bodyPr/>
        <a:lstStyle/>
        <a:p>
          <a:endParaRPr lang="en-GB"/>
        </a:p>
      </dgm:t>
    </dgm:pt>
    <dgm:pt modelId="{28ADA181-FFC5-4189-A714-491CD751C3F9}" type="sibTrans" cxnId="{A3994D9B-1139-4031-88B3-539600F7AE98}">
      <dgm:prSet/>
      <dgm:spPr/>
      <dgm:t>
        <a:bodyPr/>
        <a:lstStyle/>
        <a:p>
          <a:endParaRPr lang="en-GB"/>
        </a:p>
      </dgm:t>
    </dgm:pt>
    <dgm:pt modelId="{34EAC335-56AB-4EC8-BF25-087583218F41}">
      <dgm:prSet phldrT="[Text]"/>
      <dgm:spPr/>
      <dgm:t>
        <a:bodyPr/>
        <a:lstStyle/>
        <a:p>
          <a:r>
            <a:rPr lang="en-US" dirty="0" smtClean="0"/>
            <a:t>RESTful API</a:t>
          </a:r>
        </a:p>
        <a:p>
          <a:r>
            <a:rPr lang="en-US" dirty="0" err="1" smtClean="0"/>
            <a:t>NodeJS</a:t>
          </a:r>
          <a:endParaRPr lang="en-US" dirty="0" smtClean="0"/>
        </a:p>
        <a:p>
          <a:r>
            <a:rPr lang="en-US" dirty="0" smtClean="0"/>
            <a:t>Express</a:t>
          </a:r>
        </a:p>
        <a:p>
          <a:r>
            <a:rPr lang="en-US" dirty="0" smtClean="0"/>
            <a:t>Mongoose</a:t>
          </a:r>
        </a:p>
        <a:p>
          <a:r>
            <a:rPr lang="en-US" dirty="0" smtClean="0"/>
            <a:t>JWT</a:t>
          </a:r>
          <a:endParaRPr lang="en-GB" dirty="0"/>
        </a:p>
      </dgm:t>
    </dgm:pt>
    <dgm:pt modelId="{FD6304A1-DA3A-4E08-AF6F-20F7FBD074F4}" type="parTrans" cxnId="{6BD8C8C2-6742-4125-88A8-281CC5E0F844}">
      <dgm:prSet/>
      <dgm:spPr/>
      <dgm:t>
        <a:bodyPr/>
        <a:lstStyle/>
        <a:p>
          <a:endParaRPr lang="en-GB"/>
        </a:p>
      </dgm:t>
    </dgm:pt>
    <dgm:pt modelId="{71E89B21-9CEE-4C40-A2EE-37A17C50BDF8}" type="sibTrans" cxnId="{6BD8C8C2-6742-4125-88A8-281CC5E0F844}">
      <dgm:prSet/>
      <dgm:spPr/>
      <dgm:t>
        <a:bodyPr/>
        <a:lstStyle/>
        <a:p>
          <a:endParaRPr lang="en-GB"/>
        </a:p>
      </dgm:t>
    </dgm:pt>
    <dgm:pt modelId="{25AA049D-9237-4137-9437-5F3FE4DCB2A4}" type="pres">
      <dgm:prSet presAssocID="{FC9FCFAB-121F-4A29-A7BE-06582308066F}" presName="diagram" presStyleCnt="0">
        <dgm:presLayoutVars>
          <dgm:dir/>
          <dgm:resizeHandles val="exact"/>
        </dgm:presLayoutVars>
      </dgm:prSet>
      <dgm:spPr/>
    </dgm:pt>
    <dgm:pt modelId="{384D07C3-7BFC-4DDF-8797-A6FDC84D9521}" type="pres">
      <dgm:prSet presAssocID="{8376F0F1-1AC8-4C1B-9AEB-6C64FEA7EF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78C620-C458-4BA8-806A-EEF20DC76ED2}" type="pres">
      <dgm:prSet presAssocID="{1C5FF9A9-F731-46D4-B3BC-C53D31B1E509}" presName="sibTrans" presStyleCnt="0"/>
      <dgm:spPr/>
    </dgm:pt>
    <dgm:pt modelId="{8B6827D4-E949-4296-94B0-2CF47431FFD4}" type="pres">
      <dgm:prSet presAssocID="{34EAC335-56AB-4EC8-BF25-087583218F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FFC779-6E78-4087-8DA7-008E3530D4D1}" type="pres">
      <dgm:prSet presAssocID="{71E89B21-9CEE-4C40-A2EE-37A17C50BDF8}" presName="sibTrans" presStyleCnt="0"/>
      <dgm:spPr/>
    </dgm:pt>
    <dgm:pt modelId="{1DF4565B-EF4A-43C9-88F1-55186F46EBA3}" type="pres">
      <dgm:prSet presAssocID="{479B89F0-0C1F-46B1-900D-7363D4BFCD97}" presName="node" presStyleLbl="node1" presStyleIdx="2" presStyleCnt="3" custLinFactNeighborX="-4012" custLinFactNeighborY="-2029">
        <dgm:presLayoutVars>
          <dgm:bulletEnabled val="1"/>
        </dgm:presLayoutVars>
      </dgm:prSet>
      <dgm:spPr/>
    </dgm:pt>
  </dgm:ptLst>
  <dgm:cxnLst>
    <dgm:cxn modelId="{897D7AA8-E14A-48C2-AAF9-268C66818FB5}" type="presOf" srcId="{FC9FCFAB-121F-4A29-A7BE-06582308066F}" destId="{25AA049D-9237-4137-9437-5F3FE4DCB2A4}" srcOrd="0" destOrd="0" presId="urn:microsoft.com/office/officeart/2005/8/layout/default"/>
    <dgm:cxn modelId="{49DD8493-F5FA-4AFD-8CAC-64FF64421F68}" type="presOf" srcId="{8376F0F1-1AC8-4C1B-9AEB-6C64FEA7EFBB}" destId="{384D07C3-7BFC-4DDF-8797-A6FDC84D9521}" srcOrd="0" destOrd="0" presId="urn:microsoft.com/office/officeart/2005/8/layout/default"/>
    <dgm:cxn modelId="{5FF91DE9-1267-4BCC-ABB3-AFB79FFB01AF}" type="presOf" srcId="{34EAC335-56AB-4EC8-BF25-087583218F41}" destId="{8B6827D4-E949-4296-94B0-2CF47431FFD4}" srcOrd="0" destOrd="0" presId="urn:microsoft.com/office/officeart/2005/8/layout/default"/>
    <dgm:cxn modelId="{6BD8C8C2-6742-4125-88A8-281CC5E0F844}" srcId="{FC9FCFAB-121F-4A29-A7BE-06582308066F}" destId="{34EAC335-56AB-4EC8-BF25-087583218F41}" srcOrd="1" destOrd="0" parTransId="{FD6304A1-DA3A-4E08-AF6F-20F7FBD074F4}" sibTransId="{71E89B21-9CEE-4C40-A2EE-37A17C50BDF8}"/>
    <dgm:cxn modelId="{A3994D9B-1139-4031-88B3-539600F7AE98}" srcId="{FC9FCFAB-121F-4A29-A7BE-06582308066F}" destId="{479B89F0-0C1F-46B1-900D-7363D4BFCD97}" srcOrd="2" destOrd="0" parTransId="{3D0E2906-FC4F-404C-801F-F0EBD7955DD8}" sibTransId="{28ADA181-FFC5-4189-A714-491CD751C3F9}"/>
    <dgm:cxn modelId="{B10C8DD6-F803-45F6-B334-C5549D994278}" type="presOf" srcId="{479B89F0-0C1F-46B1-900D-7363D4BFCD97}" destId="{1DF4565B-EF4A-43C9-88F1-55186F46EBA3}" srcOrd="0" destOrd="0" presId="urn:microsoft.com/office/officeart/2005/8/layout/default"/>
    <dgm:cxn modelId="{0F5A011C-0BD7-4C7E-95A7-84E9C81ECEBC}" srcId="{FC9FCFAB-121F-4A29-A7BE-06582308066F}" destId="{8376F0F1-1AC8-4C1B-9AEB-6C64FEA7EFBB}" srcOrd="0" destOrd="0" parTransId="{EB2A1164-E37A-43F1-A425-893CEEBC0CC2}" sibTransId="{1C5FF9A9-F731-46D4-B3BC-C53D31B1E509}"/>
    <dgm:cxn modelId="{701AE166-616A-4B34-BF80-2506EF375B2A}" type="presParOf" srcId="{25AA049D-9237-4137-9437-5F3FE4DCB2A4}" destId="{384D07C3-7BFC-4DDF-8797-A6FDC84D9521}" srcOrd="0" destOrd="0" presId="urn:microsoft.com/office/officeart/2005/8/layout/default"/>
    <dgm:cxn modelId="{0DC5AE3E-B98C-45B6-885F-A52F29A26600}" type="presParOf" srcId="{25AA049D-9237-4137-9437-5F3FE4DCB2A4}" destId="{EB78C620-C458-4BA8-806A-EEF20DC76ED2}" srcOrd="1" destOrd="0" presId="urn:microsoft.com/office/officeart/2005/8/layout/default"/>
    <dgm:cxn modelId="{279DBB46-921D-46C8-85DD-13CC6B6C6819}" type="presParOf" srcId="{25AA049D-9237-4137-9437-5F3FE4DCB2A4}" destId="{8B6827D4-E949-4296-94B0-2CF47431FFD4}" srcOrd="2" destOrd="0" presId="urn:microsoft.com/office/officeart/2005/8/layout/default"/>
    <dgm:cxn modelId="{B8A7528B-46DB-4FDD-B279-1FD6637BF41F}" type="presParOf" srcId="{25AA049D-9237-4137-9437-5F3FE4DCB2A4}" destId="{6DFFC779-6E78-4087-8DA7-008E3530D4D1}" srcOrd="3" destOrd="0" presId="urn:microsoft.com/office/officeart/2005/8/layout/default"/>
    <dgm:cxn modelId="{A6DEA322-11D8-4DA4-BFD4-FECFE345486E}" type="presParOf" srcId="{25AA049D-9237-4137-9437-5F3FE4DCB2A4}" destId="{1DF4565B-EF4A-43C9-88F1-55186F46EBA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FCFAB-121F-4A29-A7BE-0658230806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76F0F1-1AC8-4C1B-9AEB-6C64FEA7EFBB}">
      <dgm:prSet phldrT="[Text]"/>
      <dgm:spPr/>
      <dgm:t>
        <a:bodyPr/>
        <a:lstStyle/>
        <a:p>
          <a:pPr algn="l"/>
          <a:r>
            <a:rPr lang="en-US" dirty="0" smtClean="0"/>
            <a:t>/gift-card (get)</a:t>
          </a:r>
        </a:p>
        <a:p>
          <a:pPr algn="l"/>
          <a:r>
            <a:rPr lang="en-US" dirty="0" smtClean="0"/>
            <a:t>/gift-card (post)</a:t>
          </a:r>
        </a:p>
        <a:p>
          <a:pPr algn="l"/>
          <a:r>
            <a:rPr lang="en-US" dirty="0" smtClean="0"/>
            <a:t>/gift-card/:id (get)</a:t>
          </a:r>
        </a:p>
      </dgm:t>
    </dgm:pt>
    <dgm:pt modelId="{EB2A1164-E37A-43F1-A425-893CEEBC0CC2}" type="parTrans" cxnId="{0F5A011C-0BD7-4C7E-95A7-84E9C81ECEBC}">
      <dgm:prSet/>
      <dgm:spPr/>
      <dgm:t>
        <a:bodyPr/>
        <a:lstStyle/>
        <a:p>
          <a:endParaRPr lang="en-GB"/>
        </a:p>
      </dgm:t>
    </dgm:pt>
    <dgm:pt modelId="{1C5FF9A9-F731-46D4-B3BC-C53D31B1E509}" type="sibTrans" cxnId="{0F5A011C-0BD7-4C7E-95A7-84E9C81ECEBC}">
      <dgm:prSet/>
      <dgm:spPr/>
      <dgm:t>
        <a:bodyPr/>
        <a:lstStyle/>
        <a:p>
          <a:endParaRPr lang="en-GB"/>
        </a:p>
      </dgm:t>
    </dgm:pt>
    <dgm:pt modelId="{479B89F0-0C1F-46B1-900D-7363D4BFCD97}">
      <dgm:prSet phldrT="[Text]"/>
      <dgm:spPr/>
      <dgm:t>
        <a:bodyPr/>
        <a:lstStyle/>
        <a:p>
          <a:pPr algn="l"/>
          <a:r>
            <a:rPr lang="en-US" dirty="0" smtClean="0"/>
            <a:t>/user/:username (get)</a:t>
          </a:r>
        </a:p>
        <a:p>
          <a:pPr algn="l"/>
          <a:r>
            <a:rPr lang="en-US" dirty="0" smtClean="0"/>
            <a:t>/user/edit (put)</a:t>
          </a:r>
        </a:p>
        <a:p>
          <a:pPr algn="l"/>
          <a:r>
            <a:rPr lang="en-US" dirty="0" smtClean="0"/>
            <a:t>/user/register (post)</a:t>
          </a:r>
        </a:p>
        <a:p>
          <a:pPr algn="l"/>
          <a:r>
            <a:rPr lang="en-US" dirty="0" smtClean="0"/>
            <a:t>/user/login (post)</a:t>
          </a:r>
        </a:p>
        <a:p>
          <a:pPr algn="l"/>
          <a:endParaRPr lang="en-GB" dirty="0"/>
        </a:p>
      </dgm:t>
    </dgm:pt>
    <dgm:pt modelId="{3D0E2906-FC4F-404C-801F-F0EBD7955DD8}" type="parTrans" cxnId="{A3994D9B-1139-4031-88B3-539600F7AE98}">
      <dgm:prSet/>
      <dgm:spPr/>
      <dgm:t>
        <a:bodyPr/>
        <a:lstStyle/>
        <a:p>
          <a:endParaRPr lang="en-GB"/>
        </a:p>
      </dgm:t>
    </dgm:pt>
    <dgm:pt modelId="{28ADA181-FFC5-4189-A714-491CD751C3F9}" type="sibTrans" cxnId="{A3994D9B-1139-4031-88B3-539600F7AE98}">
      <dgm:prSet/>
      <dgm:spPr/>
      <dgm:t>
        <a:bodyPr/>
        <a:lstStyle/>
        <a:p>
          <a:endParaRPr lang="en-GB"/>
        </a:p>
      </dgm:t>
    </dgm:pt>
    <dgm:pt modelId="{34EAC335-56AB-4EC8-BF25-087583218F41}">
      <dgm:prSet phldrT="[Text]"/>
      <dgm:spPr/>
      <dgm:t>
        <a:bodyPr/>
        <a:lstStyle/>
        <a:p>
          <a:pPr algn="just"/>
          <a:r>
            <a:rPr lang="en-US" dirty="0" smtClean="0"/>
            <a:t>/store (get)</a:t>
          </a:r>
        </a:p>
        <a:p>
          <a:pPr algn="just"/>
          <a:r>
            <a:rPr lang="en-US" dirty="0" smtClean="0"/>
            <a:t>/store (post)</a:t>
          </a:r>
        </a:p>
        <a:p>
          <a:pPr algn="just"/>
          <a:r>
            <a:rPr lang="en-US" dirty="0" smtClean="0"/>
            <a:t>/store/:id (get)</a:t>
          </a:r>
          <a:endParaRPr lang="en-US" dirty="0" smtClean="0"/>
        </a:p>
        <a:p>
          <a:pPr algn="just"/>
          <a:r>
            <a:rPr lang="en-US" dirty="0" smtClean="0"/>
            <a:t>/store/names (get)</a:t>
          </a:r>
        </a:p>
      </dgm:t>
    </dgm:pt>
    <dgm:pt modelId="{FD6304A1-DA3A-4E08-AF6F-20F7FBD074F4}" type="parTrans" cxnId="{6BD8C8C2-6742-4125-88A8-281CC5E0F844}">
      <dgm:prSet/>
      <dgm:spPr/>
      <dgm:t>
        <a:bodyPr/>
        <a:lstStyle/>
        <a:p>
          <a:endParaRPr lang="en-GB"/>
        </a:p>
      </dgm:t>
    </dgm:pt>
    <dgm:pt modelId="{71E89B21-9CEE-4C40-A2EE-37A17C50BDF8}" type="sibTrans" cxnId="{6BD8C8C2-6742-4125-88A8-281CC5E0F844}">
      <dgm:prSet/>
      <dgm:spPr/>
      <dgm:t>
        <a:bodyPr/>
        <a:lstStyle/>
        <a:p>
          <a:endParaRPr lang="en-GB"/>
        </a:p>
      </dgm:t>
    </dgm:pt>
    <dgm:pt modelId="{38587D09-9D7E-4A7D-B965-07199BB8ECDF}">
      <dgm:prSet phldrT="[Text]"/>
      <dgm:spPr/>
      <dgm:t>
        <a:bodyPr/>
        <a:lstStyle/>
        <a:p>
          <a:r>
            <a:rPr lang="en-US" dirty="0" smtClean="0"/>
            <a:t>/best-deals (get)</a:t>
          </a:r>
        </a:p>
      </dgm:t>
    </dgm:pt>
    <dgm:pt modelId="{744D35FA-4E47-4DEC-B675-1E62DDA33942}" type="parTrans" cxnId="{2D2CBF97-B4BA-4E3E-A865-6F2564F34AF3}">
      <dgm:prSet/>
      <dgm:spPr/>
      <dgm:t>
        <a:bodyPr/>
        <a:lstStyle/>
        <a:p>
          <a:endParaRPr lang="en-GB"/>
        </a:p>
      </dgm:t>
    </dgm:pt>
    <dgm:pt modelId="{29671561-8BDB-48DF-85AA-90CDCFFC1749}" type="sibTrans" cxnId="{2D2CBF97-B4BA-4E3E-A865-6F2564F34AF3}">
      <dgm:prSet/>
      <dgm:spPr/>
      <dgm:t>
        <a:bodyPr/>
        <a:lstStyle/>
        <a:p>
          <a:endParaRPr lang="en-GB"/>
        </a:p>
      </dgm:t>
    </dgm:pt>
    <dgm:pt modelId="{25AA049D-9237-4137-9437-5F3FE4DCB2A4}" type="pres">
      <dgm:prSet presAssocID="{FC9FCFAB-121F-4A29-A7BE-06582308066F}" presName="diagram" presStyleCnt="0">
        <dgm:presLayoutVars>
          <dgm:dir/>
          <dgm:resizeHandles val="exact"/>
        </dgm:presLayoutVars>
      </dgm:prSet>
      <dgm:spPr/>
    </dgm:pt>
    <dgm:pt modelId="{384D07C3-7BFC-4DDF-8797-A6FDC84D9521}" type="pres">
      <dgm:prSet presAssocID="{8376F0F1-1AC8-4C1B-9AEB-6C64FEA7EFBB}" presName="node" presStyleLbl="node1" presStyleIdx="0" presStyleCnt="4" custScaleY="729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78C620-C458-4BA8-806A-EEF20DC76ED2}" type="pres">
      <dgm:prSet presAssocID="{1C5FF9A9-F731-46D4-B3BC-C53D31B1E509}" presName="sibTrans" presStyleCnt="0"/>
      <dgm:spPr/>
    </dgm:pt>
    <dgm:pt modelId="{8B6827D4-E949-4296-94B0-2CF47431FFD4}" type="pres">
      <dgm:prSet presAssocID="{34EAC335-56AB-4EC8-BF25-087583218F41}" presName="node" presStyleLbl="node1" presStyleIdx="1" presStyleCnt="4" custScaleX="8033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FFC779-6E78-4087-8DA7-008E3530D4D1}" type="pres">
      <dgm:prSet presAssocID="{71E89B21-9CEE-4C40-A2EE-37A17C50BDF8}" presName="sibTrans" presStyleCnt="0"/>
      <dgm:spPr/>
    </dgm:pt>
    <dgm:pt modelId="{E972F70D-A4B0-4B3E-8B3B-18F309F0B8C7}" type="pres">
      <dgm:prSet presAssocID="{38587D09-9D7E-4A7D-B965-07199BB8ECDF}" presName="node" presStyleLbl="node1" presStyleIdx="2" presStyleCnt="4" custScaleY="41516" custLinFactNeighborX="-87603" custLinFactNeighborY="99373">
        <dgm:presLayoutVars>
          <dgm:bulletEnabled val="1"/>
        </dgm:presLayoutVars>
      </dgm:prSet>
      <dgm:spPr/>
    </dgm:pt>
    <dgm:pt modelId="{FDE160EE-1E01-498D-B3EF-5C0B61AE89CF}" type="pres">
      <dgm:prSet presAssocID="{29671561-8BDB-48DF-85AA-90CDCFFC1749}" presName="sibTrans" presStyleCnt="0"/>
      <dgm:spPr/>
    </dgm:pt>
    <dgm:pt modelId="{1DF4565B-EF4A-43C9-88F1-55186F46EBA3}" type="pres">
      <dgm:prSet presAssocID="{479B89F0-0C1F-46B1-900D-7363D4BFCD97}" presName="node" presStyleLbl="node1" presStyleIdx="3" presStyleCnt="4" custScaleX="97744" custLinFactX="-359" custLinFactNeighborX="-100000" custLinFactNeighborY="-58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39EF7E3-8449-4597-BCF4-57536BAED9DB}" type="presOf" srcId="{38587D09-9D7E-4A7D-B965-07199BB8ECDF}" destId="{E972F70D-A4B0-4B3E-8B3B-18F309F0B8C7}" srcOrd="0" destOrd="0" presId="urn:microsoft.com/office/officeart/2005/8/layout/default"/>
    <dgm:cxn modelId="{FACF826A-0574-4AF2-A0C9-6EA1D7874229}" type="presOf" srcId="{FC9FCFAB-121F-4A29-A7BE-06582308066F}" destId="{25AA049D-9237-4137-9437-5F3FE4DCB2A4}" srcOrd="0" destOrd="0" presId="urn:microsoft.com/office/officeart/2005/8/layout/default"/>
    <dgm:cxn modelId="{0F5A011C-0BD7-4C7E-95A7-84E9C81ECEBC}" srcId="{FC9FCFAB-121F-4A29-A7BE-06582308066F}" destId="{8376F0F1-1AC8-4C1B-9AEB-6C64FEA7EFBB}" srcOrd="0" destOrd="0" parTransId="{EB2A1164-E37A-43F1-A425-893CEEBC0CC2}" sibTransId="{1C5FF9A9-F731-46D4-B3BC-C53D31B1E509}"/>
    <dgm:cxn modelId="{CB67B174-84A9-47EA-B4F8-2D7A58CB3BEE}" type="presOf" srcId="{8376F0F1-1AC8-4C1B-9AEB-6C64FEA7EFBB}" destId="{384D07C3-7BFC-4DDF-8797-A6FDC84D9521}" srcOrd="0" destOrd="0" presId="urn:microsoft.com/office/officeart/2005/8/layout/default"/>
    <dgm:cxn modelId="{26446271-D647-453E-B3CC-132658498C64}" type="presOf" srcId="{479B89F0-0C1F-46B1-900D-7363D4BFCD97}" destId="{1DF4565B-EF4A-43C9-88F1-55186F46EBA3}" srcOrd="0" destOrd="0" presId="urn:microsoft.com/office/officeart/2005/8/layout/default"/>
    <dgm:cxn modelId="{2D2CBF97-B4BA-4E3E-A865-6F2564F34AF3}" srcId="{FC9FCFAB-121F-4A29-A7BE-06582308066F}" destId="{38587D09-9D7E-4A7D-B965-07199BB8ECDF}" srcOrd="2" destOrd="0" parTransId="{744D35FA-4E47-4DEC-B675-1E62DDA33942}" sibTransId="{29671561-8BDB-48DF-85AA-90CDCFFC1749}"/>
    <dgm:cxn modelId="{6BD8C8C2-6742-4125-88A8-281CC5E0F844}" srcId="{FC9FCFAB-121F-4A29-A7BE-06582308066F}" destId="{34EAC335-56AB-4EC8-BF25-087583218F41}" srcOrd="1" destOrd="0" parTransId="{FD6304A1-DA3A-4E08-AF6F-20F7FBD074F4}" sibTransId="{71E89B21-9CEE-4C40-A2EE-37A17C50BDF8}"/>
    <dgm:cxn modelId="{112A04E0-B8D8-4569-B324-CC96F1B13177}" type="presOf" srcId="{34EAC335-56AB-4EC8-BF25-087583218F41}" destId="{8B6827D4-E949-4296-94B0-2CF47431FFD4}" srcOrd="0" destOrd="0" presId="urn:microsoft.com/office/officeart/2005/8/layout/default"/>
    <dgm:cxn modelId="{A3994D9B-1139-4031-88B3-539600F7AE98}" srcId="{FC9FCFAB-121F-4A29-A7BE-06582308066F}" destId="{479B89F0-0C1F-46B1-900D-7363D4BFCD97}" srcOrd="3" destOrd="0" parTransId="{3D0E2906-FC4F-404C-801F-F0EBD7955DD8}" sibTransId="{28ADA181-FFC5-4189-A714-491CD751C3F9}"/>
    <dgm:cxn modelId="{BEFD6673-B63C-4EE3-B755-EFEE7C76CE47}" type="presParOf" srcId="{25AA049D-9237-4137-9437-5F3FE4DCB2A4}" destId="{384D07C3-7BFC-4DDF-8797-A6FDC84D9521}" srcOrd="0" destOrd="0" presId="urn:microsoft.com/office/officeart/2005/8/layout/default"/>
    <dgm:cxn modelId="{4C73058B-B534-42F6-BB9D-DF3FEC2F9B17}" type="presParOf" srcId="{25AA049D-9237-4137-9437-5F3FE4DCB2A4}" destId="{EB78C620-C458-4BA8-806A-EEF20DC76ED2}" srcOrd="1" destOrd="0" presId="urn:microsoft.com/office/officeart/2005/8/layout/default"/>
    <dgm:cxn modelId="{E8495066-7200-42FF-8B09-072C9183C505}" type="presParOf" srcId="{25AA049D-9237-4137-9437-5F3FE4DCB2A4}" destId="{8B6827D4-E949-4296-94B0-2CF47431FFD4}" srcOrd="2" destOrd="0" presId="urn:microsoft.com/office/officeart/2005/8/layout/default"/>
    <dgm:cxn modelId="{20294303-3D92-429E-A9F4-0475378DD96C}" type="presParOf" srcId="{25AA049D-9237-4137-9437-5F3FE4DCB2A4}" destId="{6DFFC779-6E78-4087-8DA7-008E3530D4D1}" srcOrd="3" destOrd="0" presId="urn:microsoft.com/office/officeart/2005/8/layout/default"/>
    <dgm:cxn modelId="{636346FF-F101-4ED5-A1F8-1A88178C33B7}" type="presParOf" srcId="{25AA049D-9237-4137-9437-5F3FE4DCB2A4}" destId="{E972F70D-A4B0-4B3E-8B3B-18F309F0B8C7}" srcOrd="4" destOrd="0" presId="urn:microsoft.com/office/officeart/2005/8/layout/default"/>
    <dgm:cxn modelId="{B9212FC5-D917-4B62-851A-6EB63FA4EF0F}" type="presParOf" srcId="{25AA049D-9237-4137-9437-5F3FE4DCB2A4}" destId="{FDE160EE-1E01-498D-B3EF-5C0B61AE89CF}" srcOrd="5" destOrd="0" presId="urn:microsoft.com/office/officeart/2005/8/layout/default"/>
    <dgm:cxn modelId="{4B8F3A1C-8B9D-43C8-AC4E-2E8C2113E883}" type="presParOf" srcId="{25AA049D-9237-4137-9437-5F3FE4DCB2A4}" destId="{1DF4565B-EF4A-43C9-88F1-55186F46EB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D07C3-7BFC-4DDF-8797-A6FDC84D9521}">
      <dsp:nvSpPr>
        <dsp:cNvPr id="0" name=""/>
        <dsp:cNvSpPr/>
      </dsp:nvSpPr>
      <dsp:spPr>
        <a:xfrm>
          <a:off x="0" y="991046"/>
          <a:ext cx="3165574" cy="1899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 Router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Material UI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Bootstap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Axios</a:t>
          </a:r>
          <a:endParaRPr lang="en-US" sz="2000" kern="1200" dirty="0" smtClean="0"/>
        </a:p>
      </dsp:txBody>
      <dsp:txXfrm>
        <a:off x="0" y="991046"/>
        <a:ext cx="3165574" cy="1899344"/>
      </dsp:txXfrm>
    </dsp:sp>
    <dsp:sp modelId="{8B6827D4-E949-4296-94B0-2CF47431FFD4}">
      <dsp:nvSpPr>
        <dsp:cNvPr id="0" name=""/>
        <dsp:cNvSpPr/>
      </dsp:nvSpPr>
      <dsp:spPr>
        <a:xfrm>
          <a:off x="3482131" y="991046"/>
          <a:ext cx="3165574" cy="1899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RESTful API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NodeJS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Express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Mongoose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JWT</a:t>
          </a:r>
          <a:endParaRPr lang="en-GB" sz="2000" kern="1200" dirty="0"/>
        </a:p>
      </dsp:txBody>
      <dsp:txXfrm>
        <a:off x="3482131" y="991046"/>
        <a:ext cx="3165574" cy="1899344"/>
      </dsp:txXfrm>
    </dsp:sp>
    <dsp:sp modelId="{1DF4565B-EF4A-43C9-88F1-55186F46EBA3}">
      <dsp:nvSpPr>
        <dsp:cNvPr id="0" name=""/>
        <dsp:cNvSpPr/>
      </dsp:nvSpPr>
      <dsp:spPr>
        <a:xfrm>
          <a:off x="6837260" y="952508"/>
          <a:ext cx="3165574" cy="1899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Mongo</a:t>
          </a:r>
          <a:endParaRPr lang="en-GB" sz="2000" kern="1200" dirty="0"/>
        </a:p>
      </dsp:txBody>
      <dsp:txXfrm>
        <a:off x="6837260" y="952508"/>
        <a:ext cx="3165574" cy="189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D07C3-7BFC-4DDF-8797-A6FDC84D9521}">
      <dsp:nvSpPr>
        <dsp:cNvPr id="0" name=""/>
        <dsp:cNvSpPr/>
      </dsp:nvSpPr>
      <dsp:spPr>
        <a:xfrm>
          <a:off x="563030" y="262644"/>
          <a:ext cx="3230682" cy="1413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/gift-card (get)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/gift-card (post)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/gift-card/:id (get)</a:t>
          </a:r>
        </a:p>
      </dsp:txBody>
      <dsp:txXfrm>
        <a:off x="563030" y="262644"/>
        <a:ext cx="3230682" cy="1413759"/>
      </dsp:txXfrm>
    </dsp:sp>
    <dsp:sp modelId="{8B6827D4-E949-4296-94B0-2CF47431FFD4}">
      <dsp:nvSpPr>
        <dsp:cNvPr id="0" name=""/>
        <dsp:cNvSpPr/>
      </dsp:nvSpPr>
      <dsp:spPr>
        <a:xfrm>
          <a:off x="4116781" y="319"/>
          <a:ext cx="2595303" cy="1938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/store (get)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/store (post)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/store/:id (get)</a:t>
          </a:r>
          <a:endParaRPr lang="en-US" sz="2000" kern="1200" dirty="0" smtClean="0"/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/store/names (get)</a:t>
          </a:r>
        </a:p>
      </dsp:txBody>
      <dsp:txXfrm>
        <a:off x="4116781" y="319"/>
        <a:ext cx="2595303" cy="1938409"/>
      </dsp:txXfrm>
    </dsp:sp>
    <dsp:sp modelId="{E972F70D-A4B0-4B3E-8B3B-18F309F0B8C7}">
      <dsp:nvSpPr>
        <dsp:cNvPr id="0" name=""/>
        <dsp:cNvSpPr/>
      </dsp:nvSpPr>
      <dsp:spPr>
        <a:xfrm>
          <a:off x="4204978" y="2493404"/>
          <a:ext cx="3230682" cy="804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/best-deals (get)</a:t>
          </a:r>
        </a:p>
      </dsp:txBody>
      <dsp:txXfrm>
        <a:off x="4204978" y="2493404"/>
        <a:ext cx="3230682" cy="804750"/>
      </dsp:txXfrm>
    </dsp:sp>
    <dsp:sp modelId="{1DF4565B-EF4A-43C9-88F1-55186F46EBA3}">
      <dsp:nvSpPr>
        <dsp:cNvPr id="0" name=""/>
        <dsp:cNvSpPr/>
      </dsp:nvSpPr>
      <dsp:spPr>
        <a:xfrm>
          <a:off x="593253" y="2148360"/>
          <a:ext cx="3157798" cy="1938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/user/:username (get)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/user/edit (put)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/user/register (post)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/user/login (post)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593253" y="2148360"/>
        <a:ext cx="3157798" cy="1938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GiftCards</a:t>
            </a:r>
            <a:r>
              <a:rPr lang="en-US" dirty="0" smtClean="0"/>
              <a:t> Marketplace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Мартин Йотов 61958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7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sell unneeded e-gift cards</a:t>
            </a:r>
          </a:p>
          <a:p>
            <a:r>
              <a:rPr lang="en-US" dirty="0" smtClean="0"/>
              <a:t>- buy discounted gift cards </a:t>
            </a:r>
          </a:p>
          <a:p>
            <a:r>
              <a:rPr lang="en-US" dirty="0" smtClean="0"/>
              <a:t>- find best deals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52940"/>
              </p:ext>
            </p:extLst>
          </p:nvPr>
        </p:nvGraphicFramePr>
        <p:xfrm>
          <a:off x="677862" y="2160588"/>
          <a:ext cx="1012983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7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Guest</a:t>
            </a:r>
          </a:p>
          <a:p>
            <a:pPr lvl="1"/>
            <a:r>
              <a:rPr lang="en-US" dirty="0" smtClean="0"/>
              <a:t>Browse cards</a:t>
            </a:r>
          </a:p>
          <a:p>
            <a:pPr lvl="1"/>
            <a:r>
              <a:rPr lang="en-US" dirty="0" smtClean="0"/>
              <a:t>Browse store</a:t>
            </a:r>
          </a:p>
          <a:p>
            <a:pPr lvl="1"/>
            <a:r>
              <a:rPr lang="en-US" dirty="0" smtClean="0"/>
              <a:t>See cards details</a:t>
            </a:r>
          </a:p>
          <a:p>
            <a:r>
              <a:rPr lang="en-US" dirty="0" smtClean="0"/>
              <a:t>- Registered User</a:t>
            </a:r>
          </a:p>
          <a:p>
            <a:pPr lvl="1"/>
            <a:r>
              <a:rPr lang="en-US" dirty="0" smtClean="0"/>
              <a:t>Add cards for sale</a:t>
            </a:r>
          </a:p>
          <a:p>
            <a:pPr lvl="1"/>
            <a:r>
              <a:rPr lang="en-US" dirty="0" smtClean="0"/>
              <a:t>See and update profile info</a:t>
            </a:r>
          </a:p>
          <a:p>
            <a:r>
              <a:rPr lang="en-US" dirty="0" smtClean="0"/>
              <a:t>- Admin</a:t>
            </a:r>
          </a:p>
        </p:txBody>
      </p:sp>
    </p:spTree>
    <p:extLst>
      <p:ext uri="{BB962C8B-B14F-4D97-AF65-F5344CB8AC3E}">
        <p14:creationId xmlns:p14="http://schemas.microsoft.com/office/powerpoint/2010/main" val="3935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endpoints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2492"/>
              </p:ext>
            </p:extLst>
          </p:nvPr>
        </p:nvGraphicFramePr>
        <p:xfrm>
          <a:off x="677334" y="1841500"/>
          <a:ext cx="10828866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0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PayPal payment integration</a:t>
            </a:r>
          </a:p>
          <a:p>
            <a:r>
              <a:rPr lang="en-US" dirty="0" smtClean="0"/>
              <a:t>- users </a:t>
            </a:r>
            <a:r>
              <a:rPr lang="en-US" dirty="0" err="1" smtClean="0"/>
              <a:t>watchlist</a:t>
            </a:r>
            <a:endParaRPr lang="en-US" dirty="0" smtClean="0"/>
          </a:p>
          <a:p>
            <a:r>
              <a:rPr lang="en-US" dirty="0" smtClean="0"/>
              <a:t>- contact sellers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8834" y="2400300"/>
            <a:ext cx="5101166" cy="22987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Demo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952112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143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e-GiftCards Marketplace</vt:lpstr>
      <vt:lpstr>Project Idea</vt:lpstr>
      <vt:lpstr>Tech Stack</vt:lpstr>
      <vt:lpstr>User Roles</vt:lpstr>
      <vt:lpstr>Server endpoints</vt:lpstr>
      <vt:lpstr>Next steps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e-GiftCards Marketplace</dc:title>
  <dc:creator>Martin Yotov</dc:creator>
  <cp:lastModifiedBy>Martin Yotov</cp:lastModifiedBy>
  <cp:revision>3</cp:revision>
  <dcterms:created xsi:type="dcterms:W3CDTF">2020-07-25T13:04:39Z</dcterms:created>
  <dcterms:modified xsi:type="dcterms:W3CDTF">2020-07-25T13:30:42Z</dcterms:modified>
</cp:coreProperties>
</file>