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3" r:id="rId5"/>
    <p:sldId id="259" r:id="rId6"/>
    <p:sldId id="260" r:id="rId7"/>
    <p:sldId id="261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0"/>
  </p:normalViewPr>
  <p:slideViewPr>
    <p:cSldViewPr snapToGrid="0" snapToObjects="1">
      <p:cViewPr varScale="1">
        <p:scale>
          <a:sx n="87" d="100"/>
          <a:sy n="87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A958-FAF4-DE4B-9ACD-946CE727D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3268D-C8D5-EE45-89F4-45675982D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044BB-4051-0044-8A2C-DB7620DC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EFBF-39B1-D74C-A928-C764556F071E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B4EFA-ABBE-BA4D-984F-80AF62EF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E58D1-FD8A-B84F-B0C8-0DC7736B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35-6ECB-2D41-8528-BAB03816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5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E4B9-12DE-894D-A393-9F82FA0B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99719-D78A-CC4A-AA76-6ED92BECE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2A065-73B6-B64C-92A9-490B2345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EFBF-39B1-D74C-A928-C764556F071E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748F4-E78A-FF4E-BE13-839A5F62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4820B-4DA9-8E48-B488-8D47842E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35-6ECB-2D41-8528-BAB03816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2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8F4339-506C-9A45-AC68-822AF6C9F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B35E1-5A45-B745-9924-672473C3D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B3896-411B-664D-A38C-ACBFEFDD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EFBF-39B1-D74C-A928-C764556F071E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FC8D4-5586-BE4C-8E2C-33763F58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D65F3-ACA5-C940-ABF2-E2C60516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35-6ECB-2D41-8528-BAB03816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3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D753-B39B-D042-8E0A-A950442C8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7EA9B-8D2B-EA48-A2D5-22B79C85B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25255-D2B7-8B48-9200-057080B02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EFBF-39B1-D74C-A928-C764556F071E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C840C-DC5B-C149-8835-FB4C74FE0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F0C96-41F8-7546-BE50-96CCC7D3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35-6ECB-2D41-8528-BAB03816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0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D81D2-B512-CC48-A604-7779131E0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320FA-56C5-A841-9CF3-E7702A4BC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8E216-2149-F744-98C8-B86E5C089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EFBF-39B1-D74C-A928-C764556F071E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92581-7AD2-8A42-8898-2513A13F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C8430-50A1-7D4C-9A09-0C44E1C1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35-6ECB-2D41-8528-BAB03816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8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B0DDD-F492-9D41-B17D-F2889AB0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22304-F62D-8C49-A104-4D66D0E12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33778-DA94-AF49-8222-883CFC482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73D34-A3A4-2D42-B333-F114FD1A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EFBF-39B1-D74C-A928-C764556F071E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732FD-AA43-1C49-940D-4E5804B4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E5A11-EFBF-F44E-926E-F827230C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35-6ECB-2D41-8528-BAB03816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6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D905-013A-9D4F-BA9A-75BAF7E7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17C36-F269-0541-ACF7-D03BF88C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88C2E-3ED9-3145-8015-C357B5706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761D3-0F91-9E47-846C-A5FEF3DFD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5E6CE-9473-A743-81A0-81E0403B7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3A6E11-0412-A94C-BC81-DE15DFA5C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EFBF-39B1-D74C-A928-C764556F071E}" type="datetimeFigureOut">
              <a:rPr lang="en-US" smtClean="0"/>
              <a:t>8/12/19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EA368-85D1-4144-8BA7-3B59F645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F6E42-DA5D-A145-8020-6C36C503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35-6ECB-2D41-8528-BAB03816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1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BA8BD-EBFA-FF43-AFB4-2FEF6839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1361A6-3AE0-AE47-8DF5-65A18F3B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EFBF-39B1-D74C-A928-C764556F071E}" type="datetimeFigureOut">
              <a:rPr lang="en-US" smtClean="0"/>
              <a:t>8/12/19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CD21C-969E-A24C-A01A-563E394A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5808A-9F5D-434C-B3ED-9EAA534C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35-6ECB-2D41-8528-BAB03816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8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03456-FCE2-7449-AD04-FF6AD7FB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EFBF-39B1-D74C-A928-C764556F071E}" type="datetimeFigureOut">
              <a:rPr lang="en-US" smtClean="0"/>
              <a:t>8/12/19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C1602-7168-124A-80B5-4B1A1B7E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1C472-CA2A-B740-91D6-043E194F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35-6ECB-2D41-8528-BAB03816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8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F588-3BF1-6640-AD19-4FF112E8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21EDA-574B-D345-894D-EFA11C143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181DF-9956-9141-B2C4-195AE0EF7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1E8F5-78D6-4B41-84C8-F9448115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EFBF-39B1-D74C-A928-C764556F071E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C5581-F95E-794F-93E8-F7235AE5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B4840-3958-5A47-9162-DE275D48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35-6ECB-2D41-8528-BAB03816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1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8D2F-E580-1340-BF04-0169B9D4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3E936-DFE6-DB44-B85C-EE9BE6E08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60A47-AD4E-814C-B2AF-85C094DC2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30520-C35F-BD4B-ADA8-84A023D7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EFBF-39B1-D74C-A928-C764556F071E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F1985-C764-AB45-A083-51EEB16F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C93F2-DFA8-114A-AE61-C23DE19B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35-6ECB-2D41-8528-BAB03816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AEF98-2AD4-0940-A151-D7818E62F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287FD-C28B-F446-A125-CE72FAC2D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0F065-FA9E-BF4D-82DA-9E7ED39CC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6EFBF-39B1-D74C-A928-C764556F071E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D64A0-404D-3146-A911-8A69281F5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44473-9DB2-2E46-B9C4-21548E1D0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90335-6ECB-2D41-8528-BAB03816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1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2C01-2C41-CA43-A648-45636AFC0A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FenceGAN</a:t>
            </a:r>
            <a:r>
              <a:rPr lang="en-US" dirty="0"/>
              <a:t>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C96AC-0C5A-8747-99D3-0BE003E6CC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1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5DF7-A29D-0D4D-8F33-3F2229A4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phenomenon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A34BF-BDAF-8C4E-A84A-70D8FA790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Periodic shift in image quality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B6107-BBC5-1348-8D1C-8808F4430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9127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3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0E7B-4563-EF40-8451-13097F06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June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04474-EC9E-A446-89A9-AB6F4A9B6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FenceGAN</a:t>
            </a:r>
            <a:r>
              <a:rPr lang="en-US" dirty="0"/>
              <a:t>(Dense)</a:t>
            </a:r>
          </a:p>
          <a:p>
            <a:r>
              <a:rPr lang="en-US" dirty="0"/>
              <a:t>On 5*5 patches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6E130C2-35A0-4C45-AECD-FCF1A7884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875" y="1690688"/>
            <a:ext cx="5801784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A3F0C9-F9F1-C74C-9474-A39B675332A4}"/>
              </a:ext>
            </a:extLst>
          </p:cNvPr>
          <p:cNvSpPr txBox="1"/>
          <p:nvPr/>
        </p:nvSpPr>
        <p:spPr>
          <a:xfrm>
            <a:off x="7447935" y="6206050"/>
            <a:ext cx="263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6500 iterations</a:t>
            </a:r>
          </a:p>
        </p:txBody>
      </p:sp>
    </p:spTree>
    <p:extLst>
      <p:ext uri="{BB962C8B-B14F-4D97-AF65-F5344CB8AC3E}">
        <p14:creationId xmlns:p14="http://schemas.microsoft.com/office/powerpoint/2010/main" val="120585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4676-DF8B-D846-8FF3-77354E2D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DCFenceGAN</a:t>
            </a:r>
            <a:r>
              <a:rPr lang="en-US" dirty="0"/>
              <a:t> on full image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8164E-01BC-AA49-90FD-362E28B5B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Generator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ACE042-9BC0-8E48-AA95-50312F794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266" y="2623344"/>
            <a:ext cx="67437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6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4676-DF8B-D846-8FF3-77354E2D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DCFenceGAN</a:t>
            </a:r>
            <a:r>
              <a:rPr lang="en-US" dirty="0"/>
              <a:t> on full image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8164E-01BC-AA49-90FD-362E28B5B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915"/>
            <a:ext cx="10515600" cy="4351338"/>
          </a:xfrm>
        </p:spPr>
        <p:txBody>
          <a:bodyPr/>
          <a:lstStyle/>
          <a:p>
            <a:r>
              <a:rPr lang="en-US" dirty="0"/>
              <a:t>Discriminator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1A8E4-8EAA-6B4D-BED2-8CD2E6C06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0" y="2559844"/>
            <a:ext cx="91313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7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7921-89B6-B64B-8D94-26124030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DCFenceGAN</a:t>
            </a:r>
            <a:r>
              <a:rPr lang="en-US" dirty="0"/>
              <a:t> on full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9D84E-487E-F440-A6B0-390538515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  <a:p>
            <a:r>
              <a:rPr lang="en-US" dirty="0" err="1"/>
              <a:t>G_lr</a:t>
            </a:r>
            <a:r>
              <a:rPr lang="en-US" dirty="0"/>
              <a:t> = </a:t>
            </a:r>
            <a:r>
              <a:rPr lang="en-US" dirty="0" err="1"/>
              <a:t>D_lr</a:t>
            </a:r>
            <a:r>
              <a:rPr lang="en-US" dirty="0"/>
              <a:t> = 0.00002</a:t>
            </a:r>
          </a:p>
          <a:p>
            <a:r>
              <a:rPr lang="en-US" dirty="0"/>
              <a:t>batch size 64</a:t>
            </a:r>
          </a:p>
          <a:p>
            <a:r>
              <a:rPr lang="en-US" dirty="0"/>
              <a:t>gamma = 0.1</a:t>
            </a:r>
          </a:p>
          <a:p>
            <a:r>
              <a:rPr lang="en-US" dirty="0"/>
              <a:t>Beta  = 15</a:t>
            </a:r>
          </a:p>
          <a:p>
            <a:r>
              <a:rPr lang="en-US" dirty="0" err="1"/>
              <a:t>BatchNorm</a:t>
            </a:r>
            <a:r>
              <a:rPr lang="en-US" dirty="0"/>
              <a:t> for G only</a:t>
            </a:r>
          </a:p>
          <a:p>
            <a:r>
              <a:rPr lang="en-US" dirty="0"/>
              <a:t>10000 iterations</a:t>
            </a:r>
          </a:p>
        </p:txBody>
      </p:sp>
    </p:spTree>
    <p:extLst>
      <p:ext uri="{BB962C8B-B14F-4D97-AF65-F5344CB8AC3E}">
        <p14:creationId xmlns:p14="http://schemas.microsoft.com/office/powerpoint/2010/main" val="43948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1C68C-6397-EF41-A39C-06BDAF70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</a:t>
            </a:r>
            <a:r>
              <a:rPr lang="en-US" dirty="0" err="1"/>
              <a:t>fgsm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00CC1E-B5CF-2E43-83C6-8B2C89F43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87" y="1842934"/>
            <a:ext cx="5842000" cy="438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EB5752-1567-BA46-B338-A7DE51036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169068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20AD-FE6D-D941-A58A-333DE0A2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igsm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0CA35C-4A09-3543-8D9D-D0CB8ECE9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842000" cy="438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EB50DA-5FBF-814E-BC1F-FA9F1AE65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169068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3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9F1C-88FC-CD4E-BB74-BCA776C0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DEB08F-50D5-5C47-B9F9-C2B5CA467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0" y="1415232"/>
            <a:ext cx="5842000" cy="438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FE6D57-99BB-0649-ACBA-3B37D9E28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1690687"/>
            <a:ext cx="5619033" cy="421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30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5DF7-A29D-0D4D-8F33-3F2229A4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phenomenon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A34BF-BDAF-8C4E-A84A-70D8FA790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Jumping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DF8545-BD63-3340-A61E-2BE800EE3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90" y="2300133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2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70</Words>
  <Application>Microsoft Macintosh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FenceGAN update</vt:lpstr>
      <vt:lpstr>In June</vt:lpstr>
      <vt:lpstr>DCFenceGAN on full image</vt:lpstr>
      <vt:lpstr>DCFenceGAN on full image</vt:lpstr>
      <vt:lpstr>DCFenceGAN on full image</vt:lpstr>
      <vt:lpstr>Results - fgsm</vt:lpstr>
      <vt:lpstr>igsm</vt:lpstr>
      <vt:lpstr>jsma</vt:lpstr>
      <vt:lpstr>Interesting phenomenon</vt:lpstr>
      <vt:lpstr>Interesting phenomenon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FenceGAN update</dc:title>
  <dc:creator>Microsoft Office User</dc:creator>
  <cp:lastModifiedBy>Microsoft Office User</cp:lastModifiedBy>
  <cp:revision>33</cp:revision>
  <dcterms:created xsi:type="dcterms:W3CDTF">2019-08-11T08:43:39Z</dcterms:created>
  <dcterms:modified xsi:type="dcterms:W3CDTF">2019-08-12T12:16:09Z</dcterms:modified>
</cp:coreProperties>
</file>