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A958-FAF4-DE4B-9ACD-946CE727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3268D-C8D5-EE45-89F4-45675982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44BB-4051-0044-8A2C-DB7620DC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4EFA-ABBE-BA4D-984F-80AF62EF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58D1-FD8A-B84F-B0C8-0DC7736B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4B9-12DE-894D-A393-9F82FA0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99719-D78A-CC4A-AA76-6ED92BECE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A065-73B6-B64C-92A9-490B2345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48F4-E78A-FF4E-BE13-839A5F62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820B-4DA9-8E48-B488-8D47842E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F4339-506C-9A45-AC68-822AF6C9F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B35E1-5A45-B745-9924-672473C3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3896-411B-664D-A38C-ACBFEFDD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C8D4-5586-BE4C-8E2C-33763F58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65F3-ACA5-C940-ABF2-E2C60516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D753-B39B-D042-8E0A-A950442C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EA9B-8D2B-EA48-A2D5-22B79C85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5255-D2B7-8B48-9200-057080B0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840C-DC5B-C149-8835-FB4C74FE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0C96-41F8-7546-BE50-96CCC7D3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0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81D2-B512-CC48-A604-7779131E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20FA-56C5-A841-9CF3-E7702A4BC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E216-2149-F744-98C8-B86E5C08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92581-7AD2-8A42-8898-2513A13F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8430-50A1-7D4C-9A09-0C44E1C1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8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0DDD-F492-9D41-B17D-F2889AB0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2304-F62D-8C49-A104-4D66D0E12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33778-DA94-AF49-8222-883CFC482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73D34-A3A4-2D42-B333-F114FD1A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732FD-AA43-1C49-940D-4E5804B4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E5A11-EFBF-F44E-926E-F827230C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905-013A-9D4F-BA9A-75BAF7E7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17C36-F269-0541-ACF7-D03BF88C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88C2E-3ED9-3145-8015-C357B570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61D3-0F91-9E47-846C-A5FEF3DFD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5E6CE-9473-A743-81A0-81E0403B7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A6E11-0412-A94C-BC81-DE15DFA5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A368-85D1-4144-8BA7-3B59F645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F6E42-DA5D-A145-8020-6C36C503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A8BD-EBFA-FF43-AFB4-2FEF6839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361A6-3AE0-AE47-8DF5-65A18F3B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CD21C-969E-A24C-A01A-563E394A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5808A-9F5D-434C-B3ED-9EAA534C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03456-FCE2-7449-AD04-FF6AD7FB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C1602-7168-124A-80B5-4B1A1B7E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1C472-CA2A-B740-91D6-043E194F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F588-3BF1-6640-AD19-4FF112E8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1EDA-574B-D345-894D-EFA11C143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181DF-9956-9141-B2C4-195AE0EF7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E8F5-78D6-4B41-84C8-F9448115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C5581-F95E-794F-93E8-F7235AE5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B4840-3958-5A47-9162-DE275D48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8D2F-E580-1340-BF04-0169B9D4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3E936-DFE6-DB44-B85C-EE9BE6E08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60A47-AD4E-814C-B2AF-85C094D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30520-C35F-BD4B-ADA8-84A023D7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EFBF-39B1-D74C-A928-C764556F071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F1985-C764-AB45-A083-51EEB16F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C93F2-DFA8-114A-AE61-C23DE19B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AEF98-2AD4-0940-A151-D7818E62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87FD-C28B-F446-A125-CE72FAC2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F065-FA9E-BF4D-82DA-9E7ED39CC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6EFBF-39B1-D74C-A928-C764556F071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64A0-404D-3146-A911-8A69281F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4473-9DB2-2E46-B9C4-21548E1D0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90335-6ECB-2D41-8528-BAB03816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1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2C01-2C41-CA43-A648-45636AFC0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FenceGAN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C96AC-0C5A-8747-99D3-0BE003E6C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1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5DF7-A29D-0D4D-8F33-3F2229A4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phenomenon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34BF-BDAF-8C4E-A84A-70D8FA79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Periodic shift in image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B6107-BBC5-1348-8D1C-8808F4430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40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3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0E7B-4563-EF40-8451-13097F06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4474-EC9E-A446-89A9-AB6F4A9B6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FenceGAN</a:t>
            </a:r>
            <a:r>
              <a:rPr lang="en-US" dirty="0"/>
              <a:t>(Dense)</a:t>
            </a:r>
          </a:p>
          <a:p>
            <a:r>
              <a:rPr lang="en-US" dirty="0"/>
              <a:t>On 5*5 patches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E130C2-35A0-4C45-AECD-FCF1A788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75" y="1690688"/>
            <a:ext cx="580178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3F0C9-F9F1-C74C-9474-A39B675332A4}"/>
              </a:ext>
            </a:extLst>
          </p:cNvPr>
          <p:cNvSpPr txBox="1"/>
          <p:nvPr/>
        </p:nvSpPr>
        <p:spPr>
          <a:xfrm>
            <a:off x="7447935" y="6206050"/>
            <a:ext cx="263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6500 iterations</a:t>
            </a:r>
          </a:p>
        </p:txBody>
      </p:sp>
    </p:spTree>
    <p:extLst>
      <p:ext uri="{BB962C8B-B14F-4D97-AF65-F5344CB8AC3E}">
        <p14:creationId xmlns:p14="http://schemas.microsoft.com/office/powerpoint/2010/main" val="120585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4676-DF8B-D846-8FF3-77354E2D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DCFenceGAN</a:t>
            </a:r>
            <a:r>
              <a:rPr lang="en-US" dirty="0"/>
              <a:t> on full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8164E-01BC-AA49-90FD-362E28B5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D0776-F835-794B-938B-266BE634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57" y="2689817"/>
            <a:ext cx="65151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4676-DF8B-D846-8FF3-77354E2D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DCFenceGAN</a:t>
            </a:r>
            <a:r>
              <a:rPr lang="en-US" dirty="0"/>
              <a:t> on full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8164E-01BC-AA49-90FD-362E28B5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915"/>
            <a:ext cx="10515600" cy="4351338"/>
          </a:xfrm>
        </p:spPr>
        <p:txBody>
          <a:bodyPr/>
          <a:lstStyle/>
          <a:p>
            <a:r>
              <a:rPr lang="en-US" dirty="0"/>
              <a:t>Discriminator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F81259-6BDA-D54F-8DEE-2949962B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87" y="2000455"/>
            <a:ext cx="80391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7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7921-89B6-B64B-8D94-26124030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DCFenceGAN</a:t>
            </a:r>
            <a:r>
              <a:rPr lang="en-US" dirty="0"/>
              <a:t> on full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D84E-487E-F440-A6B0-39053851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  <a:p>
            <a:r>
              <a:rPr lang="en-US" dirty="0" err="1"/>
              <a:t>G_lr</a:t>
            </a:r>
            <a:r>
              <a:rPr lang="en-US" dirty="0"/>
              <a:t> = </a:t>
            </a:r>
            <a:r>
              <a:rPr lang="en-US" dirty="0" err="1"/>
              <a:t>D_lr</a:t>
            </a:r>
            <a:r>
              <a:rPr lang="en-US" dirty="0"/>
              <a:t> = 0.00002</a:t>
            </a:r>
          </a:p>
          <a:p>
            <a:r>
              <a:rPr lang="en-US" dirty="0"/>
              <a:t>batch size 64</a:t>
            </a:r>
          </a:p>
          <a:p>
            <a:r>
              <a:rPr lang="en-US" dirty="0"/>
              <a:t>gamma = 0.1</a:t>
            </a:r>
          </a:p>
          <a:p>
            <a:r>
              <a:rPr lang="en-US" dirty="0"/>
              <a:t>Beta  = 15</a:t>
            </a:r>
          </a:p>
          <a:p>
            <a:r>
              <a:rPr lang="en-US" dirty="0" err="1"/>
              <a:t>BatchNorm</a:t>
            </a:r>
            <a:r>
              <a:rPr lang="en-US" dirty="0"/>
              <a:t> for G only</a:t>
            </a:r>
          </a:p>
          <a:p>
            <a:r>
              <a:rPr lang="en-US" dirty="0"/>
              <a:t>10000 iterations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43E59-E671-6341-934B-02BDA864A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77" y="140048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8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C68C-6397-EF41-A39C-06BDAF70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</a:t>
            </a:r>
            <a:r>
              <a:rPr lang="en-US" dirty="0" err="1"/>
              <a:t>fgsm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4D5429-A5C1-C244-8A51-3B9A32A73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08" y="1690688"/>
            <a:ext cx="5801784" cy="43513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2BA337-061A-E347-AB7B-139AE14E1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761" y="147422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20AD-FE6D-D941-A58A-333DE0A2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igsm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CC1C79-47C0-6542-8527-8EE4BB760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216" y="1489638"/>
            <a:ext cx="5801784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70F6DE-9232-5C43-A1B8-B48E7390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45947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3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9F1C-88FC-CD4E-BB74-BCA776C0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482AC5-884D-DB4D-A9FD-CCCA1901B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216" y="1690688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1FEDA-38AA-3944-9F3D-52B42F7D6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16" y="154796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3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5DF7-A29D-0D4D-8F33-3F2229A4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phenomenon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34BF-BDAF-8C4E-A84A-70D8FA79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Jumping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F8545-BD63-3340-A61E-2BE800EE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90" y="230013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2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70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FenceGAN update</vt:lpstr>
      <vt:lpstr>In June</vt:lpstr>
      <vt:lpstr>DCFenceGAN on full image</vt:lpstr>
      <vt:lpstr>DCFenceGAN on full image</vt:lpstr>
      <vt:lpstr>DCFenceGAN on full image</vt:lpstr>
      <vt:lpstr>Results - fgsm</vt:lpstr>
      <vt:lpstr>igsm</vt:lpstr>
      <vt:lpstr>jsma</vt:lpstr>
      <vt:lpstr>Interesting phenomenon</vt:lpstr>
      <vt:lpstr>Interesting phenomenon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FenceGAN update</dc:title>
  <dc:creator>Microsoft Office User</dc:creator>
  <cp:lastModifiedBy>Microsoft Office User</cp:lastModifiedBy>
  <cp:revision>24</cp:revision>
  <dcterms:created xsi:type="dcterms:W3CDTF">2019-08-11T08:43:39Z</dcterms:created>
  <dcterms:modified xsi:type="dcterms:W3CDTF">2019-08-11T15:40:33Z</dcterms:modified>
</cp:coreProperties>
</file>