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95" r:id="rId16"/>
    <p:sldId id="361" r:id="rId17"/>
    <p:sldId id="362" r:id="rId18"/>
    <p:sldId id="374" r:id="rId19"/>
    <p:sldId id="305" r:id="rId20"/>
    <p:sldId id="306" r:id="rId21"/>
    <p:sldId id="324" r:id="rId22"/>
    <p:sldId id="366" r:id="rId23"/>
    <p:sldId id="376" r:id="rId24"/>
    <p:sldId id="390" r:id="rId25"/>
    <p:sldId id="329" r:id="rId26"/>
    <p:sldId id="338" r:id="rId27"/>
    <p:sldId id="393" r:id="rId28"/>
    <p:sldId id="323" r:id="rId29"/>
    <p:sldId id="328" r:id="rId30"/>
    <p:sldId id="311" r:id="rId31"/>
    <p:sldId id="373" r:id="rId32"/>
    <p:sldId id="312" r:id="rId33"/>
    <p:sldId id="363" r:id="rId34"/>
    <p:sldId id="313" r:id="rId35"/>
    <p:sldId id="394" r:id="rId36"/>
    <p:sldId id="396" r:id="rId37"/>
    <p:sldId id="314" r:id="rId38"/>
    <p:sldId id="315" r:id="rId39"/>
    <p:sldId id="397" r:id="rId40"/>
    <p:sldId id="31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4243" autoAdjust="0"/>
  </p:normalViewPr>
  <p:slideViewPr>
    <p:cSldViewPr snapToGrid="0">
      <p:cViewPr varScale="1">
        <p:scale>
          <a:sx n="96" d="100"/>
          <a:sy n="96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9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7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59814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059845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F58E98-138E-4E0C-91E0-C5282200D5E9}"/>
              </a:ext>
            </a:extLst>
          </p:cNvPr>
          <p:cNvSpPr/>
          <p:nvPr/>
        </p:nvSpPr>
        <p:spPr>
          <a:xfrm>
            <a:off x="7640193" y="4262152"/>
            <a:ext cx="1769159" cy="623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57087-B480-4229-8AF0-A8C5446F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02" y="4291880"/>
            <a:ext cx="1617505" cy="572348"/>
          </a:xfrm>
          <a:prstGeom prst="rect">
            <a:avLst/>
          </a:prstGeom>
        </p:spPr>
      </p:pic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32" y="2860426"/>
            <a:ext cx="1769159" cy="371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WHAT WE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C20FD-8F1F-4799-8D6C-F5A6FEFB21FE}"/>
              </a:ext>
            </a:extLst>
          </p:cNvPr>
          <p:cNvSpPr txBox="1"/>
          <p:nvPr/>
        </p:nvSpPr>
        <p:spPr>
          <a:xfrm>
            <a:off x="5829443" y="2533650"/>
            <a:ext cx="4267057" cy="3009900"/>
          </a:xfrm>
          <a:prstGeom prst="roundRect">
            <a:avLst/>
          </a:prstGeom>
          <a:solidFill>
            <a:schemeClr val="tx1">
              <a:lumMod val="65000"/>
              <a:alpha val="28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2"/>
                </a:solidFill>
              </a:rPr>
              <a:t>Partnership </a:t>
            </a:r>
            <a:r>
              <a:rPr lang="pl-PL" dirty="0"/>
              <a:t>announcement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DEFC6-C84C-45DE-89D4-35F2B14063FD}"/>
              </a:ext>
            </a:extLst>
          </p:cNvPr>
          <p:cNvSpPr txBox="1"/>
          <p:nvPr/>
        </p:nvSpPr>
        <p:spPr>
          <a:xfrm>
            <a:off x="2786762" y="2299147"/>
            <a:ext cx="5558281" cy="1129854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9" y="2686050"/>
            <a:ext cx="2132179" cy="4478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FEFEF6-3C98-46EE-91FE-35C34D24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2" y="4602048"/>
            <a:ext cx="2722416" cy="9415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D145C1-0777-44F6-9418-87E115A0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4" y="2763093"/>
            <a:ext cx="1575345" cy="315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6C40D-F4D1-43CD-B97D-375B6875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87" y="4223691"/>
            <a:ext cx="3059712" cy="552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63639-2A42-415D-B199-CE12D9178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3581400"/>
            <a:ext cx="2219254" cy="55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193E4-CF97-4862-B065-EDDBCBC9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1" y="4873754"/>
            <a:ext cx="2969479" cy="4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7193</TotalTime>
  <Words>1065</Words>
  <Application>Microsoft Office PowerPoint</Application>
  <PresentationFormat>Widescreen</PresentationFormat>
  <Paragraphs>209</Paragraphs>
  <Slides>40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 - OUR ROLE IN EOS ECOSYSTEM</vt:lpstr>
      <vt:lpstr>About Tokenika - WHAT WE DO</vt:lpstr>
      <vt:lpstr>What we need</vt:lpstr>
      <vt:lpstr>Partnership announcement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431</cp:revision>
  <dcterms:created xsi:type="dcterms:W3CDTF">2017-11-07T09:57:11Z</dcterms:created>
  <dcterms:modified xsi:type="dcterms:W3CDTF">2018-01-22T15:27:34Z</dcterms:modified>
</cp:coreProperties>
</file>