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82" r:id="rId4"/>
    <p:sldId id="279" r:id="rId5"/>
    <p:sldId id="391" r:id="rId6"/>
    <p:sldId id="392" r:id="rId7"/>
    <p:sldId id="375" r:id="rId8"/>
    <p:sldId id="363" r:id="rId9"/>
    <p:sldId id="398" r:id="rId10"/>
    <p:sldId id="361" r:id="rId11"/>
    <p:sldId id="390" r:id="rId12"/>
    <p:sldId id="338" r:id="rId13"/>
    <p:sldId id="399" r:id="rId14"/>
    <p:sldId id="313" r:id="rId15"/>
    <p:sldId id="397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CD-4C6B-858C-C56C18029C7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CD-4C6B-858C-C56C18029C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EOS (utimately)</c:v>
                </c:pt>
                <c:pt idx="1">
                  <c:v>EOS (initially)</c:v>
                </c:pt>
                <c:pt idx="2">
                  <c:v>Ethereum</c:v>
                </c:pt>
                <c:pt idx="3">
                  <c:v>Bitcoin</c:v>
                </c:pt>
                <c:pt idx="4">
                  <c:v>Debit cards</c:v>
                </c:pt>
                <c:pt idx="5">
                  <c:v>Social media</c:v>
                </c:pt>
                <c:pt idx="6">
                  <c:v>Exchanges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50000</c:v>
                </c:pt>
                <c:pt idx="1">
                  <c:v>5000</c:v>
                </c:pt>
                <c:pt idx="2" formatCode="General">
                  <c:v>30</c:v>
                </c:pt>
                <c:pt idx="3" formatCode="General">
                  <c:v>4</c:v>
                </c:pt>
                <c:pt idx="4">
                  <c:v>20000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High performance</a:t>
          </a:r>
          <a:endParaRPr lang="en-US" dirty="0"/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 err="1"/>
            <a:t>Infrastructure</a:t>
          </a:r>
          <a:r>
            <a:rPr lang="pl-PL" dirty="0"/>
            <a:t> for </a:t>
          </a:r>
          <a:r>
            <a:rPr lang="pl-PL" dirty="0" err="1"/>
            <a:t>apps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No </a:t>
          </a:r>
          <a:r>
            <a:rPr lang="pl-PL" dirty="0" err="1"/>
            <a:t>transaction</a:t>
          </a:r>
          <a:r>
            <a:rPr lang="pl-PL" dirty="0"/>
            <a:t> </a:t>
          </a:r>
          <a:r>
            <a:rPr lang="pl-PL" dirty="0" err="1"/>
            <a:t>fees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Processing </a:t>
          </a:r>
          <a:r>
            <a:rPr lang="pl-PL" dirty="0" err="1"/>
            <a:t>power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 err="1"/>
            <a:t>Built</a:t>
          </a:r>
          <a:r>
            <a:rPr lang="pl-PL" dirty="0"/>
            <a:t>-in </a:t>
          </a:r>
          <a:r>
            <a:rPr lang="pl-PL" dirty="0" err="1"/>
            <a:t>governance</a:t>
          </a:r>
          <a:endParaRPr lang="en-US" dirty="0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High performance</a:t>
          </a:r>
          <a:endParaRPr lang="en-US" sz="2300" kern="1200" dirty="0"/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Built</a:t>
          </a:r>
          <a:r>
            <a:rPr lang="pl-PL" sz="2100" kern="1200" dirty="0"/>
            <a:t>-in </a:t>
          </a:r>
          <a:r>
            <a:rPr lang="pl-PL" sz="2100" kern="1200" dirty="0" err="1"/>
            <a:t>governance</a:t>
          </a:r>
          <a:endParaRPr lang="en-US" sz="21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Infrastructure</a:t>
          </a:r>
          <a:r>
            <a:rPr lang="pl-PL" sz="2100" kern="1200" dirty="0"/>
            <a:t> for </a:t>
          </a:r>
          <a:r>
            <a:rPr lang="pl-PL" sz="2100" kern="1200" dirty="0" err="1"/>
            <a:t>apps</a:t>
          </a:r>
          <a:endParaRPr lang="en-US" sz="21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Upgradeable apps</a:t>
          </a:r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Asynchronous communication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No </a:t>
          </a:r>
          <a:r>
            <a:rPr lang="pl-PL" sz="2100" kern="1200" dirty="0" err="1"/>
            <a:t>transaction</a:t>
          </a:r>
          <a:r>
            <a:rPr lang="pl-PL" sz="2100" kern="1200" dirty="0"/>
            <a:t> </a:t>
          </a:r>
          <a:r>
            <a:rPr lang="pl-PL" sz="2100" kern="1200" dirty="0" err="1"/>
            <a:t>fees</a:t>
          </a:r>
          <a:endParaRPr lang="en-US" sz="21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Processing </a:t>
          </a:r>
          <a:r>
            <a:rPr lang="pl-PL" sz="2100" kern="1200" dirty="0" err="1"/>
            <a:t>power</a:t>
          </a:r>
          <a:endParaRPr lang="en-US" sz="2100" kern="1200" dirty="0"/>
        </a:p>
      </dsp:txBody>
      <dsp:txXfrm>
        <a:off x="2229771" y="831752"/>
        <a:ext cx="1519301" cy="106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power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71002"/>
              </p:ext>
            </p:extLst>
          </p:nvPr>
        </p:nvGraphicFramePr>
        <p:xfrm>
          <a:off x="1361752" y="2097089"/>
          <a:ext cx="7820034" cy="38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blockchains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A691-0B3B-44AB-9CA7-6E60C248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53" y="1814866"/>
            <a:ext cx="7172325" cy="43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060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 err="1"/>
              <a:t>Pragmatic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integral</a:t>
            </a:r>
            <a:r>
              <a:rPr lang="pl-PL" dirty="0"/>
              <a:t> part of the </a:t>
            </a:r>
            <a:r>
              <a:rPr lang="pl-PL" dirty="0" err="1"/>
              <a:t>process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BE9C33B-E1DF-4B53-B4AC-857A0AD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55" y="2963321"/>
            <a:ext cx="2128633" cy="228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63EC6-8BFA-4F5C-863A-9475BC228F79}"/>
              </a:ext>
            </a:extLst>
          </p:cNvPr>
          <p:cNvSpPr txBox="1"/>
          <p:nvPr/>
        </p:nvSpPr>
        <p:spPr>
          <a:xfrm>
            <a:off x="7414245" y="4299302"/>
            <a:ext cx="153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block.one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225190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24937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44436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High </a:t>
                      </a:r>
                      <a:r>
                        <a:rPr lang="pl-PL" dirty="0" err="1"/>
                        <a:t>performace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26092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9521</TotalTime>
  <Words>338</Words>
  <Application>Microsoft Office PowerPoint</Application>
  <PresentationFormat>Widescreen</PresentationFormat>
  <Paragraphs>87</Paragraphs>
  <Slides>16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What does A decentralized app require?</vt:lpstr>
      <vt:lpstr>EOS VS. decentralized apps requirements</vt:lpstr>
      <vt:lpstr>What are eos main features?</vt:lpstr>
      <vt:lpstr>Processing power</vt:lpstr>
      <vt:lpstr>TWO Different WAYs OF Building A Smart-contract platform</vt:lpstr>
      <vt:lpstr>PowerPoint Presentation</vt:lpstr>
      <vt:lpstr>most active blockchains</vt:lpstr>
      <vt:lpstr>summary</vt:lpstr>
      <vt:lpstr>About Tokenika - OUR ROLE IN EOS ECOSYSTEM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473</cp:revision>
  <dcterms:created xsi:type="dcterms:W3CDTF">2017-11-07T09:57:11Z</dcterms:created>
  <dcterms:modified xsi:type="dcterms:W3CDTF">2018-03-27T12:59:59Z</dcterms:modified>
</cp:coreProperties>
</file>