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79" r:id="rId10"/>
    <p:sldId id="391" r:id="rId11"/>
    <p:sldId id="392" r:id="rId12"/>
    <p:sldId id="398" r:id="rId13"/>
    <p:sldId id="361" r:id="rId14"/>
    <p:sldId id="362" r:id="rId15"/>
    <p:sldId id="374" r:id="rId16"/>
    <p:sldId id="305" r:id="rId17"/>
    <p:sldId id="306" r:id="rId18"/>
    <p:sldId id="324" r:id="rId19"/>
    <p:sldId id="366" r:id="rId20"/>
    <p:sldId id="376" r:id="rId21"/>
    <p:sldId id="390" r:id="rId22"/>
    <p:sldId id="329" r:id="rId23"/>
    <p:sldId id="338" r:id="rId24"/>
    <p:sldId id="393" r:id="rId25"/>
    <p:sldId id="323" r:id="rId26"/>
    <p:sldId id="328" r:id="rId27"/>
    <p:sldId id="373" r:id="rId28"/>
    <p:sldId id="312" r:id="rId29"/>
    <p:sldId id="363" r:id="rId30"/>
    <p:sldId id="313" r:id="rId31"/>
    <p:sldId id="394" r:id="rId32"/>
    <p:sldId id="397" r:id="rId33"/>
    <p:sldId id="314" r:id="rId34"/>
    <p:sldId id="396" r:id="rId35"/>
    <p:sldId id="31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100000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</a:t>
          </a:r>
          <a:r>
            <a:rPr lang="pl-PL" dirty="0"/>
            <a:t>(s)</a:t>
          </a:r>
          <a:r>
            <a:rPr lang="en-US" dirty="0"/>
            <a:t> goes live in June 2018</a:t>
          </a:r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bg1">
            <a:lumMod val="65000"/>
            <a:lumOff val="35000"/>
          </a:schemeClr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bg1">
            <a:lumMod val="65000"/>
            <a:lumOff val="35000"/>
          </a:schemeClr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bg1">
            <a:lumMod val="65000"/>
            <a:lumOff val="35000"/>
          </a:schemeClr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2"/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Project s</a:t>
          </a:r>
          <a:r>
            <a:rPr lang="en-US" sz="15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December 2017</a:t>
          </a:r>
          <a:br>
            <a:rPr lang="pl-PL" sz="1500" kern="1200" dirty="0"/>
          </a:br>
          <a:r>
            <a:rPr lang="pl-PL" sz="1500" kern="1200" dirty="0"/>
            <a:t>EOS Dawn 2.0</a:t>
          </a:r>
          <a:br>
            <a:rPr lang="pl-PL" sz="1500" kern="1200" dirty="0"/>
          </a:br>
          <a:r>
            <a:rPr lang="pl-PL" sz="1500" kern="1200" dirty="0"/>
            <a:t>Public testnet</a:t>
          </a:r>
          <a:endParaRPr lang="en-US" sz="15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bg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January 2018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EOS </a:t>
          </a:r>
          <a:r>
            <a:rPr lang="pl-PL" sz="1500" kern="1200" dirty="0" err="1"/>
            <a:t>Dawn</a:t>
          </a:r>
          <a:r>
            <a:rPr lang="pl-PL" sz="1500" kern="1200" dirty="0"/>
            <a:t> 3.0</a:t>
          </a:r>
          <a:br>
            <a:rPr lang="pl-PL" sz="1500" kern="1200" dirty="0"/>
          </a:br>
          <a:r>
            <a:rPr lang="pl-PL" sz="1500" kern="1200" dirty="0"/>
            <a:t>A</a:t>
          </a:r>
          <a:r>
            <a:rPr lang="en-US" sz="1500" kern="1200" dirty="0" err="1"/>
            <a:t>ll</a:t>
          </a:r>
          <a:r>
            <a:rPr lang="en-US" sz="1500" kern="1200" dirty="0"/>
            <a:t> major functionalities</a:t>
          </a:r>
          <a:r>
            <a:rPr lang="pl-PL" sz="1500" kern="1200" dirty="0"/>
            <a:t> deployed</a:t>
          </a:r>
          <a:endParaRPr lang="en-US" sz="15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Q1 &amp; Q2 2018 devoted to testing and building development tools &amp; doc</a:t>
          </a:r>
          <a:r>
            <a:rPr lang="pl-PL" sz="1500" kern="1200"/>
            <a:t>s</a:t>
          </a:r>
          <a:endParaRPr lang="en-US" sz="15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EOS blockchain</a:t>
          </a:r>
          <a:r>
            <a:rPr lang="pl-PL" sz="1500" kern="1200" dirty="0"/>
            <a:t>(s)</a:t>
          </a:r>
          <a:r>
            <a:rPr lang="en-US" sz="1500" kern="1200" dirty="0"/>
            <a:t> goes live in June 2018</a:t>
          </a:r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6" y="2053024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</a:t>
          </a:r>
          <a:r>
            <a:rPr lang="pl-PL" sz="2400" dirty="0">
              <a:solidFill>
                <a:schemeClr val="tx1">
                  <a:lumMod val="50000"/>
                </a:schemeClr>
              </a:solidFill>
            </a:rPr>
            <a:t>50</a:t>
          </a: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1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5855871" cy="1042404"/>
          </a:xfrm>
        </p:spPr>
        <p:txBody>
          <a:bodyPr>
            <a:normAutofit/>
          </a:bodyPr>
          <a:lstStyle/>
          <a:p>
            <a:r>
              <a:rPr lang="en-US" sz="2200" dirty="0"/>
              <a:t>a business</a:t>
            </a:r>
            <a:r>
              <a:rPr lang="pl-PL" sz="2200" dirty="0"/>
              <a:t>-</a:t>
            </a:r>
            <a:r>
              <a:rPr lang="en-US" sz="2200" dirty="0"/>
              <a:t>oriented platform for </a:t>
            </a:r>
            <a:r>
              <a:rPr lang="en-US" sz="2200" dirty="0" err="1"/>
              <a:t>decentrali</a:t>
            </a:r>
            <a:r>
              <a:rPr lang="pl-PL" sz="2200" dirty="0"/>
              <a:t>z</a:t>
            </a:r>
            <a:r>
              <a:rPr lang="en-US" sz="2200" dirty="0" err="1"/>
              <a:t>ed</a:t>
            </a:r>
            <a:r>
              <a:rPr lang="en-US" sz="2200" dirty="0"/>
              <a:t> applications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430896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5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15009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5,000 trxns per second</a:t>
            </a:r>
            <a:r>
              <a:rPr lang="en-US" dirty="0"/>
              <a:t>.</a:t>
            </a:r>
            <a:br>
              <a:rPr lang="pl-PL" dirty="0"/>
            </a:br>
            <a:r>
              <a:rPr lang="pl-PL" dirty="0"/>
              <a:t>Ultimately: </a:t>
            </a:r>
            <a:r>
              <a:rPr lang="pl-PL" dirty="0">
                <a:solidFill>
                  <a:schemeClr val="tx2"/>
                </a:solidFill>
              </a:rPr>
              <a:t>over 100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,000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trxns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per second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773651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  <a:p>
            <a:r>
              <a:rPr lang="pl-PL" dirty="0"/>
              <a:t>EOS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dApp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en-US" dirty="0"/>
              <a:t>You can monetize your app any way you want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</a:p>
          <a:p>
            <a:r>
              <a:rPr lang="en-GB" dirty="0"/>
              <a:t>Human intentions part of blockchain consensus</a:t>
            </a:r>
            <a:endParaRPr lang="en-US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concrete to abstract</a:t>
              </a:r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abtract to concrete</a:t>
              </a:r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39407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Bitshares</a:t>
            </a:r>
            <a:r>
              <a:rPr lang="pl-PL" dirty="0"/>
              <a:t> &amp; </a:t>
            </a:r>
            <a:r>
              <a:rPr lang="pl-PL" dirty="0" err="1"/>
              <a:t>Steem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smart-</a:t>
            </a:r>
            <a:r>
              <a:rPr lang="pl-PL" dirty="0" err="1"/>
              <a:t>contract</a:t>
            </a:r>
            <a:r>
              <a:rPr lang="pl-PL" dirty="0"/>
              <a:t> platform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Not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/>
              <a:t>Business model cannot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7272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en-US" dirty="0"/>
              <a:t>ecosystem</a:t>
            </a:r>
            <a:r>
              <a:rPr lang="pl-PL" dirty="0"/>
              <a:t> has not emerged yet</a:t>
            </a:r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steep learning curve</a:t>
            </a:r>
            <a:endParaRPr lang="pl-PL" dirty="0"/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049195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488034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2834209" y="3702100"/>
            <a:ext cx="3534189" cy="1717625"/>
          </a:xfrm>
          <a:prstGeom prst="roundRec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EOS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728463" y="3734879"/>
            <a:ext cx="325717" cy="1717626"/>
          </a:xfrm>
          <a:prstGeom prst="righ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OUR ROLE IN EOS ECOSYSTEM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0C4D-65A4-4506-B9B2-9DB03B3680F7}"/>
              </a:ext>
            </a:extLst>
          </p:cNvPr>
          <p:cNvSpPr txBox="1"/>
          <p:nvPr/>
        </p:nvSpPr>
        <p:spPr>
          <a:xfrm>
            <a:off x="2834209" y="3312033"/>
            <a:ext cx="3534189" cy="219583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1600" dirty="0"/>
              <a:t>Development Tools</a:t>
            </a:r>
            <a:endParaRPr lang="en-US" sz="1600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4FDCE61-D70F-4F0C-BBC7-27B680C5A06D}"/>
              </a:ext>
            </a:extLst>
          </p:cNvPr>
          <p:cNvSpPr/>
          <p:nvPr/>
        </p:nvSpPr>
        <p:spPr>
          <a:xfrm>
            <a:off x="6728463" y="2523041"/>
            <a:ext cx="325717" cy="1008576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F58E98-138E-4E0C-91E0-C5282200D5E9}"/>
              </a:ext>
            </a:extLst>
          </p:cNvPr>
          <p:cNvSpPr/>
          <p:nvPr/>
        </p:nvSpPr>
        <p:spPr>
          <a:xfrm>
            <a:off x="7640193" y="4262152"/>
            <a:ext cx="1769159" cy="623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957087-B480-4229-8AF0-A8C5446F1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02" y="4291880"/>
            <a:ext cx="1617505" cy="572348"/>
          </a:xfrm>
          <a:prstGeom prst="rect">
            <a:avLst/>
          </a:prstGeom>
        </p:spPr>
      </p:pic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32" y="2860426"/>
            <a:ext cx="1769159" cy="3715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092A67B-A6A2-4D73-9AEF-8F7505B1F824}"/>
              </a:ext>
            </a:extLst>
          </p:cNvPr>
          <p:cNvSpPr txBox="1"/>
          <p:nvPr/>
        </p:nvSpPr>
        <p:spPr>
          <a:xfrm>
            <a:off x="2834209" y="2523041"/>
            <a:ext cx="3534189" cy="577751"/>
          </a:xfrm>
          <a:prstGeom prst="flowChartMultidocumen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/>
              <a:t> - WHAT WE DO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82C20FD-8F1F-4799-8D6C-F5A6FEFB21FE}"/>
              </a:ext>
            </a:extLst>
          </p:cNvPr>
          <p:cNvSpPr txBox="1"/>
          <p:nvPr/>
        </p:nvSpPr>
        <p:spPr>
          <a:xfrm>
            <a:off x="5829443" y="2533650"/>
            <a:ext cx="4267057" cy="3009900"/>
          </a:xfrm>
          <a:prstGeom prst="roundRect">
            <a:avLst/>
          </a:prstGeom>
          <a:solidFill>
            <a:schemeClr val="tx1">
              <a:lumMod val="65000"/>
              <a:alpha val="28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pl-PL" dirty="0">
                <a:solidFill>
                  <a:schemeClr val="tx2"/>
                </a:solidFill>
              </a:rPr>
              <a:t>Partnership </a:t>
            </a:r>
            <a:r>
              <a:rPr lang="pl-PL" dirty="0"/>
              <a:t>announcement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DEFC6-C84C-45DE-89D4-35F2B14063FD}"/>
              </a:ext>
            </a:extLst>
          </p:cNvPr>
          <p:cNvSpPr txBox="1"/>
          <p:nvPr/>
        </p:nvSpPr>
        <p:spPr>
          <a:xfrm>
            <a:off x="2786762" y="2299147"/>
            <a:ext cx="5558281" cy="1129854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89" y="2686050"/>
            <a:ext cx="2132179" cy="4478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FEFEF6-3C98-46EE-91FE-35C34D24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2" y="4602048"/>
            <a:ext cx="2722416" cy="9415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D145C1-0777-44F6-9418-87E115A0F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74" y="2763093"/>
            <a:ext cx="1575345" cy="315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6C40D-F4D1-43CD-B97D-375B6875B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87" y="4223691"/>
            <a:ext cx="3059712" cy="552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63639-2A42-415D-B199-CE12D9178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71" y="3581400"/>
            <a:ext cx="2219254" cy="55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193E4-CF97-4862-B065-EDDBCBC9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21" y="4873754"/>
            <a:ext cx="2969479" cy="4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0474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7410</TotalTime>
  <Words>952</Words>
  <Application>Microsoft Office PowerPoint</Application>
  <PresentationFormat>Widescreen</PresentationFormat>
  <Paragraphs>189</Paragraphs>
  <Slides>35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Could Bitshares &amp; Steem be Hosted on any existing smart-contract platform?</vt:lpstr>
      <vt:lpstr>Delegated proof of stake (DPOS) HOW decentralized IS IT?</vt:lpstr>
      <vt:lpstr>What are the strong points?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 - OUR ROLE IN EOS ECOSYSTEM</vt:lpstr>
      <vt:lpstr>About Tokenika - WHAT WE DO</vt:lpstr>
      <vt:lpstr>Partnership announcement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458</cp:revision>
  <dcterms:created xsi:type="dcterms:W3CDTF">2017-11-07T09:57:11Z</dcterms:created>
  <dcterms:modified xsi:type="dcterms:W3CDTF">2018-02-16T14:23:42Z</dcterms:modified>
</cp:coreProperties>
</file>