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99" r:id="rId3"/>
    <p:sldId id="402" r:id="rId4"/>
    <p:sldId id="403" r:id="rId5"/>
    <p:sldId id="404" r:id="rId6"/>
    <p:sldId id="400" r:id="rId7"/>
    <p:sldId id="401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5-yZ-31j9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566" y="270314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 err="1"/>
              <a:t>BLockchain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142" y="2492435"/>
            <a:ext cx="5855871" cy="1042404"/>
          </a:xfrm>
        </p:spPr>
        <p:txBody>
          <a:bodyPr>
            <a:normAutofit/>
          </a:bodyPr>
          <a:lstStyle/>
          <a:p>
            <a:r>
              <a:rPr lang="pl-PL" sz="2200" dirty="0"/>
              <a:t>Simple concept, profound consequences</a:t>
            </a:r>
            <a:endParaRPr lang="en-US" sz="22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02" y="4015262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3816566" y="3717719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-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connect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computers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a network</a:t>
            </a:r>
          </a:p>
        </p:txBody>
      </p:sp>
    </p:spTree>
    <p:extLst>
      <p:ext uri="{BB962C8B-B14F-4D97-AF65-F5344CB8AC3E}">
        <p14:creationId xmlns:p14="http://schemas.microsoft.com/office/powerpoint/2010/main" val="138864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- THE CONSEQUENCES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22AE0-D0CF-4E47-856D-EF84999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How would you explain the concept of the Internet in 1995?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4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AFFB1C55-550C-4C6E-877E-1FE660FC91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2184" y="252508"/>
            <a:ext cx="8185531" cy="61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36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owner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rreversible</a:t>
            </a:r>
            <a:r>
              <a:rPr lang="en-US" dirty="0"/>
              <a:t> public record that's replicated across multiple computers all over the world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984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</a:t>
            </a:r>
            <a:r>
              <a:rPr lang="en-US" dirty="0" err="1"/>
              <a:t>ltimate</a:t>
            </a:r>
            <a:r>
              <a:rPr lang="en-US" dirty="0"/>
              <a:t> implementation of freedom of speech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ncentive</a:t>
            </a:r>
            <a:r>
              <a:rPr lang="en-US" dirty="0"/>
              <a:t> schemes</a:t>
            </a:r>
            <a:r>
              <a:rPr lang="pl-PL" dirty="0"/>
              <a:t>, i.e. </a:t>
            </a:r>
            <a:r>
              <a:rPr lang="en-US" dirty="0"/>
              <a:t>the ability to make people act voluntarily in an efficient &amp; fair manner</a:t>
            </a:r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paradigm</a:t>
            </a:r>
            <a:r>
              <a:rPr lang="pl-PL" dirty="0"/>
              <a:t>: </a:t>
            </a:r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becomes</a:t>
            </a:r>
            <a:r>
              <a:rPr lang="pl-PL" dirty="0"/>
              <a:t> a </a:t>
            </a:r>
            <a:r>
              <a:rPr lang="pl-PL" dirty="0" err="1"/>
              <a:t>shareholder</a:t>
            </a:r>
            <a:endParaRPr lang="pl-PL" dirty="0"/>
          </a:p>
          <a:p>
            <a:r>
              <a:rPr lang="pl-PL" dirty="0"/>
              <a:t>New paradigm: common back-end, </a:t>
            </a:r>
            <a:r>
              <a:rPr lang="en-GB" dirty="0"/>
              <a:t>multiple</a:t>
            </a:r>
            <a:r>
              <a:rPr lang="pl-PL" dirty="0"/>
              <a:t> interfaces</a:t>
            </a:r>
          </a:p>
          <a:p>
            <a:r>
              <a:rPr lang="pl-PL" dirty="0"/>
              <a:t>New type of economy: businesses powered by constant growth</a:t>
            </a:r>
          </a:p>
        </p:txBody>
      </p:sp>
    </p:spTree>
    <p:extLst>
      <p:ext uri="{BB962C8B-B14F-4D97-AF65-F5344CB8AC3E}">
        <p14:creationId xmlns:p14="http://schemas.microsoft.com/office/powerpoint/2010/main" val="391565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Steem is a blockchain-based </a:t>
            </a:r>
            <a:r>
              <a:rPr lang="pl-PL" dirty="0" err="1"/>
              <a:t>social</a:t>
            </a:r>
            <a:r>
              <a:rPr lang="pl-PL" dirty="0"/>
              <a:t> media</a:t>
            </a:r>
            <a:r>
              <a:rPr lang="en-US" dirty="0"/>
              <a:t> platform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en-US" dirty="0"/>
              <a:t>publishers to monetize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en-US" dirty="0"/>
              <a:t>content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2828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450" y="281150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450" y="2456170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7" y="3757938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4323504" y="3475627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4303450" y="4090926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7485</TotalTime>
  <Words>145</Words>
  <Application>Microsoft Office PowerPoint</Application>
  <PresentationFormat>Widescreen</PresentationFormat>
  <Paragraphs>23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BLockchain</vt:lpstr>
      <vt:lpstr>INTERNET - THE CONCEPT</vt:lpstr>
      <vt:lpstr>INTERNET - THE CONSEQUENCES</vt:lpstr>
      <vt:lpstr>PowerPoint Presentation</vt:lpstr>
      <vt:lpstr>BLOCKCHAIN - THE CONCEPT</vt:lpstr>
      <vt:lpstr>BLOCKCHAIN - THE CONSEQUENCES</vt:lpstr>
      <vt:lpstr>BLOCKCHAIN - AN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468</cp:revision>
  <dcterms:created xsi:type="dcterms:W3CDTF">2017-11-07T09:57:11Z</dcterms:created>
  <dcterms:modified xsi:type="dcterms:W3CDTF">2018-02-06T08:52:44Z</dcterms:modified>
</cp:coreProperties>
</file>