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82" r:id="rId4"/>
    <p:sldId id="391" r:id="rId5"/>
    <p:sldId id="392" r:id="rId6"/>
    <p:sldId id="279" r:id="rId7"/>
    <p:sldId id="375" r:id="rId8"/>
    <p:sldId id="363" r:id="rId9"/>
    <p:sldId id="398" r:id="rId10"/>
    <p:sldId id="361" r:id="rId11"/>
    <p:sldId id="390" r:id="rId12"/>
    <p:sldId id="338" r:id="rId13"/>
    <p:sldId id="399" r:id="rId14"/>
    <p:sldId id="313" r:id="rId15"/>
    <p:sldId id="397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2244" autoAdjust="0"/>
  </p:normalViewPr>
  <p:slideViewPr>
    <p:cSldViewPr snapToGrid="0">
      <p:cViewPr varScale="1">
        <p:scale>
          <a:sx n="101" d="100"/>
          <a:sy n="101" d="100"/>
        </p:scale>
        <p:origin x="132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EOS (utimately)</c:v>
                </c:pt>
                <c:pt idx="1">
                  <c:v>EOS (initially)</c:v>
                </c:pt>
                <c:pt idx="2">
                  <c:v>Ethereum</c:v>
                </c:pt>
                <c:pt idx="3">
                  <c:v>Bitcoin</c:v>
                </c:pt>
                <c:pt idx="4">
                  <c:v>Debit cards</c:v>
                </c:pt>
                <c:pt idx="5">
                  <c:v>Social media</c:v>
                </c:pt>
                <c:pt idx="6">
                  <c:v>Exchanges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50000</c:v>
                </c:pt>
                <c:pt idx="1">
                  <c:v>5000</c:v>
                </c:pt>
                <c:pt idx="2" formatCode="General">
                  <c:v>30</c:v>
                </c:pt>
                <c:pt idx="3" formatCode="General">
                  <c:v>4</c:v>
                </c:pt>
                <c:pt idx="4">
                  <c:v>20000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High performance</a:t>
          </a:r>
          <a:endParaRPr lang="en-US" dirty="0"/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 err="1"/>
            <a:t>Infrastructure</a:t>
          </a:r>
          <a:r>
            <a:rPr lang="pl-PL" dirty="0"/>
            <a:t> for </a:t>
          </a:r>
          <a:r>
            <a:rPr lang="pl-PL" dirty="0" err="1"/>
            <a:t>apps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No </a:t>
          </a:r>
          <a:r>
            <a:rPr lang="pl-PL" dirty="0" err="1"/>
            <a:t>transaction</a:t>
          </a:r>
          <a:r>
            <a:rPr lang="pl-PL" dirty="0"/>
            <a:t> </a:t>
          </a:r>
          <a:r>
            <a:rPr lang="pl-PL" dirty="0" err="1"/>
            <a:t>fees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Processing </a:t>
          </a:r>
          <a:r>
            <a:rPr lang="pl-PL" dirty="0" err="1"/>
            <a:t>power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 err="1"/>
            <a:t>Built</a:t>
          </a:r>
          <a:r>
            <a:rPr lang="pl-PL" dirty="0"/>
            <a:t>-in </a:t>
          </a:r>
          <a:r>
            <a:rPr lang="pl-PL" dirty="0" err="1"/>
            <a:t>governance</a:t>
          </a:r>
          <a:endParaRPr lang="en-US" dirty="0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High performance</a:t>
          </a:r>
          <a:endParaRPr lang="en-US" sz="2300" kern="1200" dirty="0"/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Built</a:t>
          </a:r>
          <a:r>
            <a:rPr lang="pl-PL" sz="2100" kern="1200" dirty="0"/>
            <a:t>-in </a:t>
          </a:r>
          <a:r>
            <a:rPr lang="pl-PL" sz="2100" kern="1200" dirty="0" err="1"/>
            <a:t>governance</a:t>
          </a:r>
          <a:endParaRPr lang="en-US" sz="21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Infrastructure</a:t>
          </a:r>
          <a:r>
            <a:rPr lang="pl-PL" sz="2100" kern="1200" dirty="0"/>
            <a:t> for </a:t>
          </a:r>
          <a:r>
            <a:rPr lang="pl-PL" sz="2100" kern="1200" dirty="0" err="1"/>
            <a:t>apps</a:t>
          </a:r>
          <a:endParaRPr lang="en-US" sz="21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Upgradeable apps</a:t>
          </a:r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Asynchronous communication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No </a:t>
          </a:r>
          <a:r>
            <a:rPr lang="pl-PL" sz="2100" kern="1200" dirty="0" err="1"/>
            <a:t>transaction</a:t>
          </a:r>
          <a:r>
            <a:rPr lang="pl-PL" sz="2100" kern="1200" dirty="0"/>
            <a:t> </a:t>
          </a:r>
          <a:r>
            <a:rPr lang="pl-PL" sz="2100" kern="1200" dirty="0" err="1"/>
            <a:t>fees</a:t>
          </a:r>
          <a:endParaRPr lang="en-US" sz="21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Processing </a:t>
          </a:r>
          <a:r>
            <a:rPr lang="pl-PL" sz="2100" kern="1200" dirty="0" err="1"/>
            <a:t>power</a:t>
          </a:r>
          <a:endParaRPr lang="en-US" sz="2100" kern="1200" dirty="0"/>
        </a:p>
      </dsp:txBody>
      <dsp:txXfrm>
        <a:off x="2229771" y="831752"/>
        <a:ext cx="1519301" cy="106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C34C841-AA86-495C-B24E-B86343096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5A6DA-0D5A-4395-B499-AFBD8E89CF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5855871" cy="1042404"/>
          </a:xfrm>
        </p:spPr>
        <p:txBody>
          <a:bodyPr>
            <a:normAutofit/>
          </a:bodyPr>
          <a:lstStyle/>
          <a:p>
            <a:r>
              <a:rPr lang="en-US" sz="2200" dirty="0"/>
              <a:t>a business</a:t>
            </a:r>
            <a:r>
              <a:rPr lang="pl-PL" sz="2200" dirty="0"/>
              <a:t>-</a:t>
            </a:r>
            <a:r>
              <a:rPr lang="en-US" sz="2200" dirty="0"/>
              <a:t>oriented platform for </a:t>
            </a:r>
            <a:r>
              <a:rPr lang="en-US" sz="2200" dirty="0" err="1"/>
              <a:t>decentrali</a:t>
            </a:r>
            <a:r>
              <a:rPr lang="pl-PL" sz="2200" dirty="0"/>
              <a:t>z</a:t>
            </a:r>
            <a:r>
              <a:rPr lang="en-US" sz="2200" dirty="0" err="1"/>
              <a:t>ed</a:t>
            </a:r>
            <a:r>
              <a:rPr lang="en-US" sz="2200" dirty="0"/>
              <a:t> applications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43A3460-271E-4093-8186-5BB8B8687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06" y="4469255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power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71002"/>
              </p:ext>
            </p:extLst>
          </p:nvPr>
        </p:nvGraphicFramePr>
        <p:xfrm>
          <a:off x="1361752" y="2097089"/>
          <a:ext cx="7820034" cy="38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concrete to abstract</a:t>
              </a:r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abtract to concrete</a:t>
              </a:r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active blockchains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A691-0B3B-44AB-9CA7-6E60C248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53" y="1814866"/>
            <a:ext cx="7172325" cy="43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9060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 err="1"/>
              <a:t>Pragmatic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integral</a:t>
            </a:r>
            <a:r>
              <a:rPr lang="pl-PL" dirty="0"/>
              <a:t> part of the </a:t>
            </a:r>
            <a:r>
              <a:rPr lang="pl-PL" dirty="0" err="1"/>
              <a:t>process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2834209" y="3702100"/>
            <a:ext cx="3534189" cy="1717625"/>
          </a:xfrm>
          <a:prstGeom prst="roundRec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EOS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728463" y="3734879"/>
            <a:ext cx="325717" cy="1717626"/>
          </a:xfrm>
          <a:prstGeom prst="righ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OUR ROLE IN EOS ECOSYSTEM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0C4D-65A4-4506-B9B2-9DB03B3680F7}"/>
              </a:ext>
            </a:extLst>
          </p:cNvPr>
          <p:cNvSpPr txBox="1"/>
          <p:nvPr/>
        </p:nvSpPr>
        <p:spPr>
          <a:xfrm>
            <a:off x="2834209" y="3312033"/>
            <a:ext cx="3534189" cy="219583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1600" dirty="0"/>
              <a:t>Development Tools</a:t>
            </a:r>
            <a:endParaRPr lang="en-US" sz="1600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4FDCE61-D70F-4F0C-BBC7-27B680C5A06D}"/>
              </a:ext>
            </a:extLst>
          </p:cNvPr>
          <p:cNvSpPr/>
          <p:nvPr/>
        </p:nvSpPr>
        <p:spPr>
          <a:xfrm>
            <a:off x="6728463" y="2523041"/>
            <a:ext cx="325717" cy="1008576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2A67B-A6A2-4D73-9AEF-8F7505B1F824}"/>
              </a:ext>
            </a:extLst>
          </p:cNvPr>
          <p:cNvSpPr txBox="1"/>
          <p:nvPr/>
        </p:nvSpPr>
        <p:spPr>
          <a:xfrm>
            <a:off x="2834209" y="2523041"/>
            <a:ext cx="3534189" cy="577751"/>
          </a:xfrm>
          <a:prstGeom prst="flowChartMultidocumen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pic>
        <p:nvPicPr>
          <p:cNvPr id="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BE9C33B-E1DF-4B53-B4AC-857A0AD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55" y="3027329"/>
            <a:ext cx="2128633" cy="228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63EC6-8BFA-4F5C-863A-9475BC228F79}"/>
              </a:ext>
            </a:extLst>
          </p:cNvPr>
          <p:cNvSpPr txBox="1"/>
          <p:nvPr/>
        </p:nvSpPr>
        <p:spPr>
          <a:xfrm>
            <a:off x="7414245" y="4299302"/>
            <a:ext cx="1538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block.one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4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0474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5C6A631-45D8-4CA9-B7A4-6D8CA1FDC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74" y="4225190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124937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44436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High </a:t>
                      </a:r>
                      <a:r>
                        <a:rPr lang="pl-PL" dirty="0" err="1"/>
                        <a:t>performace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426092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5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9B67DA-2D1C-4FA0-A057-AAA502257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09B67DA-2D1C-4FA0-A057-AAA502257B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114DA8-F87D-4BB8-9FD2-F861144EC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C114DA8-F87D-4BB8-9FD2-F861144EC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9F94F0-D867-4D5C-9DB8-32A4BB29A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D9F94F0-D867-4D5C-9DB8-32A4BB29A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06DEF0-51FC-46B4-8654-976106031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5806DEF0-51FC-46B4-8654-976106031F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AE2781-C847-405D-9457-C8C7C0A21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4AE2781-C847-405D-9457-C8C7C0A211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F167A0-43D6-4CE2-BA62-987099A42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9F167A0-43D6-4CE2-BA62-987099A42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85F570-5567-4A4A-9679-04E6BA477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985F570-5567-4A4A-9679-04E6BA477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82CE2B-5E35-42F7-9956-F2E635268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C382CE2B-5E35-42F7-9956-F2E635268B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37D48-BB19-4A05-9D9E-F5B61541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3637D48-BB19-4A05-9D9E-F5B61541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8A173-5DA7-487E-8ED3-0AAE949B2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2D8A173-5DA7-487E-8ED3-0AAE949B2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FB55F1-F2B3-4C04-9C60-549D2DB7B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FB55F1-F2B3-4C04-9C60-549D2DB7B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1233E-D601-4846-AFBE-9EFB4F4CB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2D31233E-D601-4846-AFBE-9EFB4F4CB8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7564</TotalTime>
  <Words>338</Words>
  <Application>Microsoft Office PowerPoint</Application>
  <PresentationFormat>Widescreen</PresentationFormat>
  <Paragraphs>87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HOW DOES EOS WORK?</vt:lpstr>
      <vt:lpstr>HOW DOES EOS WORK?</vt:lpstr>
      <vt:lpstr>EOS is the blockchain for building commercial scale decentralized applications that are indistinguishable from centralized alternatives.</vt:lpstr>
      <vt:lpstr>What does A decentralized app require?</vt:lpstr>
      <vt:lpstr>EOS VS. decentralized apps requirements</vt:lpstr>
      <vt:lpstr>What are eos main features?</vt:lpstr>
      <vt:lpstr>Processing power</vt:lpstr>
      <vt:lpstr>TWO Different WAYs OF Building A Smart-contract platform</vt:lpstr>
      <vt:lpstr>PowerPoint Presentation</vt:lpstr>
      <vt:lpstr>most active blockchains</vt:lpstr>
      <vt:lpstr>summary</vt:lpstr>
      <vt:lpstr>About Tokenika - OUR ROLE IN EOS ECOSYSTEM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Mission Impossible</cp:lastModifiedBy>
  <cp:revision>469</cp:revision>
  <dcterms:created xsi:type="dcterms:W3CDTF">2017-11-07T09:57:11Z</dcterms:created>
  <dcterms:modified xsi:type="dcterms:W3CDTF">2018-03-23T23:22:39Z</dcterms:modified>
</cp:coreProperties>
</file>