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60" r:id="rId6"/>
    <p:sldId id="258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D340-E925-49DF-B441-833FE8714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A2E12-9FEB-4C0F-8536-494FAC465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B0EBE-191B-409E-B336-AE430AED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C762-C75C-4656-B237-CC8AC63CD588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87885-5845-450D-BF69-399568EE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3C10A-8C38-4D01-BF13-C105E645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A05F-160B-4ABC-AABE-52CD0F8741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44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B902-5458-4704-8002-BA1C8A0D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8AA19-7875-4B2E-BAC5-31B4384C9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CFF87-E5CC-40C4-870D-D7A46684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C762-C75C-4656-B237-CC8AC63CD588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7729C-2513-48E3-BC48-84EC2FBA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4C5B5-E158-4C68-B5EF-2448747F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A05F-160B-4ABC-AABE-52CD0F8741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397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6554D-CAF1-4FA1-B8EC-A2D8E86E9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0CD40-7447-4970-94E3-06BF57C84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53134-9D58-4CA0-965F-0F2E8F9A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C762-C75C-4656-B237-CC8AC63CD588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71EBD-3871-4C79-8C1B-489B4A68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E5D7C-CDD6-4FFF-904E-25DB3F27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A05F-160B-4ABC-AABE-52CD0F8741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954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D95F-0515-4467-BBAC-5A4B005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1973-B7CE-4A4F-8808-7B08EE0CA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EA1BE-B58F-49FC-B26B-A1D2E3EE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C762-C75C-4656-B237-CC8AC63CD588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A204A-15D8-4627-BEAC-B2AB1631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E8646-A2DD-4AA0-8D48-8BC6A24F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A05F-160B-4ABC-AABE-52CD0F8741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05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8A86E-6B90-4ECE-8683-CD064960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2EC4-14F6-4344-82E7-5ABCABAF5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63305-F476-4BD0-B93F-A397043F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C762-C75C-4656-B237-CC8AC63CD588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844DD-CA94-46F7-9A40-CAFBF163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5A5DD-60E2-451E-9D3A-9229F952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A05F-160B-4ABC-AABE-52CD0F8741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626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CE9F-6BF9-4FB7-88F5-1DE9B631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5502A-48B5-45E3-8B1D-D2C2A6A27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C536A-312A-494E-A400-721A326B3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4EE8B-210C-4104-ABF1-33262663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C762-C75C-4656-B237-CC8AC63CD588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93693-B513-4D98-BCD3-B118DE78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B2330-E01A-40F9-939B-26309112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A05F-160B-4ABC-AABE-52CD0F8741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790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3F66-F162-4BC2-95CA-F07FD9B3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1A6F0-B5BA-44D9-A8CF-56B7822C4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EC490-501D-441F-B3BD-245D96EF7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76F0D-4FC0-4DE3-B30B-F5C434B5A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4B4F5-0312-4726-B159-36796B8C5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260C6-AFCF-4ECC-A364-E32E29B4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C762-C75C-4656-B237-CC8AC63CD588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034E38-B6E0-4D8A-ABF3-73AF8E20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04350-B0D0-4EE3-A31C-66EBE053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A05F-160B-4ABC-AABE-52CD0F8741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243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D9A7-3C44-4238-94EE-FFD9BB36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660ED-65BA-4649-99A0-F01F42EF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C762-C75C-4656-B237-CC8AC63CD588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F5224-BC0E-46F7-B7F1-AEDC3A23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097A5-70E3-4C14-89A2-925715BC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A05F-160B-4ABC-AABE-52CD0F8741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812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27427-270F-4862-AAFC-63937EBC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C762-C75C-4656-B237-CC8AC63CD588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B8645-40C7-46A1-BC64-8622FF2E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3F2FC-2BE4-416C-AD9C-1825E4F7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A05F-160B-4ABC-AABE-52CD0F8741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057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D9EA-1AB2-4F39-92EF-3A086C788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7915A-B0FE-4709-A2C9-6635F6EE1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82B03-F55D-4894-A603-BBFD7D8C9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691A1-1B1F-454A-B654-1AC670F5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C762-C75C-4656-B237-CC8AC63CD588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2AF8E-2F83-4BD8-870F-F979C6A1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A943D-8ACD-441D-BE30-8B039A7E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A05F-160B-4ABC-AABE-52CD0F8741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273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58036-7F51-410B-AF3D-A60A0020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24A4B-AA82-4DEB-9216-BDB551C35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4C492-75A2-4BD3-A8D1-915CC6BA9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D495E-307C-46EF-8F72-9B7ABA22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C762-C75C-4656-B237-CC8AC63CD588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FCEDA-0AE9-424C-B526-B46A05A0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D52B0-A33F-43D3-AE9E-3E8A09E4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A05F-160B-4ABC-AABE-52CD0F8741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203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58AFC-C697-4140-985C-BBD8A937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813EF-54F0-4211-9169-B741D7BF0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128C-94AC-48E7-9D66-674A360F2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7C762-C75C-4656-B237-CC8AC63CD588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31DB1-809D-46AD-A489-B1AA7F7FE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53346-0699-42AF-AAE0-635D4C885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2A05F-160B-4ABC-AABE-52CD0F8741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986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2284-E7FD-43C0-8449-1E90E4D51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 anchorCtr="0"/>
          <a:lstStyle/>
          <a:p>
            <a:pPr algn="l"/>
            <a:r>
              <a:rPr lang="pl-PL" b="1" dirty="0"/>
              <a:t>Blockchain jako koncepcja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D835A-2915-4D9D-82A8-0EDA3FD0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Blockchain jako baza danych bez właściciela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Blockchain a DLT (Distributed </a:t>
            </a:r>
            <a:r>
              <a:rPr lang="pl-PL" dirty="0" err="1"/>
              <a:t>Ledger</a:t>
            </a:r>
            <a:r>
              <a:rPr lang="pl-PL" dirty="0"/>
              <a:t> Technology)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Klucz prywatny vs. klucz publiczny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Pieniądz jako konsensus społeczny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Jak prawdziwy jest zarzut że Bitcoin to piramida finansowa?</a:t>
            </a:r>
          </a:p>
        </p:txBody>
      </p:sp>
    </p:spTree>
    <p:extLst>
      <p:ext uri="{BB962C8B-B14F-4D97-AF65-F5344CB8AC3E}">
        <p14:creationId xmlns:p14="http://schemas.microsoft.com/office/powerpoint/2010/main" val="94350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2284-E7FD-43C0-8449-1E90E4D51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 anchorCtr="0"/>
          <a:lstStyle/>
          <a:p>
            <a:pPr algn="l"/>
            <a:r>
              <a:rPr lang="pl-PL" b="1" dirty="0"/>
              <a:t>Dlaczego blockchain?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D835A-2915-4D9D-82A8-0EDA3FD0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Bunt przeciw rządom/korporacjom?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Obniżenie kosztów?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Stworzenie kompletnie nowych relacji społecznych i ekonomicznych</a:t>
            </a:r>
          </a:p>
        </p:txBody>
      </p:sp>
    </p:spTree>
    <p:extLst>
      <p:ext uri="{BB962C8B-B14F-4D97-AF65-F5344CB8AC3E}">
        <p14:creationId xmlns:p14="http://schemas.microsoft.com/office/powerpoint/2010/main" val="66911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2284-E7FD-43C0-8449-1E90E4D51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 anchorCtr="0">
            <a:normAutofit/>
          </a:bodyPr>
          <a:lstStyle/>
          <a:p>
            <a:pPr algn="l"/>
            <a:r>
              <a:rPr lang="pl-PL" b="1" dirty="0"/>
              <a:t>Mechanizm konsensusu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D835A-2915-4D9D-82A8-0EDA3FD0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Proof of Work</a:t>
            </a:r>
            <a:endParaRPr lang="pl-PL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Proof of Stake</a:t>
            </a:r>
            <a:endParaRPr lang="pl-PL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Delegated Proof of Stake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43336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2284-E7FD-43C0-8449-1E90E4D51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 anchorCtr="0"/>
          <a:lstStyle/>
          <a:p>
            <a:pPr algn="l"/>
            <a:r>
              <a:rPr lang="pl-PL" b="1" dirty="0" err="1"/>
              <a:t>Decentralized</a:t>
            </a:r>
            <a:r>
              <a:rPr lang="pl-PL" b="1" dirty="0"/>
              <a:t> </a:t>
            </a:r>
            <a:r>
              <a:rPr lang="pl-PL" b="1" dirty="0" err="1"/>
              <a:t>Autonomous</a:t>
            </a:r>
            <a:r>
              <a:rPr lang="pl-PL" b="1" dirty="0"/>
              <a:t> Company (DAC)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D835A-2915-4D9D-82A8-0EDA3FD0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Jakie biznesy mają sens (i jakie nie mają sensu) w wersji zdecentralizowanej?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Czy blockchain jest w stanie się sam finansować?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Czy inflacja powinna wygasać do zera?</a:t>
            </a:r>
          </a:p>
        </p:txBody>
      </p:sp>
    </p:spTree>
    <p:extLst>
      <p:ext uri="{BB962C8B-B14F-4D97-AF65-F5344CB8AC3E}">
        <p14:creationId xmlns:p14="http://schemas.microsoft.com/office/powerpoint/2010/main" val="2079606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2284-E7FD-43C0-8449-1E90E4D51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 anchorCtr="0"/>
          <a:lstStyle/>
          <a:p>
            <a:pPr algn="l"/>
            <a:r>
              <a:rPr lang="pl-PL" b="1" dirty="0"/>
              <a:t>Blockchain </a:t>
            </a:r>
            <a:r>
              <a:rPr lang="pl-PL" b="1" dirty="0" err="1"/>
              <a:t>governance</a:t>
            </a:r>
            <a:endParaRPr lang="pl-P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D835A-2915-4D9D-82A8-0EDA3FD0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Jak zorganizować podejmowanie decyzji w środowisku zdecentralizowanym i dlaczego jest to ważne?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Różnica między </a:t>
            </a:r>
            <a:r>
              <a:rPr lang="pl-PL" dirty="0" err="1"/>
              <a:t>soft-fork</a:t>
            </a:r>
            <a:r>
              <a:rPr lang="pl-PL" dirty="0"/>
              <a:t> a hard-</a:t>
            </a:r>
            <a:r>
              <a:rPr lang="pl-PL" dirty="0" err="1"/>
              <a:t>fork</a:t>
            </a:r>
            <a:endParaRPr lang="pl-PL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Dlaczego każdy blockchain potrzebuje konstytucji?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Iluzja kompletności systemu</a:t>
            </a:r>
          </a:p>
        </p:txBody>
      </p:sp>
    </p:spTree>
    <p:extLst>
      <p:ext uri="{BB962C8B-B14F-4D97-AF65-F5344CB8AC3E}">
        <p14:creationId xmlns:p14="http://schemas.microsoft.com/office/powerpoint/2010/main" val="450312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2284-E7FD-43C0-8449-1E90E4D51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 anchorCtr="0">
            <a:normAutofit/>
          </a:bodyPr>
          <a:lstStyle/>
          <a:p>
            <a:pPr algn="l"/>
            <a:r>
              <a:rPr lang="pl-PL" b="1" dirty="0" err="1"/>
              <a:t>Steem</a:t>
            </a:r>
            <a:r>
              <a:rPr lang="pl-PL" b="1" dirty="0"/>
              <a:t> - pierwszy blockchain o potencjale masowym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D835A-2915-4D9D-82A8-0EDA3FD0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Nie wymaga żadnej specjalistycznej wiedzy ani inwestycji początkowej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Jak działa system ekonomiczny </a:t>
            </a:r>
            <a:r>
              <a:rPr lang="pl-PL" dirty="0" err="1"/>
              <a:t>Steema</a:t>
            </a:r>
            <a:r>
              <a:rPr lang="pl-P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0938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Blockchain jako koncepcja</vt:lpstr>
      <vt:lpstr>Dlaczego blockchain?</vt:lpstr>
      <vt:lpstr>Mechanizm konsensusu</vt:lpstr>
      <vt:lpstr>Decentralized Autonomous Company (DAC)</vt:lpstr>
      <vt:lpstr>Blockchain governance</vt:lpstr>
      <vt:lpstr>Steem - pierwszy blockchain o potencjale masowym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jako koncepcja</dc:title>
  <dc:creator>Mission Impossible</dc:creator>
  <cp:lastModifiedBy>Mission Impossible</cp:lastModifiedBy>
  <cp:revision>5</cp:revision>
  <dcterms:created xsi:type="dcterms:W3CDTF">2018-01-21T10:32:07Z</dcterms:created>
  <dcterms:modified xsi:type="dcterms:W3CDTF">2018-01-21T10:55:05Z</dcterms:modified>
</cp:coreProperties>
</file>