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7.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1.xml" ContentType="application/vnd.openxmlformats-officedocument.drawingml.chartshapes+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sldIdLst>
    <p:sldId id="261" r:id="rId2"/>
    <p:sldId id="348" r:id="rId3"/>
    <p:sldId id="347" r:id="rId4"/>
    <p:sldId id="345" r:id="rId5"/>
    <p:sldId id="346" r:id="rId6"/>
    <p:sldId id="349" r:id="rId7"/>
    <p:sldId id="350" r:id="rId8"/>
    <p:sldId id="256" r:id="rId9"/>
    <p:sldId id="260" r:id="rId10"/>
    <p:sldId id="368" r:id="rId11"/>
    <p:sldId id="320" r:id="rId12"/>
    <p:sldId id="339" r:id="rId13"/>
    <p:sldId id="360" r:id="rId14"/>
    <p:sldId id="352" r:id="rId15"/>
    <p:sldId id="370" r:id="rId16"/>
    <p:sldId id="353" r:id="rId17"/>
    <p:sldId id="358" r:id="rId18"/>
    <p:sldId id="341" r:id="rId19"/>
    <p:sldId id="359" r:id="rId20"/>
    <p:sldId id="357" r:id="rId21"/>
    <p:sldId id="318" r:id="rId22"/>
    <p:sldId id="280" r:id="rId23"/>
    <p:sldId id="279" r:id="rId24"/>
    <p:sldId id="333" r:id="rId25"/>
    <p:sldId id="372" r:id="rId26"/>
    <p:sldId id="361" r:id="rId27"/>
    <p:sldId id="362" r:id="rId28"/>
    <p:sldId id="374" r:id="rId29"/>
    <p:sldId id="305" r:id="rId30"/>
    <p:sldId id="306" r:id="rId31"/>
    <p:sldId id="324" r:id="rId32"/>
    <p:sldId id="366" r:id="rId33"/>
    <p:sldId id="369" r:id="rId34"/>
    <p:sldId id="336" r:id="rId35"/>
    <p:sldId id="329" r:id="rId36"/>
    <p:sldId id="338" r:id="rId37"/>
    <p:sldId id="323" r:id="rId38"/>
    <p:sldId id="328" r:id="rId39"/>
    <p:sldId id="311" r:id="rId40"/>
    <p:sldId id="373" r:id="rId41"/>
    <p:sldId id="312" r:id="rId42"/>
    <p:sldId id="363" r:id="rId43"/>
    <p:sldId id="321" r:id="rId44"/>
    <p:sldId id="313" r:id="rId45"/>
    <p:sldId id="282" r:id="rId46"/>
    <p:sldId id="314" r:id="rId47"/>
    <p:sldId id="315" r:id="rId48"/>
    <p:sldId id="317"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ssion Impossible" initials="MI" lastIdx="4" clrIdx="0">
    <p:extLst>
      <p:ext uri="{19B8F6BF-5375-455C-9EA6-DF929625EA0E}">
        <p15:presenceInfo xmlns:p15="http://schemas.microsoft.com/office/powerpoint/2012/main" userId="0a4739213ba7280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12" autoAdjust="0"/>
    <p:restoredTop sz="84243" autoAdjust="0"/>
  </p:normalViewPr>
  <p:slideViewPr>
    <p:cSldViewPr snapToGrid="0">
      <p:cViewPr varScale="1">
        <p:scale>
          <a:sx n="109" d="100"/>
          <a:sy n="109" d="100"/>
        </p:scale>
        <p:origin x="516" y="114"/>
      </p:cViewPr>
      <p:guideLst/>
    </p:cSldViewPr>
  </p:slideViewPr>
  <p:notesTextViewPr>
    <p:cViewPr>
      <p:scale>
        <a:sx n="1" d="1"/>
        <a:sy n="1" d="1"/>
      </p:scale>
      <p:origin x="0" y="0"/>
    </p:cViewPr>
  </p:notesTextViewPr>
  <p:sorterViewPr>
    <p:cViewPr varScale="1">
      <p:scale>
        <a:sx n="1" d="1"/>
        <a:sy n="1" d="1"/>
      </p:scale>
      <p:origin x="0" y="-684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pl-PL" sz="2000" baseline="0" dirty="0"/>
              <a:t>Transactions per second</a:t>
            </a:r>
            <a:endParaRPr lang="en-US" sz="2000" baseline="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1</c:v>
                </c:pt>
              </c:strCache>
            </c:strRef>
          </c:tx>
          <c:spPr>
            <a:solidFill>
              <a:schemeClr val="tx2"/>
            </a:solidFill>
            <a:ln>
              <a:noFill/>
            </a:ln>
            <a:effectLst/>
          </c:spPr>
          <c:invertIfNegative val="0"/>
          <c:dPt>
            <c:idx val="0"/>
            <c:invertIfNegative val="0"/>
            <c:bubble3D val="0"/>
            <c:spPr>
              <a:solidFill>
                <a:schemeClr val="tx2"/>
              </a:solidFill>
              <a:ln>
                <a:noFill/>
              </a:ln>
              <a:effectLst/>
            </c:spPr>
            <c:extLst>
              <c:ext xmlns:c16="http://schemas.microsoft.com/office/drawing/2014/chart" uri="{C3380CC4-5D6E-409C-BE32-E72D297353CC}">
                <c16:uniqueId val="{00000002-F560-4991-A3E2-79161A89B4C1}"/>
              </c:ext>
            </c:extLst>
          </c:dPt>
          <c:dPt>
            <c:idx val="1"/>
            <c:invertIfNegative val="0"/>
            <c:bubble3D val="0"/>
            <c:spPr>
              <a:solidFill>
                <a:schemeClr val="tx2"/>
              </a:solidFill>
              <a:ln>
                <a:noFill/>
              </a:ln>
              <a:effectLst/>
            </c:spPr>
            <c:extLst>
              <c:ext xmlns:c16="http://schemas.microsoft.com/office/drawing/2014/chart" uri="{C3380CC4-5D6E-409C-BE32-E72D297353CC}">
                <c16:uniqueId val="{00000001-F560-4991-A3E2-79161A89B4C1}"/>
              </c:ext>
            </c:extLst>
          </c:dPt>
          <c:dPt>
            <c:idx val="2"/>
            <c:invertIfNegative val="0"/>
            <c:bubble3D val="0"/>
            <c:spPr>
              <a:solidFill>
                <a:schemeClr val="tx2"/>
              </a:solidFill>
              <a:ln>
                <a:noFill/>
              </a:ln>
              <a:effectLst/>
            </c:spPr>
            <c:extLst>
              <c:ext xmlns:c16="http://schemas.microsoft.com/office/drawing/2014/chart" uri="{C3380CC4-5D6E-409C-BE32-E72D297353CC}">
                <c16:uniqueId val="{00000000-F560-4991-A3E2-79161A89B4C1}"/>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Debit cards</c:v>
                </c:pt>
                <c:pt idx="1">
                  <c:v>Social media</c:v>
                </c:pt>
                <c:pt idx="2">
                  <c:v>Exchanges</c:v>
                </c:pt>
              </c:strCache>
            </c:strRef>
          </c:cat>
          <c:val>
            <c:numRef>
              <c:f>Sheet1!$B$2:$B$4</c:f>
              <c:numCache>
                <c:formatCode>#,##0</c:formatCode>
                <c:ptCount val="3"/>
                <c:pt idx="0">
                  <c:v>20000</c:v>
                </c:pt>
                <c:pt idx="1">
                  <c:v>50000</c:v>
                </c:pt>
                <c:pt idx="2">
                  <c:v>100000</c:v>
                </c:pt>
              </c:numCache>
            </c:numRef>
          </c:val>
          <c:extLst>
            <c:ext xmlns:c16="http://schemas.microsoft.com/office/drawing/2014/chart" uri="{C3380CC4-5D6E-409C-BE32-E72D297353CC}">
              <c16:uniqueId val="{00000000-162E-4ADF-971E-EA5D18A29341}"/>
            </c:ext>
          </c:extLst>
        </c:ser>
        <c:dLbls>
          <c:showLegendKey val="0"/>
          <c:showVal val="0"/>
          <c:showCatName val="0"/>
          <c:showSerName val="0"/>
          <c:showPercent val="0"/>
          <c:showBubbleSize val="0"/>
        </c:dLbls>
        <c:gapWidth val="219"/>
        <c:axId val="1968057744"/>
        <c:axId val="1780497376"/>
      </c:barChart>
      <c:catAx>
        <c:axId val="19680577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780497376"/>
        <c:crosses val="autoZero"/>
        <c:auto val="1"/>
        <c:lblAlgn val="ctr"/>
        <c:lblOffset val="100"/>
        <c:noMultiLvlLbl val="0"/>
      </c:catAx>
      <c:valAx>
        <c:axId val="1780497376"/>
        <c:scaling>
          <c:orientation val="minMax"/>
        </c:scaling>
        <c:delete val="1"/>
        <c:axPos val="b"/>
        <c:majorGridlines>
          <c:spPr>
            <a:ln w="9525" cap="flat" cmpd="sng" algn="ctr">
              <a:solidFill>
                <a:schemeClr val="tx1">
                  <a:lumMod val="50000"/>
                </a:schemeClr>
              </a:solidFill>
              <a:round/>
            </a:ln>
            <a:effectLst/>
          </c:spPr>
        </c:majorGridlines>
        <c:numFmt formatCode="#,##0" sourceLinked="1"/>
        <c:majorTickMark val="none"/>
        <c:minorTickMark val="none"/>
        <c:tickLblPos val="nextTo"/>
        <c:crossAx val="19680577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tx1">
                <a:lumMod val="75000"/>
              </a:schemeClr>
            </a:solidFill>
            <a:ln>
              <a:noFill/>
            </a:ln>
            <a:effectLst/>
          </c:spPr>
          <c:invertIfNegative val="0"/>
          <c:dPt>
            <c:idx val="0"/>
            <c:invertIfNegative val="0"/>
            <c:bubble3D val="0"/>
            <c:spPr>
              <a:solidFill>
                <a:schemeClr val="tx2">
                  <a:lumMod val="50000"/>
                </a:schemeClr>
              </a:solidFill>
              <a:ln>
                <a:noFill/>
              </a:ln>
              <a:effectLst/>
            </c:spPr>
            <c:extLst>
              <c:ext xmlns:c16="http://schemas.microsoft.com/office/drawing/2014/chart" uri="{C3380CC4-5D6E-409C-BE32-E72D297353CC}">
                <c16:uniqueId val="{00000001-A172-4AED-9458-7676370B865F}"/>
              </c:ext>
            </c:extLst>
          </c:dPt>
          <c:dPt>
            <c:idx val="3"/>
            <c:invertIfNegative val="0"/>
            <c:bubble3D val="0"/>
            <c:spPr>
              <a:solidFill>
                <a:schemeClr val="tx1">
                  <a:lumMod val="75000"/>
                </a:schemeClr>
              </a:solidFill>
              <a:ln>
                <a:noFill/>
              </a:ln>
              <a:effectLst/>
            </c:spPr>
            <c:extLst>
              <c:ext xmlns:c16="http://schemas.microsoft.com/office/drawing/2014/chart" uri="{C3380CC4-5D6E-409C-BE32-E72D297353CC}">
                <c16:uniqueId val="{00000003-A172-4AED-9458-7676370B865F}"/>
              </c:ext>
            </c:extLst>
          </c:dPt>
          <c:dPt>
            <c:idx val="4"/>
            <c:invertIfNegative val="0"/>
            <c:bubble3D val="0"/>
            <c:spPr>
              <a:solidFill>
                <a:schemeClr val="tx1">
                  <a:lumMod val="75000"/>
                </a:schemeClr>
              </a:solidFill>
              <a:ln>
                <a:noFill/>
              </a:ln>
              <a:effectLst/>
            </c:spPr>
            <c:extLst>
              <c:ext xmlns:c16="http://schemas.microsoft.com/office/drawing/2014/chart" uri="{C3380CC4-5D6E-409C-BE32-E72D297353CC}">
                <c16:uniqueId val="{00000005-A172-4AED-9458-7676370B865F}"/>
              </c:ext>
            </c:extLst>
          </c:dPt>
          <c:dPt>
            <c:idx val="5"/>
            <c:invertIfNegative val="0"/>
            <c:bubble3D val="0"/>
            <c:spPr>
              <a:solidFill>
                <a:schemeClr val="tx1">
                  <a:lumMod val="75000"/>
                </a:schemeClr>
              </a:solidFill>
              <a:ln>
                <a:noFill/>
              </a:ln>
              <a:effectLst/>
            </c:spPr>
            <c:extLst>
              <c:ext xmlns:c16="http://schemas.microsoft.com/office/drawing/2014/chart" uri="{C3380CC4-5D6E-409C-BE32-E72D297353CC}">
                <c16:uniqueId val="{00000007-A172-4AED-9458-7676370B865F}"/>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EOS</c:v>
                </c:pt>
                <c:pt idx="1">
                  <c:v>Ethereum</c:v>
                </c:pt>
                <c:pt idx="2">
                  <c:v>Bitcoin</c:v>
                </c:pt>
                <c:pt idx="3">
                  <c:v>Debit cards</c:v>
                </c:pt>
                <c:pt idx="4">
                  <c:v>Social media</c:v>
                </c:pt>
                <c:pt idx="5">
                  <c:v>Exchanges</c:v>
                </c:pt>
              </c:strCache>
            </c:strRef>
          </c:cat>
          <c:val>
            <c:numRef>
              <c:f>Sheet1!$B$2:$B$7</c:f>
              <c:numCache>
                <c:formatCode>General</c:formatCode>
                <c:ptCount val="6"/>
                <c:pt idx="0" formatCode="#,##0">
                  <c:v>50000</c:v>
                </c:pt>
                <c:pt idx="1">
                  <c:v>30</c:v>
                </c:pt>
                <c:pt idx="2">
                  <c:v>4</c:v>
                </c:pt>
                <c:pt idx="3" formatCode="#,##0">
                  <c:v>20000</c:v>
                </c:pt>
                <c:pt idx="4" formatCode="#,##0">
                  <c:v>50000</c:v>
                </c:pt>
                <c:pt idx="5" formatCode="#,##0">
                  <c:v>100000</c:v>
                </c:pt>
              </c:numCache>
            </c:numRef>
          </c:val>
          <c:extLst>
            <c:ext xmlns:c16="http://schemas.microsoft.com/office/drawing/2014/chart" uri="{C3380CC4-5D6E-409C-BE32-E72D297353CC}">
              <c16:uniqueId val="{00000008-A172-4AED-9458-7676370B865F}"/>
            </c:ext>
          </c:extLst>
        </c:ser>
        <c:dLbls>
          <c:showLegendKey val="0"/>
          <c:showVal val="0"/>
          <c:showCatName val="0"/>
          <c:showSerName val="0"/>
          <c:showPercent val="0"/>
          <c:showBubbleSize val="0"/>
        </c:dLbls>
        <c:gapWidth val="219"/>
        <c:axId val="1968057744"/>
        <c:axId val="1780497376"/>
      </c:barChart>
      <c:catAx>
        <c:axId val="19680577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780497376"/>
        <c:crosses val="autoZero"/>
        <c:auto val="1"/>
        <c:lblAlgn val="ctr"/>
        <c:lblOffset val="100"/>
        <c:noMultiLvlLbl val="0"/>
      </c:catAx>
      <c:valAx>
        <c:axId val="1780497376"/>
        <c:scaling>
          <c:orientation val="minMax"/>
        </c:scaling>
        <c:delete val="1"/>
        <c:axPos val="b"/>
        <c:majorGridlines>
          <c:spPr>
            <a:ln w="9525" cap="flat" cmpd="sng" algn="ctr">
              <a:solidFill>
                <a:schemeClr val="tx1">
                  <a:lumMod val="50000"/>
                </a:schemeClr>
              </a:solidFill>
              <a:round/>
            </a:ln>
            <a:effectLst/>
          </c:spPr>
        </c:majorGridlines>
        <c:numFmt formatCode="#,##0" sourceLinked="1"/>
        <c:majorTickMark val="none"/>
        <c:minorTickMark val="none"/>
        <c:tickLblPos val="nextTo"/>
        <c:crossAx val="19680577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Series1</c:v>
                </c:pt>
              </c:strCache>
            </c:strRef>
          </c:tx>
          <c:dPt>
            <c:idx val="0"/>
            <c:bubble3D val="0"/>
            <c:spPr>
              <a:solidFill>
                <a:schemeClr val="tx2">
                  <a:alpha val="60000"/>
                </a:schemeClr>
              </a:solidFill>
              <a:ln w="19050">
                <a:solidFill>
                  <a:schemeClr val="lt1"/>
                </a:solidFill>
              </a:ln>
              <a:effectLst/>
            </c:spPr>
            <c:extLst>
              <c:ext xmlns:c16="http://schemas.microsoft.com/office/drawing/2014/chart" uri="{C3380CC4-5D6E-409C-BE32-E72D297353CC}">
                <c16:uniqueId val="{00000003-FE45-44FD-8CE6-FE180E31B4E0}"/>
              </c:ext>
            </c:extLst>
          </c:dPt>
          <c:dPt>
            <c:idx val="1"/>
            <c:bubble3D val="0"/>
            <c:spPr>
              <a:solidFill>
                <a:schemeClr val="tx2">
                  <a:alpha val="60000"/>
                </a:schemeClr>
              </a:solidFill>
              <a:ln w="19050">
                <a:solidFill>
                  <a:schemeClr val="lt1"/>
                </a:solidFill>
              </a:ln>
              <a:effectLst/>
            </c:spPr>
            <c:extLst>
              <c:ext xmlns:c16="http://schemas.microsoft.com/office/drawing/2014/chart" uri="{C3380CC4-5D6E-409C-BE32-E72D297353CC}">
                <c16:uniqueId val="{00000004-FE45-44FD-8CE6-FE180E31B4E0}"/>
              </c:ext>
            </c:extLst>
          </c:dPt>
          <c:dPt>
            <c:idx val="2"/>
            <c:bubble3D val="0"/>
            <c:spPr>
              <a:solidFill>
                <a:schemeClr val="tx1">
                  <a:lumMod val="85000"/>
                  <a:alpha val="60000"/>
                </a:schemeClr>
              </a:solidFill>
              <a:ln w="19050">
                <a:solidFill>
                  <a:schemeClr val="lt1"/>
                </a:solidFill>
              </a:ln>
              <a:effectLst/>
            </c:spPr>
            <c:extLst>
              <c:ext xmlns:c16="http://schemas.microsoft.com/office/drawing/2014/chart" uri="{C3380CC4-5D6E-409C-BE32-E72D297353CC}">
                <c16:uniqueId val="{00000002-FE45-44FD-8CE6-FE180E31B4E0}"/>
              </c:ext>
            </c:extLst>
          </c:dPt>
          <c:dPt>
            <c:idx val="3"/>
            <c:bubble3D val="0"/>
            <c:spPr>
              <a:solidFill>
                <a:schemeClr val="tx1">
                  <a:lumMod val="85000"/>
                  <a:alpha val="60000"/>
                </a:schemeClr>
              </a:solidFill>
              <a:ln w="19050">
                <a:solidFill>
                  <a:schemeClr val="lt1"/>
                </a:solidFill>
              </a:ln>
              <a:effectLst/>
            </c:spPr>
            <c:extLst>
              <c:ext xmlns:c16="http://schemas.microsoft.com/office/drawing/2014/chart" uri="{C3380CC4-5D6E-409C-BE32-E72D297353CC}">
                <c16:uniqueId val="{00000001-FE45-44FD-8CE6-FE180E31B4E0}"/>
              </c:ext>
            </c:extLst>
          </c:dPt>
          <c:cat>
            <c:strRef>
              <c:f>Sheet1!$A$2:$A$5</c:f>
              <c:strCache>
                <c:ptCount val="4"/>
                <c:pt idx="0">
                  <c:v>BitShares</c:v>
                </c:pt>
                <c:pt idx="1">
                  <c:v>Steem</c:v>
                </c:pt>
                <c:pt idx="2">
                  <c:v>Ethereum</c:v>
                </c:pt>
                <c:pt idx="3">
                  <c:v>Bitcoin</c:v>
                </c:pt>
              </c:strCache>
            </c:strRef>
          </c:cat>
          <c:val>
            <c:numRef>
              <c:f>Sheet1!$B$2:$B$5</c:f>
              <c:numCache>
                <c:formatCode>General</c:formatCode>
                <c:ptCount val="4"/>
                <c:pt idx="0">
                  <c:v>4</c:v>
                </c:pt>
                <c:pt idx="1">
                  <c:v>7.8</c:v>
                </c:pt>
                <c:pt idx="2">
                  <c:v>5.2</c:v>
                </c:pt>
                <c:pt idx="3">
                  <c:v>3.8</c:v>
                </c:pt>
              </c:numCache>
            </c:numRef>
          </c:val>
          <c:extLst>
            <c:ext xmlns:c16="http://schemas.microsoft.com/office/drawing/2014/chart" uri="{C3380CC4-5D6E-409C-BE32-E72D297353CC}">
              <c16:uniqueId val="{00000000-FE45-44FD-8CE6-FE180E31B4E0}"/>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17-11-18T01:11:20.818" idx="1">
    <p:pos x="10" y="10"/>
    <p:text/>
    <p:extLst>
      <p:ext uri="{C676402C-5697-4E1C-873F-D02D1690AC5C}">
        <p15:threadingInfo xmlns:p15="http://schemas.microsoft.com/office/powerpoint/2012/main" timeZoneBias="-6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71BEA5-7E61-46FB-AC75-D8927D3AEEB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29817B3-474D-4D9A-8239-C9228E091D1F}">
      <dgm:prSet custT="1"/>
      <dgm:spPr>
        <a:solidFill>
          <a:schemeClr val="tx1">
            <a:lumMod val="50000"/>
            <a:alpha val="50000"/>
          </a:schemeClr>
        </a:solidFill>
      </dgm:spPr>
      <dgm:t>
        <a:bodyPr/>
        <a:lstStyle/>
        <a:p>
          <a:endParaRPr lang="en-US" sz="2000" dirty="0"/>
        </a:p>
      </dgm:t>
    </dgm:pt>
    <dgm:pt modelId="{76AF1E4C-A84B-4E76-8279-C8BE1964BA2B}" type="parTrans" cxnId="{EFE6D809-776E-4CEC-9536-DABA8E3C8103}">
      <dgm:prSet/>
      <dgm:spPr/>
      <dgm:t>
        <a:bodyPr/>
        <a:lstStyle/>
        <a:p>
          <a:endParaRPr lang="en-US"/>
        </a:p>
      </dgm:t>
    </dgm:pt>
    <dgm:pt modelId="{67745BF9-7FA0-4DC6-AD09-67FC3969AF79}" type="sibTrans" cxnId="{EFE6D809-776E-4CEC-9536-DABA8E3C8103}">
      <dgm:prSet/>
      <dgm:spPr/>
      <dgm:t>
        <a:bodyPr/>
        <a:lstStyle/>
        <a:p>
          <a:endParaRPr lang="en-US"/>
        </a:p>
      </dgm:t>
    </dgm:pt>
    <dgm:pt modelId="{E505B2DC-C44C-4F83-BF1D-9B3BDF2595AA}">
      <dgm:prSet/>
      <dgm:spPr>
        <a:solidFill>
          <a:schemeClr val="tx1">
            <a:lumMod val="50000"/>
            <a:alpha val="50000"/>
          </a:schemeClr>
        </a:solidFill>
      </dgm:spPr>
      <dgm:t>
        <a:bodyPr/>
        <a:lstStyle/>
        <a:p>
          <a:endParaRPr lang="en-US" dirty="0">
            <a:solidFill>
              <a:schemeClr val="tx1">
                <a:lumMod val="75000"/>
              </a:schemeClr>
            </a:solidFill>
          </a:endParaRPr>
        </a:p>
      </dgm:t>
    </dgm:pt>
    <dgm:pt modelId="{E73E13F6-02E3-4E42-B409-43DB24B4E6A4}" type="parTrans" cxnId="{9B5DB443-453C-43D7-94EB-B4CEB78306B6}">
      <dgm:prSet/>
      <dgm:spPr/>
      <dgm:t>
        <a:bodyPr/>
        <a:lstStyle/>
        <a:p>
          <a:endParaRPr lang="en-US"/>
        </a:p>
      </dgm:t>
    </dgm:pt>
    <dgm:pt modelId="{5BE20D16-D145-4416-8244-F79A495E9F97}" type="sibTrans" cxnId="{9B5DB443-453C-43D7-94EB-B4CEB78306B6}">
      <dgm:prSet/>
      <dgm:spPr/>
      <dgm:t>
        <a:bodyPr/>
        <a:lstStyle/>
        <a:p>
          <a:endParaRPr lang="en-US"/>
        </a:p>
      </dgm:t>
    </dgm:pt>
    <dgm:pt modelId="{A725A541-70AE-4BEA-8B9D-5D3D06322212}">
      <dgm:prSet/>
      <dgm:spPr>
        <a:solidFill>
          <a:schemeClr val="tx1">
            <a:lumMod val="50000"/>
            <a:alpha val="50000"/>
          </a:schemeClr>
        </a:solidFill>
      </dgm:spPr>
      <dgm:t>
        <a:bodyPr/>
        <a:lstStyle/>
        <a:p>
          <a:endParaRPr lang="en-US" dirty="0">
            <a:solidFill>
              <a:schemeClr val="tx1">
                <a:lumMod val="75000"/>
              </a:schemeClr>
            </a:solidFill>
          </a:endParaRPr>
        </a:p>
      </dgm:t>
    </dgm:pt>
    <dgm:pt modelId="{11389EAB-A163-4CCC-9994-CFCC9CAF5077}" type="parTrans" cxnId="{67A77BBE-C1F6-443B-8235-82BCF306D4B6}">
      <dgm:prSet/>
      <dgm:spPr/>
      <dgm:t>
        <a:bodyPr/>
        <a:lstStyle/>
        <a:p>
          <a:endParaRPr lang="en-US"/>
        </a:p>
      </dgm:t>
    </dgm:pt>
    <dgm:pt modelId="{535DAE04-768A-4F6A-AA16-C8D077F59BFB}" type="sibTrans" cxnId="{67A77BBE-C1F6-443B-8235-82BCF306D4B6}">
      <dgm:prSet/>
      <dgm:spPr/>
      <dgm:t>
        <a:bodyPr/>
        <a:lstStyle/>
        <a:p>
          <a:endParaRPr lang="en-US"/>
        </a:p>
      </dgm:t>
    </dgm:pt>
    <dgm:pt modelId="{9335CD9B-AC48-4923-87D3-395F8BF82CDB}">
      <dgm:prSet/>
      <dgm:spPr>
        <a:solidFill>
          <a:schemeClr val="tx1">
            <a:lumMod val="50000"/>
            <a:alpha val="50000"/>
          </a:schemeClr>
        </a:solidFill>
      </dgm:spPr>
      <dgm:t>
        <a:bodyPr/>
        <a:lstStyle/>
        <a:p>
          <a:endParaRPr lang="en-US" dirty="0">
            <a:solidFill>
              <a:schemeClr val="tx1">
                <a:lumMod val="75000"/>
              </a:schemeClr>
            </a:solidFill>
          </a:endParaRPr>
        </a:p>
      </dgm:t>
    </dgm:pt>
    <dgm:pt modelId="{45FA4316-85B7-4B5F-BAC7-C2393F1C9589}" type="parTrans" cxnId="{39682D22-1657-474F-B7A2-7E47F5F76363}">
      <dgm:prSet/>
      <dgm:spPr/>
      <dgm:t>
        <a:bodyPr/>
        <a:lstStyle/>
        <a:p>
          <a:endParaRPr lang="en-US"/>
        </a:p>
      </dgm:t>
    </dgm:pt>
    <dgm:pt modelId="{F15FAEFE-15C1-4328-AA7A-8086C7D3B56D}" type="sibTrans" cxnId="{39682D22-1657-474F-B7A2-7E47F5F76363}">
      <dgm:prSet/>
      <dgm:spPr/>
      <dgm:t>
        <a:bodyPr/>
        <a:lstStyle/>
        <a:p>
          <a:endParaRPr lang="en-US"/>
        </a:p>
      </dgm:t>
    </dgm:pt>
    <dgm:pt modelId="{E1303100-D97B-427E-A9C0-629DD33A9FA4}">
      <dgm:prSet/>
      <dgm:spPr>
        <a:solidFill>
          <a:schemeClr val="tx1">
            <a:lumMod val="50000"/>
            <a:alpha val="50000"/>
          </a:schemeClr>
        </a:solidFill>
      </dgm:spPr>
      <dgm:t>
        <a:bodyPr/>
        <a:lstStyle/>
        <a:p>
          <a:endParaRPr lang="en-US" dirty="0">
            <a:solidFill>
              <a:schemeClr val="tx1">
                <a:lumMod val="75000"/>
              </a:schemeClr>
            </a:solidFill>
          </a:endParaRPr>
        </a:p>
      </dgm:t>
    </dgm:pt>
    <dgm:pt modelId="{C71319BD-DA26-46AE-944D-E66D8BB9F42C}" type="sibTrans" cxnId="{A4EEB98E-8ED6-43E9-9409-373A54ED30AC}">
      <dgm:prSet/>
      <dgm:spPr/>
      <dgm:t>
        <a:bodyPr/>
        <a:lstStyle/>
        <a:p>
          <a:endParaRPr lang="en-US"/>
        </a:p>
      </dgm:t>
    </dgm:pt>
    <dgm:pt modelId="{BC47E706-766A-4F90-B094-4C4C8E6C7FCB}" type="parTrans" cxnId="{A4EEB98E-8ED6-43E9-9409-373A54ED30AC}">
      <dgm:prSet/>
      <dgm:spPr/>
      <dgm:t>
        <a:bodyPr/>
        <a:lstStyle/>
        <a:p>
          <a:endParaRPr lang="en-US"/>
        </a:p>
      </dgm:t>
    </dgm:pt>
    <dgm:pt modelId="{AE13BB9E-BB4A-4A5F-B71E-5BC3D96420A1}">
      <dgm:prSet/>
      <dgm:spPr>
        <a:solidFill>
          <a:schemeClr val="tx1">
            <a:lumMod val="50000"/>
            <a:alpha val="50000"/>
          </a:schemeClr>
        </a:solidFill>
      </dgm:spPr>
      <dgm:t>
        <a:bodyPr/>
        <a:lstStyle/>
        <a:p>
          <a:endParaRPr lang="en-US" dirty="0">
            <a:solidFill>
              <a:schemeClr val="tx1">
                <a:lumMod val="75000"/>
              </a:schemeClr>
            </a:solidFill>
          </a:endParaRPr>
        </a:p>
      </dgm:t>
    </dgm:pt>
    <dgm:pt modelId="{804BB09C-3D45-4511-9FD6-D7D95F1042EA}" type="sibTrans" cxnId="{0ADEC4C7-D381-463C-9BA4-EF348E3B70AB}">
      <dgm:prSet/>
      <dgm:spPr/>
      <dgm:t>
        <a:bodyPr/>
        <a:lstStyle/>
        <a:p>
          <a:endParaRPr lang="en-US"/>
        </a:p>
      </dgm:t>
    </dgm:pt>
    <dgm:pt modelId="{04F50D54-2716-448D-87EF-EAF02277191F}" type="parTrans" cxnId="{0ADEC4C7-D381-463C-9BA4-EF348E3B70AB}">
      <dgm:prSet/>
      <dgm:spPr/>
      <dgm:t>
        <a:bodyPr/>
        <a:lstStyle/>
        <a:p>
          <a:endParaRPr lang="en-US"/>
        </a:p>
      </dgm:t>
    </dgm:pt>
    <dgm:pt modelId="{A9BC4408-7B37-4519-B9E4-2CCE3C94F8AF}" type="pres">
      <dgm:prSet presAssocID="{F471BEA5-7E61-46FB-AC75-D8927D3AEEB0}" presName="diagram" presStyleCnt="0">
        <dgm:presLayoutVars>
          <dgm:dir/>
          <dgm:resizeHandles val="exact"/>
        </dgm:presLayoutVars>
      </dgm:prSet>
      <dgm:spPr/>
    </dgm:pt>
    <dgm:pt modelId="{A905012C-D8FE-4BBB-9465-76928F74AD67}" type="pres">
      <dgm:prSet presAssocID="{929817B3-474D-4D9A-8239-C9228E091D1F}" presName="node" presStyleLbl="node1" presStyleIdx="0" presStyleCnt="6">
        <dgm:presLayoutVars>
          <dgm:bulletEnabled val="1"/>
        </dgm:presLayoutVars>
      </dgm:prSet>
      <dgm:spPr>
        <a:prstGeom prst="roundRect">
          <a:avLst/>
        </a:prstGeom>
      </dgm:spPr>
    </dgm:pt>
    <dgm:pt modelId="{2D2D869F-F27F-4624-87F9-2D0625876B37}" type="pres">
      <dgm:prSet presAssocID="{67745BF9-7FA0-4DC6-AD09-67FC3969AF79}" presName="sibTrans" presStyleCnt="0"/>
      <dgm:spPr/>
    </dgm:pt>
    <dgm:pt modelId="{2ADACAE6-81CC-470C-A881-0016EA0C3571}" type="pres">
      <dgm:prSet presAssocID="{E1303100-D97B-427E-A9C0-629DD33A9FA4}" presName="node" presStyleLbl="node1" presStyleIdx="1" presStyleCnt="6">
        <dgm:presLayoutVars>
          <dgm:bulletEnabled val="1"/>
        </dgm:presLayoutVars>
      </dgm:prSet>
      <dgm:spPr>
        <a:prstGeom prst="roundRect">
          <a:avLst/>
        </a:prstGeom>
      </dgm:spPr>
    </dgm:pt>
    <dgm:pt modelId="{B12EFD56-D5D3-43FF-99FB-98BFA8E09E6E}" type="pres">
      <dgm:prSet presAssocID="{C71319BD-DA26-46AE-944D-E66D8BB9F42C}" presName="sibTrans" presStyleCnt="0"/>
      <dgm:spPr/>
    </dgm:pt>
    <dgm:pt modelId="{2AF97EFE-1CE6-4A59-9547-8FBF08E684A4}" type="pres">
      <dgm:prSet presAssocID="{AE13BB9E-BB4A-4A5F-B71E-5BC3D96420A1}" presName="node" presStyleLbl="node1" presStyleIdx="2" presStyleCnt="6">
        <dgm:presLayoutVars>
          <dgm:bulletEnabled val="1"/>
        </dgm:presLayoutVars>
      </dgm:prSet>
      <dgm:spPr>
        <a:prstGeom prst="roundRect">
          <a:avLst/>
        </a:prstGeom>
      </dgm:spPr>
    </dgm:pt>
    <dgm:pt modelId="{651678A7-9B9D-4699-A1FE-3917987C800E}" type="pres">
      <dgm:prSet presAssocID="{804BB09C-3D45-4511-9FD6-D7D95F1042EA}" presName="sibTrans" presStyleCnt="0"/>
      <dgm:spPr/>
    </dgm:pt>
    <dgm:pt modelId="{A557E60F-571B-4F1E-B3A2-F72BE3BB2F74}" type="pres">
      <dgm:prSet presAssocID="{E505B2DC-C44C-4F83-BF1D-9B3BDF2595AA}" presName="node" presStyleLbl="node1" presStyleIdx="3" presStyleCnt="6">
        <dgm:presLayoutVars>
          <dgm:bulletEnabled val="1"/>
        </dgm:presLayoutVars>
      </dgm:prSet>
      <dgm:spPr>
        <a:prstGeom prst="roundRect">
          <a:avLst/>
        </a:prstGeom>
      </dgm:spPr>
    </dgm:pt>
    <dgm:pt modelId="{9274C650-B350-4619-AD8B-10533D7BC65D}" type="pres">
      <dgm:prSet presAssocID="{5BE20D16-D145-4416-8244-F79A495E9F97}" presName="sibTrans" presStyleCnt="0"/>
      <dgm:spPr/>
    </dgm:pt>
    <dgm:pt modelId="{9DDFA782-2F6B-42EA-A143-392ED057D9C6}" type="pres">
      <dgm:prSet presAssocID="{A725A541-70AE-4BEA-8B9D-5D3D06322212}" presName="node" presStyleLbl="node1" presStyleIdx="4" presStyleCnt="6">
        <dgm:presLayoutVars>
          <dgm:bulletEnabled val="1"/>
        </dgm:presLayoutVars>
      </dgm:prSet>
      <dgm:spPr>
        <a:prstGeom prst="roundRect">
          <a:avLst/>
        </a:prstGeom>
      </dgm:spPr>
    </dgm:pt>
    <dgm:pt modelId="{DCC5752C-45CE-4DB0-833E-E5F693641402}" type="pres">
      <dgm:prSet presAssocID="{535DAE04-768A-4F6A-AA16-C8D077F59BFB}" presName="sibTrans" presStyleCnt="0"/>
      <dgm:spPr/>
    </dgm:pt>
    <dgm:pt modelId="{1E2F0D8B-DA0D-4B42-A90D-8F70C0B31531}" type="pres">
      <dgm:prSet presAssocID="{9335CD9B-AC48-4923-87D3-395F8BF82CDB}" presName="node" presStyleLbl="node1" presStyleIdx="5" presStyleCnt="6">
        <dgm:presLayoutVars>
          <dgm:bulletEnabled val="1"/>
        </dgm:presLayoutVars>
      </dgm:prSet>
      <dgm:spPr>
        <a:prstGeom prst="roundRect">
          <a:avLst/>
        </a:prstGeom>
      </dgm:spPr>
    </dgm:pt>
  </dgm:ptLst>
  <dgm:cxnLst>
    <dgm:cxn modelId="{EFE6D809-776E-4CEC-9536-DABA8E3C8103}" srcId="{F471BEA5-7E61-46FB-AC75-D8927D3AEEB0}" destId="{929817B3-474D-4D9A-8239-C9228E091D1F}" srcOrd="0" destOrd="0" parTransId="{76AF1E4C-A84B-4E76-8279-C8BE1964BA2B}" sibTransId="{67745BF9-7FA0-4DC6-AD09-67FC3969AF79}"/>
    <dgm:cxn modelId="{EC895B0A-F221-4B12-988F-9C90DD72320F}" type="presOf" srcId="{AE13BB9E-BB4A-4A5F-B71E-5BC3D96420A1}" destId="{2AF97EFE-1CE6-4A59-9547-8FBF08E684A4}" srcOrd="0" destOrd="0" presId="urn:microsoft.com/office/officeart/2005/8/layout/default"/>
    <dgm:cxn modelId="{A286600E-8A0E-42A0-9E5B-C5049EEA794C}" type="presOf" srcId="{E1303100-D97B-427E-A9C0-629DD33A9FA4}" destId="{2ADACAE6-81CC-470C-A881-0016EA0C3571}" srcOrd="0" destOrd="0" presId="urn:microsoft.com/office/officeart/2005/8/layout/default"/>
    <dgm:cxn modelId="{0ECBB819-78D8-4C83-B5EE-42DE56AC7F1F}" type="presOf" srcId="{9335CD9B-AC48-4923-87D3-395F8BF82CDB}" destId="{1E2F0D8B-DA0D-4B42-A90D-8F70C0B31531}" srcOrd="0" destOrd="0" presId="urn:microsoft.com/office/officeart/2005/8/layout/default"/>
    <dgm:cxn modelId="{39682D22-1657-474F-B7A2-7E47F5F76363}" srcId="{F471BEA5-7E61-46FB-AC75-D8927D3AEEB0}" destId="{9335CD9B-AC48-4923-87D3-395F8BF82CDB}" srcOrd="5" destOrd="0" parTransId="{45FA4316-85B7-4B5F-BAC7-C2393F1C9589}" sibTransId="{F15FAEFE-15C1-4328-AA7A-8086C7D3B56D}"/>
    <dgm:cxn modelId="{9B5DB443-453C-43D7-94EB-B4CEB78306B6}" srcId="{F471BEA5-7E61-46FB-AC75-D8927D3AEEB0}" destId="{E505B2DC-C44C-4F83-BF1D-9B3BDF2595AA}" srcOrd="3" destOrd="0" parTransId="{E73E13F6-02E3-4E42-B409-43DB24B4E6A4}" sibTransId="{5BE20D16-D145-4416-8244-F79A495E9F97}"/>
    <dgm:cxn modelId="{E18EC44C-1F88-443B-ABA2-8009AC3570BE}" type="presOf" srcId="{E505B2DC-C44C-4F83-BF1D-9B3BDF2595AA}" destId="{A557E60F-571B-4F1E-B3A2-F72BE3BB2F74}" srcOrd="0" destOrd="0" presId="urn:microsoft.com/office/officeart/2005/8/layout/default"/>
    <dgm:cxn modelId="{3DEC0979-6F0B-417F-8659-BA98ECB7C08C}" type="presOf" srcId="{F471BEA5-7E61-46FB-AC75-D8927D3AEEB0}" destId="{A9BC4408-7B37-4519-B9E4-2CCE3C94F8AF}" srcOrd="0" destOrd="0" presId="urn:microsoft.com/office/officeart/2005/8/layout/default"/>
    <dgm:cxn modelId="{A4EEB98E-8ED6-43E9-9409-373A54ED30AC}" srcId="{F471BEA5-7E61-46FB-AC75-D8927D3AEEB0}" destId="{E1303100-D97B-427E-A9C0-629DD33A9FA4}" srcOrd="1" destOrd="0" parTransId="{BC47E706-766A-4F90-B094-4C4C8E6C7FCB}" sibTransId="{C71319BD-DA26-46AE-944D-E66D8BB9F42C}"/>
    <dgm:cxn modelId="{42A4C992-F33E-4554-9A03-DFF98186E240}" type="presOf" srcId="{929817B3-474D-4D9A-8239-C9228E091D1F}" destId="{A905012C-D8FE-4BBB-9465-76928F74AD67}" srcOrd="0" destOrd="0" presId="urn:microsoft.com/office/officeart/2005/8/layout/default"/>
    <dgm:cxn modelId="{C95A89AE-794F-47D1-8F8B-BAC375231B48}" type="presOf" srcId="{A725A541-70AE-4BEA-8B9D-5D3D06322212}" destId="{9DDFA782-2F6B-42EA-A143-392ED057D9C6}" srcOrd="0" destOrd="0" presId="urn:microsoft.com/office/officeart/2005/8/layout/default"/>
    <dgm:cxn modelId="{67A77BBE-C1F6-443B-8235-82BCF306D4B6}" srcId="{F471BEA5-7E61-46FB-AC75-D8927D3AEEB0}" destId="{A725A541-70AE-4BEA-8B9D-5D3D06322212}" srcOrd="4" destOrd="0" parTransId="{11389EAB-A163-4CCC-9994-CFCC9CAF5077}" sibTransId="{535DAE04-768A-4F6A-AA16-C8D077F59BFB}"/>
    <dgm:cxn modelId="{0ADEC4C7-D381-463C-9BA4-EF348E3B70AB}" srcId="{F471BEA5-7E61-46FB-AC75-D8927D3AEEB0}" destId="{AE13BB9E-BB4A-4A5F-B71E-5BC3D96420A1}" srcOrd="2" destOrd="0" parTransId="{04F50D54-2716-448D-87EF-EAF02277191F}" sibTransId="{804BB09C-3D45-4511-9FD6-D7D95F1042EA}"/>
    <dgm:cxn modelId="{307FBD74-A3DE-4DC1-A564-DB7C18095085}" type="presParOf" srcId="{A9BC4408-7B37-4519-B9E4-2CCE3C94F8AF}" destId="{A905012C-D8FE-4BBB-9465-76928F74AD67}" srcOrd="0" destOrd="0" presId="urn:microsoft.com/office/officeart/2005/8/layout/default"/>
    <dgm:cxn modelId="{F1E8B125-4F4B-4D95-BD66-2523DB1AE4B6}" type="presParOf" srcId="{A9BC4408-7B37-4519-B9E4-2CCE3C94F8AF}" destId="{2D2D869F-F27F-4624-87F9-2D0625876B37}" srcOrd="1" destOrd="0" presId="urn:microsoft.com/office/officeart/2005/8/layout/default"/>
    <dgm:cxn modelId="{5F66F8B5-917A-4124-B3E7-E76A86BB3DDE}" type="presParOf" srcId="{A9BC4408-7B37-4519-B9E4-2CCE3C94F8AF}" destId="{2ADACAE6-81CC-470C-A881-0016EA0C3571}" srcOrd="2" destOrd="0" presId="urn:microsoft.com/office/officeart/2005/8/layout/default"/>
    <dgm:cxn modelId="{89C91435-8B1A-4D29-ABEB-CF92F3E56143}" type="presParOf" srcId="{A9BC4408-7B37-4519-B9E4-2CCE3C94F8AF}" destId="{B12EFD56-D5D3-43FF-99FB-98BFA8E09E6E}" srcOrd="3" destOrd="0" presId="urn:microsoft.com/office/officeart/2005/8/layout/default"/>
    <dgm:cxn modelId="{944BACBC-EB7C-42C4-8033-94DD52671332}" type="presParOf" srcId="{A9BC4408-7B37-4519-B9E4-2CCE3C94F8AF}" destId="{2AF97EFE-1CE6-4A59-9547-8FBF08E684A4}" srcOrd="4" destOrd="0" presId="urn:microsoft.com/office/officeart/2005/8/layout/default"/>
    <dgm:cxn modelId="{DC06CEA9-06B9-48F7-AF8E-C285C725AD39}" type="presParOf" srcId="{A9BC4408-7B37-4519-B9E4-2CCE3C94F8AF}" destId="{651678A7-9B9D-4699-A1FE-3917987C800E}" srcOrd="5" destOrd="0" presId="urn:microsoft.com/office/officeart/2005/8/layout/default"/>
    <dgm:cxn modelId="{221705B0-A995-497B-B262-162EE8F9CD1C}" type="presParOf" srcId="{A9BC4408-7B37-4519-B9E4-2CCE3C94F8AF}" destId="{A557E60F-571B-4F1E-B3A2-F72BE3BB2F74}" srcOrd="6" destOrd="0" presId="urn:microsoft.com/office/officeart/2005/8/layout/default"/>
    <dgm:cxn modelId="{3243E439-228F-4ADA-8A10-51414BD40AF9}" type="presParOf" srcId="{A9BC4408-7B37-4519-B9E4-2CCE3C94F8AF}" destId="{9274C650-B350-4619-AD8B-10533D7BC65D}" srcOrd="7" destOrd="0" presId="urn:microsoft.com/office/officeart/2005/8/layout/default"/>
    <dgm:cxn modelId="{B8AD9DF1-536E-41E2-B4B5-8C117D106366}" type="presParOf" srcId="{A9BC4408-7B37-4519-B9E4-2CCE3C94F8AF}" destId="{9DDFA782-2F6B-42EA-A143-392ED057D9C6}" srcOrd="8" destOrd="0" presId="urn:microsoft.com/office/officeart/2005/8/layout/default"/>
    <dgm:cxn modelId="{41F76206-C467-4350-ACBB-7DD85864F7F3}" type="presParOf" srcId="{A9BC4408-7B37-4519-B9E4-2CCE3C94F8AF}" destId="{DCC5752C-45CE-4DB0-833E-E5F693641402}" srcOrd="9" destOrd="0" presId="urn:microsoft.com/office/officeart/2005/8/layout/default"/>
    <dgm:cxn modelId="{AA8C3D9B-E05D-44BF-95D1-2BB00E456EBF}" type="presParOf" srcId="{A9BC4408-7B37-4519-B9E4-2CCE3C94F8AF}" destId="{1E2F0D8B-DA0D-4B42-A90D-8F70C0B31531}"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533CACE-0D31-4C84-B714-15662A3F88B8}" type="doc">
      <dgm:prSet loTypeId="urn:microsoft.com/office/officeart/2005/8/layout/rings+Icon" loCatId="relationship" qsTypeId="urn:microsoft.com/office/officeart/2005/8/quickstyle/simple1" qsCatId="simple" csTypeId="urn:microsoft.com/office/officeart/2005/8/colors/accent1_2" csCatId="accent1" phldr="1"/>
      <dgm:spPr/>
      <dgm:t>
        <a:bodyPr/>
        <a:lstStyle/>
        <a:p>
          <a:endParaRPr lang="en-US"/>
        </a:p>
      </dgm:t>
    </dgm:pt>
    <dgm:pt modelId="{7F5F6C20-C038-400E-86E0-4DFFD0287A32}">
      <dgm:prSet custT="1"/>
      <dgm:spPr>
        <a:solidFill>
          <a:schemeClr val="tx2">
            <a:lumMod val="50000"/>
            <a:alpha val="50000"/>
          </a:schemeClr>
        </a:solidFill>
      </dgm:spPr>
      <dgm:t>
        <a:bodyPr/>
        <a:lstStyle/>
        <a:p>
          <a:r>
            <a:rPr lang="en-US" sz="2000" dirty="0"/>
            <a:t>Processing power</a:t>
          </a:r>
        </a:p>
      </dgm:t>
    </dgm:pt>
    <dgm:pt modelId="{1C6C3434-7E60-4425-B02B-FD9B7F6AE40E}" type="parTrans" cxnId="{566B7CB1-F7EC-492A-B972-C4A677C71845}">
      <dgm:prSet/>
      <dgm:spPr/>
      <dgm:t>
        <a:bodyPr/>
        <a:lstStyle/>
        <a:p>
          <a:endParaRPr lang="en-US"/>
        </a:p>
      </dgm:t>
    </dgm:pt>
    <dgm:pt modelId="{BFD83FF4-412F-40E2-9674-ED386B0073E4}" type="sibTrans" cxnId="{566B7CB1-F7EC-492A-B972-C4A677C71845}">
      <dgm:prSet/>
      <dgm:spPr/>
      <dgm:t>
        <a:bodyPr/>
        <a:lstStyle/>
        <a:p>
          <a:endParaRPr lang="en-US"/>
        </a:p>
      </dgm:t>
    </dgm:pt>
    <dgm:pt modelId="{A16AC7F3-8783-4357-B6A9-596057B997B9}">
      <dgm:prSet custT="1"/>
      <dgm:spPr>
        <a:solidFill>
          <a:schemeClr val="tx2">
            <a:lumMod val="50000"/>
            <a:alpha val="50000"/>
          </a:schemeClr>
        </a:solidFill>
      </dgm:spPr>
      <dgm:t>
        <a:bodyPr/>
        <a:lstStyle/>
        <a:p>
          <a:r>
            <a:rPr lang="pl-PL" sz="2000" dirty="0"/>
            <a:t>Built-in governance</a:t>
          </a:r>
          <a:endParaRPr lang="en-US" sz="2000" dirty="0"/>
        </a:p>
      </dgm:t>
    </dgm:pt>
    <dgm:pt modelId="{64126B8F-581C-4FA7-8790-A2F8ED4A715E}" type="parTrans" cxnId="{16894CC1-F459-4AC5-BE8E-0C14F94695FB}">
      <dgm:prSet/>
      <dgm:spPr/>
      <dgm:t>
        <a:bodyPr/>
        <a:lstStyle/>
        <a:p>
          <a:endParaRPr lang="en-US"/>
        </a:p>
      </dgm:t>
    </dgm:pt>
    <dgm:pt modelId="{41863476-0FE8-4F91-95D4-BD0A4A95DBE6}" type="sibTrans" cxnId="{16894CC1-F459-4AC5-BE8E-0C14F94695FB}">
      <dgm:prSet/>
      <dgm:spPr/>
      <dgm:t>
        <a:bodyPr/>
        <a:lstStyle/>
        <a:p>
          <a:endParaRPr lang="en-US"/>
        </a:p>
      </dgm:t>
    </dgm:pt>
    <dgm:pt modelId="{3FE485AC-205C-40B1-B5AD-C74537E67A56}">
      <dgm:prSet custT="1"/>
      <dgm:spPr>
        <a:solidFill>
          <a:schemeClr val="tx2">
            <a:lumMod val="50000"/>
            <a:alpha val="50000"/>
          </a:schemeClr>
        </a:solidFill>
      </dgm:spPr>
      <dgm:t>
        <a:bodyPr/>
        <a:lstStyle/>
        <a:p>
          <a:r>
            <a:rPr lang="pl-PL" sz="2000" dirty="0"/>
            <a:t>Infrastructure for apps</a:t>
          </a:r>
          <a:endParaRPr lang="en-US" sz="2000" dirty="0"/>
        </a:p>
      </dgm:t>
    </dgm:pt>
    <dgm:pt modelId="{83BF40A1-16E8-478B-B044-D5E2D2925EC2}" type="parTrans" cxnId="{E2B59CC6-E4EE-4F57-A92D-234FD894E74D}">
      <dgm:prSet/>
      <dgm:spPr/>
      <dgm:t>
        <a:bodyPr/>
        <a:lstStyle/>
        <a:p>
          <a:endParaRPr lang="en-US"/>
        </a:p>
      </dgm:t>
    </dgm:pt>
    <dgm:pt modelId="{4CB716D3-7945-4632-A90C-FE4241F99444}" type="sibTrans" cxnId="{E2B59CC6-E4EE-4F57-A92D-234FD894E74D}">
      <dgm:prSet/>
      <dgm:spPr/>
      <dgm:t>
        <a:bodyPr/>
        <a:lstStyle/>
        <a:p>
          <a:endParaRPr lang="en-US"/>
        </a:p>
      </dgm:t>
    </dgm:pt>
    <dgm:pt modelId="{D35F5E83-DE2E-41A3-81E0-630E259D080C}">
      <dgm:prSet custT="1"/>
      <dgm:spPr>
        <a:solidFill>
          <a:schemeClr val="tx2">
            <a:lumMod val="50000"/>
            <a:alpha val="50000"/>
          </a:schemeClr>
        </a:solidFill>
      </dgm:spPr>
      <dgm:t>
        <a:bodyPr/>
        <a:lstStyle/>
        <a:p>
          <a:r>
            <a:rPr lang="en-US" sz="2000" dirty="0"/>
            <a:t>No transaction fees</a:t>
          </a:r>
        </a:p>
      </dgm:t>
    </dgm:pt>
    <dgm:pt modelId="{C7FDA902-A864-446C-B909-16C608FB1620}" type="parTrans" cxnId="{AB0FB798-9C61-4545-B139-DB8959791C5C}">
      <dgm:prSet/>
      <dgm:spPr/>
      <dgm:t>
        <a:bodyPr/>
        <a:lstStyle/>
        <a:p>
          <a:endParaRPr lang="en-US"/>
        </a:p>
      </dgm:t>
    </dgm:pt>
    <dgm:pt modelId="{C6DFE011-7D57-48DB-AFB0-ADEAE2C19C88}" type="sibTrans" cxnId="{AB0FB798-9C61-4545-B139-DB8959791C5C}">
      <dgm:prSet/>
      <dgm:spPr/>
      <dgm:t>
        <a:bodyPr/>
        <a:lstStyle/>
        <a:p>
          <a:endParaRPr lang="en-US"/>
        </a:p>
      </dgm:t>
    </dgm:pt>
    <dgm:pt modelId="{09704DF0-8D21-443B-B81C-C6BEE5238C8F}">
      <dgm:prSet custT="1"/>
      <dgm:spPr>
        <a:solidFill>
          <a:schemeClr val="tx2">
            <a:lumMod val="50000"/>
            <a:alpha val="50000"/>
          </a:schemeClr>
        </a:solidFill>
      </dgm:spPr>
      <dgm:t>
        <a:bodyPr/>
        <a:lstStyle/>
        <a:p>
          <a:r>
            <a:rPr lang="en-US" sz="2000" dirty="0"/>
            <a:t>Publish source code, not assembly</a:t>
          </a:r>
        </a:p>
      </dgm:t>
    </dgm:pt>
    <dgm:pt modelId="{BB48C75E-32DC-415D-876C-2970A4B3C0F5}" type="parTrans" cxnId="{B529A46D-9591-44E3-B04E-F6AA042EDEDB}">
      <dgm:prSet/>
      <dgm:spPr/>
      <dgm:t>
        <a:bodyPr/>
        <a:lstStyle/>
        <a:p>
          <a:endParaRPr lang="en-US"/>
        </a:p>
      </dgm:t>
    </dgm:pt>
    <dgm:pt modelId="{BF02F04C-4DC9-42B7-9FDB-CF681DD1329A}" type="sibTrans" cxnId="{B529A46D-9591-44E3-B04E-F6AA042EDEDB}">
      <dgm:prSet/>
      <dgm:spPr/>
      <dgm:t>
        <a:bodyPr/>
        <a:lstStyle/>
        <a:p>
          <a:endParaRPr lang="en-US"/>
        </a:p>
      </dgm:t>
    </dgm:pt>
    <dgm:pt modelId="{7B64A5BF-AC6D-49CE-8DC4-D54C9DBD1515}">
      <dgm:prSet custT="1"/>
      <dgm:spPr>
        <a:solidFill>
          <a:schemeClr val="tx2">
            <a:lumMod val="50000"/>
            <a:alpha val="50000"/>
          </a:schemeClr>
        </a:solidFill>
      </dgm:spPr>
      <dgm:t>
        <a:bodyPr/>
        <a:lstStyle/>
        <a:p>
          <a:r>
            <a:rPr lang="en-US" sz="2000" dirty="0"/>
            <a:t>Asynchronous communication</a:t>
          </a:r>
        </a:p>
      </dgm:t>
    </dgm:pt>
    <dgm:pt modelId="{68B0BD0C-9426-443D-BDBB-7A7AD6A5B634}" type="parTrans" cxnId="{B496A311-74C7-4E0C-AF9A-ECB203599DAB}">
      <dgm:prSet/>
      <dgm:spPr/>
      <dgm:t>
        <a:bodyPr/>
        <a:lstStyle/>
        <a:p>
          <a:endParaRPr lang="en-US"/>
        </a:p>
      </dgm:t>
    </dgm:pt>
    <dgm:pt modelId="{65D5B0CA-038B-4B3C-A745-67B4A2549D76}" type="sibTrans" cxnId="{B496A311-74C7-4E0C-AF9A-ECB203599DAB}">
      <dgm:prSet/>
      <dgm:spPr/>
      <dgm:t>
        <a:bodyPr/>
        <a:lstStyle/>
        <a:p>
          <a:endParaRPr lang="en-US"/>
        </a:p>
      </dgm:t>
    </dgm:pt>
    <dgm:pt modelId="{735E3C65-A584-4EBB-B581-486FDECB63AF}" type="pres">
      <dgm:prSet presAssocID="{F533CACE-0D31-4C84-B714-15662A3F88B8}" presName="Name0" presStyleCnt="0">
        <dgm:presLayoutVars>
          <dgm:chMax val="7"/>
          <dgm:dir/>
          <dgm:resizeHandles val="exact"/>
        </dgm:presLayoutVars>
      </dgm:prSet>
      <dgm:spPr/>
    </dgm:pt>
    <dgm:pt modelId="{AB40F5A8-7B1D-4DEE-AA75-FCB2A25C3106}" type="pres">
      <dgm:prSet presAssocID="{F533CACE-0D31-4C84-B714-15662A3F88B8}" presName="ellipse1" presStyleLbl="vennNode1" presStyleIdx="0" presStyleCnt="6">
        <dgm:presLayoutVars>
          <dgm:bulletEnabled val="1"/>
        </dgm:presLayoutVars>
      </dgm:prSet>
      <dgm:spPr/>
    </dgm:pt>
    <dgm:pt modelId="{32D7E4C2-0E78-44F9-8058-3D6D2ABC7F48}" type="pres">
      <dgm:prSet presAssocID="{F533CACE-0D31-4C84-B714-15662A3F88B8}" presName="ellipse2" presStyleLbl="vennNode1" presStyleIdx="1" presStyleCnt="6">
        <dgm:presLayoutVars>
          <dgm:bulletEnabled val="1"/>
        </dgm:presLayoutVars>
      </dgm:prSet>
      <dgm:spPr/>
    </dgm:pt>
    <dgm:pt modelId="{4C4BE6E2-2D74-44AA-8B57-3A1D764E7818}" type="pres">
      <dgm:prSet presAssocID="{F533CACE-0D31-4C84-B714-15662A3F88B8}" presName="ellipse3" presStyleLbl="vennNode1" presStyleIdx="2" presStyleCnt="6">
        <dgm:presLayoutVars>
          <dgm:bulletEnabled val="1"/>
        </dgm:presLayoutVars>
      </dgm:prSet>
      <dgm:spPr/>
    </dgm:pt>
    <dgm:pt modelId="{534B4557-FD21-4A41-A905-7AABB0D4A5FC}" type="pres">
      <dgm:prSet presAssocID="{F533CACE-0D31-4C84-B714-15662A3F88B8}" presName="ellipse4" presStyleLbl="vennNode1" presStyleIdx="3" presStyleCnt="6">
        <dgm:presLayoutVars>
          <dgm:bulletEnabled val="1"/>
        </dgm:presLayoutVars>
      </dgm:prSet>
      <dgm:spPr/>
    </dgm:pt>
    <dgm:pt modelId="{9C975803-9A6E-4467-828B-D5AB4CC5B1A1}" type="pres">
      <dgm:prSet presAssocID="{F533CACE-0D31-4C84-B714-15662A3F88B8}" presName="ellipse5" presStyleLbl="vennNode1" presStyleIdx="4" presStyleCnt="6">
        <dgm:presLayoutVars>
          <dgm:bulletEnabled val="1"/>
        </dgm:presLayoutVars>
      </dgm:prSet>
      <dgm:spPr/>
    </dgm:pt>
    <dgm:pt modelId="{D340DA58-700D-4807-B4CD-C678508BC9E3}" type="pres">
      <dgm:prSet presAssocID="{F533CACE-0D31-4C84-B714-15662A3F88B8}" presName="ellipse6" presStyleLbl="vennNode1" presStyleIdx="5" presStyleCnt="6">
        <dgm:presLayoutVars>
          <dgm:bulletEnabled val="1"/>
        </dgm:presLayoutVars>
      </dgm:prSet>
      <dgm:spPr/>
    </dgm:pt>
  </dgm:ptLst>
  <dgm:cxnLst>
    <dgm:cxn modelId="{B496A311-74C7-4E0C-AF9A-ECB203599DAB}" srcId="{F533CACE-0D31-4C84-B714-15662A3F88B8}" destId="{7B64A5BF-AC6D-49CE-8DC4-D54C9DBD1515}" srcOrd="5" destOrd="0" parTransId="{68B0BD0C-9426-443D-BDBB-7A7AD6A5B634}" sibTransId="{65D5B0CA-038B-4B3C-A745-67B4A2549D76}"/>
    <dgm:cxn modelId="{4BD5484B-7FFD-4E60-8799-02065C3E9643}" type="presOf" srcId="{7F5F6C20-C038-400E-86E0-4DFFD0287A32}" destId="{AB40F5A8-7B1D-4DEE-AA75-FCB2A25C3106}" srcOrd="0" destOrd="0" presId="urn:microsoft.com/office/officeart/2005/8/layout/rings+Icon"/>
    <dgm:cxn modelId="{B529A46D-9591-44E3-B04E-F6AA042EDEDB}" srcId="{F533CACE-0D31-4C84-B714-15662A3F88B8}" destId="{09704DF0-8D21-443B-B81C-C6BEE5238C8F}" srcOrd="4" destOrd="0" parTransId="{BB48C75E-32DC-415D-876C-2970A4B3C0F5}" sibTransId="{BF02F04C-4DC9-42B7-9FDB-CF681DD1329A}"/>
    <dgm:cxn modelId="{00C6C96D-2019-4D8A-92A6-EEA8FAEA63D8}" type="presOf" srcId="{7B64A5BF-AC6D-49CE-8DC4-D54C9DBD1515}" destId="{D340DA58-700D-4807-B4CD-C678508BC9E3}" srcOrd="0" destOrd="0" presId="urn:microsoft.com/office/officeart/2005/8/layout/rings+Icon"/>
    <dgm:cxn modelId="{C4E63C77-AE9F-46AC-A1C2-F8061ABBFBB4}" type="presOf" srcId="{D35F5E83-DE2E-41A3-81E0-630E259D080C}" destId="{534B4557-FD21-4A41-A905-7AABB0D4A5FC}" srcOrd="0" destOrd="0" presId="urn:microsoft.com/office/officeart/2005/8/layout/rings+Icon"/>
    <dgm:cxn modelId="{AB0FB798-9C61-4545-B139-DB8959791C5C}" srcId="{F533CACE-0D31-4C84-B714-15662A3F88B8}" destId="{D35F5E83-DE2E-41A3-81E0-630E259D080C}" srcOrd="3" destOrd="0" parTransId="{C7FDA902-A864-446C-B909-16C608FB1620}" sibTransId="{C6DFE011-7D57-48DB-AFB0-ADEAE2C19C88}"/>
    <dgm:cxn modelId="{566B7CB1-F7EC-492A-B972-C4A677C71845}" srcId="{F533CACE-0D31-4C84-B714-15662A3F88B8}" destId="{7F5F6C20-C038-400E-86E0-4DFFD0287A32}" srcOrd="0" destOrd="0" parTransId="{1C6C3434-7E60-4425-B02B-FD9B7F6AE40E}" sibTransId="{BFD83FF4-412F-40E2-9674-ED386B0073E4}"/>
    <dgm:cxn modelId="{FA8D84B2-9B8F-4F78-9E80-E5149B322B48}" type="presOf" srcId="{09704DF0-8D21-443B-B81C-C6BEE5238C8F}" destId="{9C975803-9A6E-4467-828B-D5AB4CC5B1A1}" srcOrd="0" destOrd="0" presId="urn:microsoft.com/office/officeart/2005/8/layout/rings+Icon"/>
    <dgm:cxn modelId="{9371F5B7-78EE-490A-B852-7EC0C86409A6}" type="presOf" srcId="{A16AC7F3-8783-4357-B6A9-596057B997B9}" destId="{32D7E4C2-0E78-44F9-8058-3D6D2ABC7F48}" srcOrd="0" destOrd="0" presId="urn:microsoft.com/office/officeart/2005/8/layout/rings+Icon"/>
    <dgm:cxn modelId="{16894CC1-F459-4AC5-BE8E-0C14F94695FB}" srcId="{F533CACE-0D31-4C84-B714-15662A3F88B8}" destId="{A16AC7F3-8783-4357-B6A9-596057B997B9}" srcOrd="1" destOrd="0" parTransId="{64126B8F-581C-4FA7-8790-A2F8ED4A715E}" sibTransId="{41863476-0FE8-4F91-95D4-BD0A4A95DBE6}"/>
    <dgm:cxn modelId="{E2B59CC6-E4EE-4F57-A92D-234FD894E74D}" srcId="{F533CACE-0D31-4C84-B714-15662A3F88B8}" destId="{3FE485AC-205C-40B1-B5AD-C74537E67A56}" srcOrd="2" destOrd="0" parTransId="{83BF40A1-16E8-478B-B044-D5E2D2925EC2}" sibTransId="{4CB716D3-7945-4632-A90C-FE4241F99444}"/>
    <dgm:cxn modelId="{9ECEBEE9-79C5-4E13-9317-5CE87BC5B691}" type="presOf" srcId="{3FE485AC-205C-40B1-B5AD-C74537E67A56}" destId="{4C4BE6E2-2D74-44AA-8B57-3A1D764E7818}" srcOrd="0" destOrd="0" presId="urn:microsoft.com/office/officeart/2005/8/layout/rings+Icon"/>
    <dgm:cxn modelId="{0B8B99EA-7F5F-4A43-BEB7-299D51C76167}" type="presOf" srcId="{F533CACE-0D31-4C84-B714-15662A3F88B8}" destId="{735E3C65-A584-4EBB-B581-486FDECB63AF}" srcOrd="0" destOrd="0" presId="urn:microsoft.com/office/officeart/2005/8/layout/rings+Icon"/>
    <dgm:cxn modelId="{61A60E67-A686-4236-90AF-C47161C5899C}" type="presParOf" srcId="{735E3C65-A584-4EBB-B581-486FDECB63AF}" destId="{AB40F5A8-7B1D-4DEE-AA75-FCB2A25C3106}" srcOrd="0" destOrd="0" presId="urn:microsoft.com/office/officeart/2005/8/layout/rings+Icon"/>
    <dgm:cxn modelId="{9F230954-436B-4AD7-97EF-B8C2436851A4}" type="presParOf" srcId="{735E3C65-A584-4EBB-B581-486FDECB63AF}" destId="{32D7E4C2-0E78-44F9-8058-3D6D2ABC7F48}" srcOrd="1" destOrd="0" presId="urn:microsoft.com/office/officeart/2005/8/layout/rings+Icon"/>
    <dgm:cxn modelId="{9DF3396A-E847-4970-9C3A-F9064EDAA8C4}" type="presParOf" srcId="{735E3C65-A584-4EBB-B581-486FDECB63AF}" destId="{4C4BE6E2-2D74-44AA-8B57-3A1D764E7818}" srcOrd="2" destOrd="0" presId="urn:microsoft.com/office/officeart/2005/8/layout/rings+Icon"/>
    <dgm:cxn modelId="{0FF681CF-1560-4461-B4F5-AB4D7A0E2AEB}" type="presParOf" srcId="{735E3C65-A584-4EBB-B581-486FDECB63AF}" destId="{534B4557-FD21-4A41-A905-7AABB0D4A5FC}" srcOrd="3" destOrd="0" presId="urn:microsoft.com/office/officeart/2005/8/layout/rings+Icon"/>
    <dgm:cxn modelId="{1F4EABB4-ABAE-4081-AAD9-27CCD09A528C}" type="presParOf" srcId="{735E3C65-A584-4EBB-B581-486FDECB63AF}" destId="{9C975803-9A6E-4467-828B-D5AB4CC5B1A1}" srcOrd="4" destOrd="0" presId="urn:microsoft.com/office/officeart/2005/8/layout/rings+Icon"/>
    <dgm:cxn modelId="{20C776DC-6A21-468E-AE28-70A628602717}" type="presParOf" srcId="{735E3C65-A584-4EBB-B581-486FDECB63AF}" destId="{D340DA58-700D-4807-B4CD-C678508BC9E3}" srcOrd="5" destOrd="0" presId="urn:microsoft.com/office/officeart/2005/8/layout/rings+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02A7D0C-66DB-443A-855A-52D79E06068D}"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n-US"/>
        </a:p>
      </dgm:t>
    </dgm:pt>
    <dgm:pt modelId="{D4F4E89A-7265-4A14-B9A8-ADBA0033C1FD}">
      <dgm:prSet/>
      <dgm:spPr/>
      <dgm:t>
        <a:bodyPr/>
        <a:lstStyle/>
        <a:p>
          <a:r>
            <a:rPr lang="pl-PL" dirty="0"/>
            <a:t>Project s</a:t>
          </a:r>
          <a:r>
            <a:rPr lang="en-US" dirty="0" err="1"/>
            <a:t>tarted</a:t>
          </a:r>
          <a:r>
            <a:rPr lang="en-US" dirty="0"/>
            <a:t> in Q1 2017</a:t>
          </a:r>
        </a:p>
      </dgm:t>
    </dgm:pt>
    <dgm:pt modelId="{ECF6651C-761A-406A-8125-03D4E643635D}" type="parTrans" cxnId="{C628B637-541F-421E-A932-EEE351D4A95C}">
      <dgm:prSet/>
      <dgm:spPr/>
      <dgm:t>
        <a:bodyPr/>
        <a:lstStyle/>
        <a:p>
          <a:endParaRPr lang="en-US"/>
        </a:p>
      </dgm:t>
    </dgm:pt>
    <dgm:pt modelId="{E2FB5876-CBA1-49F0-9DDE-4AC6DAF31DA5}" type="sibTrans" cxnId="{C628B637-541F-421E-A932-EEE351D4A95C}">
      <dgm:prSet/>
      <dgm:spPr/>
      <dgm:t>
        <a:bodyPr/>
        <a:lstStyle/>
        <a:p>
          <a:endParaRPr lang="en-US"/>
        </a:p>
      </dgm:t>
    </dgm:pt>
    <dgm:pt modelId="{EEFBC11B-F469-4659-9916-C2B5BCE9C2F1}">
      <dgm:prSet/>
      <dgm:spPr/>
      <dgm:t>
        <a:bodyPr/>
        <a:lstStyle/>
        <a:p>
          <a:r>
            <a:rPr lang="en-US" dirty="0"/>
            <a:t>MVP stage called EOS Dawn 1.0</a:t>
          </a:r>
        </a:p>
      </dgm:t>
    </dgm:pt>
    <dgm:pt modelId="{FF3D0BC0-554E-472E-96B6-A51977707779}" type="parTrans" cxnId="{E15B3267-6DDF-490B-9B1D-BB5843A630D1}">
      <dgm:prSet/>
      <dgm:spPr/>
      <dgm:t>
        <a:bodyPr/>
        <a:lstStyle/>
        <a:p>
          <a:endParaRPr lang="en-US"/>
        </a:p>
      </dgm:t>
    </dgm:pt>
    <dgm:pt modelId="{01B3A768-ADB8-4A68-ABF8-89F96AB0F8AF}" type="sibTrans" cxnId="{E15B3267-6DDF-490B-9B1D-BB5843A630D1}">
      <dgm:prSet/>
      <dgm:spPr/>
      <dgm:t>
        <a:bodyPr/>
        <a:lstStyle/>
        <a:p>
          <a:endParaRPr lang="en-US"/>
        </a:p>
      </dgm:t>
    </dgm:pt>
    <dgm:pt modelId="{49D8506A-8780-49E3-BCBB-1704C48967C0}">
      <dgm:prSet/>
      <dgm:spPr/>
      <dgm:t>
        <a:bodyPr/>
        <a:lstStyle/>
        <a:p>
          <a:r>
            <a:rPr lang="pl-PL" dirty="0"/>
            <a:t>January 2018</a:t>
          </a:r>
          <a:br>
            <a:rPr lang="pl-PL" dirty="0"/>
          </a:br>
          <a:r>
            <a:rPr lang="en-US" dirty="0"/>
            <a:t>all major functionalities</a:t>
          </a:r>
          <a:r>
            <a:rPr lang="pl-PL" dirty="0"/>
            <a:t> deployed</a:t>
          </a:r>
          <a:endParaRPr lang="en-US" dirty="0"/>
        </a:p>
      </dgm:t>
    </dgm:pt>
    <dgm:pt modelId="{536DD751-8D5E-411B-B979-EB236F7667D9}" type="parTrans" cxnId="{CE998F1A-E2E1-4271-89A0-183C9605ACE1}">
      <dgm:prSet/>
      <dgm:spPr/>
      <dgm:t>
        <a:bodyPr/>
        <a:lstStyle/>
        <a:p>
          <a:endParaRPr lang="en-US"/>
        </a:p>
      </dgm:t>
    </dgm:pt>
    <dgm:pt modelId="{83EA84DE-B509-48F0-B49F-D539DAD6A348}" type="sibTrans" cxnId="{CE998F1A-E2E1-4271-89A0-183C9605ACE1}">
      <dgm:prSet/>
      <dgm:spPr/>
      <dgm:t>
        <a:bodyPr/>
        <a:lstStyle/>
        <a:p>
          <a:endParaRPr lang="en-US"/>
        </a:p>
      </dgm:t>
    </dgm:pt>
    <dgm:pt modelId="{A3FECF2C-2A05-4569-8AE6-1808DB4355FC}">
      <dgm:prSet/>
      <dgm:spPr/>
      <dgm:t>
        <a:bodyPr/>
        <a:lstStyle/>
        <a:p>
          <a:r>
            <a:rPr lang="en-US"/>
            <a:t>Q1 &amp; Q2 2018 devoted to testing and building development tools &amp; doc</a:t>
          </a:r>
          <a:r>
            <a:rPr lang="pl-PL"/>
            <a:t>s</a:t>
          </a:r>
          <a:endParaRPr lang="en-US"/>
        </a:p>
      </dgm:t>
    </dgm:pt>
    <dgm:pt modelId="{6D2A8C2F-82DF-48E8-B33C-AD7841780AA0}" type="parTrans" cxnId="{F0885A98-B712-474F-9402-F0DF3EACC853}">
      <dgm:prSet/>
      <dgm:spPr/>
      <dgm:t>
        <a:bodyPr/>
        <a:lstStyle/>
        <a:p>
          <a:endParaRPr lang="en-US"/>
        </a:p>
      </dgm:t>
    </dgm:pt>
    <dgm:pt modelId="{67D9E731-13C2-41AD-A35B-BCD0A7C2B73D}" type="sibTrans" cxnId="{F0885A98-B712-474F-9402-F0DF3EACC853}">
      <dgm:prSet/>
      <dgm:spPr/>
      <dgm:t>
        <a:bodyPr/>
        <a:lstStyle/>
        <a:p>
          <a:endParaRPr lang="en-US"/>
        </a:p>
      </dgm:t>
    </dgm:pt>
    <dgm:pt modelId="{F8518836-DF0E-4018-9AF7-547989D04880}">
      <dgm:prSet/>
      <dgm:spPr/>
      <dgm:t>
        <a:bodyPr/>
        <a:lstStyle/>
        <a:p>
          <a:r>
            <a:rPr lang="en-US"/>
            <a:t>The EOS blockchain goes live in June 2018</a:t>
          </a:r>
          <a:r>
            <a:rPr lang="pl-PL"/>
            <a:t>, most probably with the parallel processing feature already enabled</a:t>
          </a:r>
          <a:endParaRPr lang="en-US"/>
        </a:p>
      </dgm:t>
    </dgm:pt>
    <dgm:pt modelId="{18B00C93-D64C-4FD6-BD7B-306ED1A18980}" type="parTrans" cxnId="{79C49ACD-05C7-4D32-BDF2-D505BEED256A}">
      <dgm:prSet/>
      <dgm:spPr/>
      <dgm:t>
        <a:bodyPr/>
        <a:lstStyle/>
        <a:p>
          <a:endParaRPr lang="en-US"/>
        </a:p>
      </dgm:t>
    </dgm:pt>
    <dgm:pt modelId="{C06EDD6C-FAEF-401E-8CAD-6F8521FA7297}" type="sibTrans" cxnId="{79C49ACD-05C7-4D32-BDF2-D505BEED256A}">
      <dgm:prSet/>
      <dgm:spPr/>
      <dgm:t>
        <a:bodyPr/>
        <a:lstStyle/>
        <a:p>
          <a:endParaRPr lang="en-US"/>
        </a:p>
      </dgm:t>
    </dgm:pt>
    <dgm:pt modelId="{96A30872-F0F1-47D2-931C-64B93E948880}">
      <dgm:prSet/>
      <dgm:spPr/>
      <dgm:t>
        <a:bodyPr/>
        <a:lstStyle/>
        <a:p>
          <a:r>
            <a:rPr lang="pl-PL" dirty="0"/>
            <a:t>December 2017</a:t>
          </a:r>
          <a:br>
            <a:rPr lang="pl-PL" dirty="0"/>
          </a:br>
          <a:r>
            <a:rPr lang="pl-PL" dirty="0"/>
            <a:t>public testnet</a:t>
          </a:r>
          <a:endParaRPr lang="en-US" dirty="0"/>
        </a:p>
      </dgm:t>
    </dgm:pt>
    <dgm:pt modelId="{4AC8C2BB-6D55-414C-8C45-7DADA7101197}" type="parTrans" cxnId="{E36A0C62-9BB3-46BE-BD31-07C1574A5346}">
      <dgm:prSet/>
      <dgm:spPr/>
      <dgm:t>
        <a:bodyPr/>
        <a:lstStyle/>
        <a:p>
          <a:endParaRPr lang="en-US"/>
        </a:p>
      </dgm:t>
    </dgm:pt>
    <dgm:pt modelId="{DCBFB3AF-61BA-44A8-979C-74C45CC1B22D}" type="sibTrans" cxnId="{E36A0C62-9BB3-46BE-BD31-07C1574A5346}">
      <dgm:prSet/>
      <dgm:spPr/>
      <dgm:t>
        <a:bodyPr/>
        <a:lstStyle/>
        <a:p>
          <a:endParaRPr lang="en-US"/>
        </a:p>
      </dgm:t>
    </dgm:pt>
    <dgm:pt modelId="{F397CDE8-00FD-4AEA-8A97-D50E5B2A1EB8}" type="pres">
      <dgm:prSet presAssocID="{502A7D0C-66DB-443A-855A-52D79E06068D}" presName="Name0" presStyleCnt="0">
        <dgm:presLayoutVars>
          <dgm:dir/>
          <dgm:resizeHandles val="exact"/>
        </dgm:presLayoutVars>
      </dgm:prSet>
      <dgm:spPr/>
    </dgm:pt>
    <dgm:pt modelId="{34438E9B-4157-409F-BB42-E7DE1931121F}" type="pres">
      <dgm:prSet presAssocID="{502A7D0C-66DB-443A-855A-52D79E06068D}" presName="arrow" presStyleLbl="bgShp" presStyleIdx="0" presStyleCnt="1"/>
      <dgm:spPr>
        <a:solidFill>
          <a:schemeClr val="tx1">
            <a:lumMod val="65000"/>
          </a:schemeClr>
        </a:solidFill>
      </dgm:spPr>
    </dgm:pt>
    <dgm:pt modelId="{A87FAC9E-10E8-41C4-B44F-A6D85DFECEA5}" type="pres">
      <dgm:prSet presAssocID="{502A7D0C-66DB-443A-855A-52D79E06068D}" presName="points" presStyleCnt="0"/>
      <dgm:spPr/>
    </dgm:pt>
    <dgm:pt modelId="{0AE8108B-5D3C-48F6-8B40-3278FB539411}" type="pres">
      <dgm:prSet presAssocID="{D4F4E89A-7265-4A14-B9A8-ADBA0033C1FD}" presName="compositeA" presStyleCnt="0"/>
      <dgm:spPr/>
    </dgm:pt>
    <dgm:pt modelId="{DF22F792-F2E4-402E-A408-C7F8D946EBCD}" type="pres">
      <dgm:prSet presAssocID="{D4F4E89A-7265-4A14-B9A8-ADBA0033C1FD}" presName="textA" presStyleLbl="revTx" presStyleIdx="0" presStyleCnt="6">
        <dgm:presLayoutVars>
          <dgm:bulletEnabled val="1"/>
        </dgm:presLayoutVars>
      </dgm:prSet>
      <dgm:spPr/>
    </dgm:pt>
    <dgm:pt modelId="{E93916E9-BA59-4ED4-8420-419C557ED426}" type="pres">
      <dgm:prSet presAssocID="{D4F4E89A-7265-4A14-B9A8-ADBA0033C1FD}" presName="circleA" presStyleLbl="node1" presStyleIdx="0" presStyleCnt="6"/>
      <dgm:spPr>
        <a:solidFill>
          <a:schemeClr val="tx2"/>
        </a:solidFill>
      </dgm:spPr>
    </dgm:pt>
    <dgm:pt modelId="{04162C2C-5987-44B3-AADB-3D6A72758EE2}" type="pres">
      <dgm:prSet presAssocID="{D4F4E89A-7265-4A14-B9A8-ADBA0033C1FD}" presName="spaceA" presStyleCnt="0"/>
      <dgm:spPr/>
    </dgm:pt>
    <dgm:pt modelId="{3155BF36-E111-4F77-B4E0-945A5E5002E9}" type="pres">
      <dgm:prSet presAssocID="{E2FB5876-CBA1-49F0-9DDE-4AC6DAF31DA5}" presName="space" presStyleCnt="0"/>
      <dgm:spPr/>
    </dgm:pt>
    <dgm:pt modelId="{0288BC11-98B4-4108-BEA3-5D33D29E9381}" type="pres">
      <dgm:prSet presAssocID="{EEFBC11B-F469-4659-9916-C2B5BCE9C2F1}" presName="compositeB" presStyleCnt="0"/>
      <dgm:spPr/>
    </dgm:pt>
    <dgm:pt modelId="{C7A1F05D-2CD8-4C12-81E6-BF99779C78AF}" type="pres">
      <dgm:prSet presAssocID="{EEFBC11B-F469-4659-9916-C2B5BCE9C2F1}" presName="textB" presStyleLbl="revTx" presStyleIdx="1" presStyleCnt="6">
        <dgm:presLayoutVars>
          <dgm:bulletEnabled val="1"/>
        </dgm:presLayoutVars>
      </dgm:prSet>
      <dgm:spPr/>
    </dgm:pt>
    <dgm:pt modelId="{0311CEF9-D5E5-469E-B448-5D1CF2175DE9}" type="pres">
      <dgm:prSet presAssocID="{EEFBC11B-F469-4659-9916-C2B5BCE9C2F1}" presName="circleB" presStyleLbl="node1" presStyleIdx="1" presStyleCnt="6"/>
      <dgm:spPr>
        <a:solidFill>
          <a:schemeClr val="tx2"/>
        </a:solidFill>
      </dgm:spPr>
    </dgm:pt>
    <dgm:pt modelId="{286A284C-EDB9-4DE7-B763-F355CAF52628}" type="pres">
      <dgm:prSet presAssocID="{EEFBC11B-F469-4659-9916-C2B5BCE9C2F1}" presName="spaceB" presStyleCnt="0"/>
      <dgm:spPr/>
    </dgm:pt>
    <dgm:pt modelId="{35887CB3-03B4-4EA1-A0D4-9335884AFF1D}" type="pres">
      <dgm:prSet presAssocID="{01B3A768-ADB8-4A68-ABF8-89F96AB0F8AF}" presName="space" presStyleCnt="0"/>
      <dgm:spPr/>
    </dgm:pt>
    <dgm:pt modelId="{53B24694-E47C-43EE-8968-C856FACEB088}" type="pres">
      <dgm:prSet presAssocID="{96A30872-F0F1-47D2-931C-64B93E948880}" presName="compositeA" presStyleCnt="0"/>
      <dgm:spPr/>
    </dgm:pt>
    <dgm:pt modelId="{E6A27CCD-34FC-482D-BA4F-E10C73ACF35F}" type="pres">
      <dgm:prSet presAssocID="{96A30872-F0F1-47D2-931C-64B93E948880}" presName="textA" presStyleLbl="revTx" presStyleIdx="2" presStyleCnt="6">
        <dgm:presLayoutVars>
          <dgm:bulletEnabled val="1"/>
        </dgm:presLayoutVars>
      </dgm:prSet>
      <dgm:spPr/>
    </dgm:pt>
    <dgm:pt modelId="{BB6AD89E-71DB-44AB-9048-A50792742314}" type="pres">
      <dgm:prSet presAssocID="{96A30872-F0F1-47D2-931C-64B93E948880}" presName="circleA" presStyleLbl="node1" presStyleIdx="2" presStyleCnt="6"/>
      <dgm:spPr>
        <a:solidFill>
          <a:schemeClr val="tx1">
            <a:lumMod val="85000"/>
          </a:schemeClr>
        </a:solidFill>
      </dgm:spPr>
    </dgm:pt>
    <dgm:pt modelId="{519FF8F7-13B1-462F-92E8-9D1FFF68A6C6}" type="pres">
      <dgm:prSet presAssocID="{96A30872-F0F1-47D2-931C-64B93E948880}" presName="spaceA" presStyleCnt="0"/>
      <dgm:spPr/>
    </dgm:pt>
    <dgm:pt modelId="{47BA20C8-BD2B-4452-AF7D-2AA8F81B650A}" type="pres">
      <dgm:prSet presAssocID="{DCBFB3AF-61BA-44A8-979C-74C45CC1B22D}" presName="space" presStyleCnt="0"/>
      <dgm:spPr/>
    </dgm:pt>
    <dgm:pt modelId="{92AA6023-7E2D-4920-B4F6-625AB5B95DE0}" type="pres">
      <dgm:prSet presAssocID="{49D8506A-8780-49E3-BCBB-1704C48967C0}" presName="compositeB" presStyleCnt="0"/>
      <dgm:spPr/>
    </dgm:pt>
    <dgm:pt modelId="{013FA99D-C423-46EC-A8F7-E1727BC921A4}" type="pres">
      <dgm:prSet presAssocID="{49D8506A-8780-49E3-BCBB-1704C48967C0}" presName="textB" presStyleLbl="revTx" presStyleIdx="3" presStyleCnt="6">
        <dgm:presLayoutVars>
          <dgm:bulletEnabled val="1"/>
        </dgm:presLayoutVars>
      </dgm:prSet>
      <dgm:spPr/>
    </dgm:pt>
    <dgm:pt modelId="{19F71A84-AB68-49A6-B871-E9AAD718BA1A}" type="pres">
      <dgm:prSet presAssocID="{49D8506A-8780-49E3-BCBB-1704C48967C0}" presName="circleB" presStyleLbl="node1" presStyleIdx="3" presStyleCnt="6"/>
      <dgm:spPr>
        <a:solidFill>
          <a:schemeClr val="tx1">
            <a:lumMod val="85000"/>
          </a:schemeClr>
        </a:solidFill>
      </dgm:spPr>
    </dgm:pt>
    <dgm:pt modelId="{19250020-EF83-482E-A1E9-847A4B1A3169}" type="pres">
      <dgm:prSet presAssocID="{49D8506A-8780-49E3-BCBB-1704C48967C0}" presName="spaceB" presStyleCnt="0"/>
      <dgm:spPr/>
    </dgm:pt>
    <dgm:pt modelId="{E0E1E689-E783-416F-AF3D-381BC8BDEE17}" type="pres">
      <dgm:prSet presAssocID="{83EA84DE-B509-48F0-B49F-D539DAD6A348}" presName="space" presStyleCnt="0"/>
      <dgm:spPr/>
    </dgm:pt>
    <dgm:pt modelId="{4B4C7875-F706-4E3F-A82B-7952AF8C6F3E}" type="pres">
      <dgm:prSet presAssocID="{A3FECF2C-2A05-4569-8AE6-1808DB4355FC}" presName="compositeA" presStyleCnt="0"/>
      <dgm:spPr/>
    </dgm:pt>
    <dgm:pt modelId="{955EC6EB-B182-4DD2-9F7A-A84DF64EE8EB}" type="pres">
      <dgm:prSet presAssocID="{A3FECF2C-2A05-4569-8AE6-1808DB4355FC}" presName="textA" presStyleLbl="revTx" presStyleIdx="4" presStyleCnt="6">
        <dgm:presLayoutVars>
          <dgm:bulletEnabled val="1"/>
        </dgm:presLayoutVars>
      </dgm:prSet>
      <dgm:spPr/>
    </dgm:pt>
    <dgm:pt modelId="{FB36BF45-5C3F-4F87-A26F-3951DCC2C8A2}" type="pres">
      <dgm:prSet presAssocID="{A3FECF2C-2A05-4569-8AE6-1808DB4355FC}" presName="circleA" presStyleLbl="node1" presStyleIdx="4" presStyleCnt="6"/>
      <dgm:spPr>
        <a:solidFill>
          <a:schemeClr val="tx1">
            <a:lumMod val="85000"/>
          </a:schemeClr>
        </a:solidFill>
      </dgm:spPr>
    </dgm:pt>
    <dgm:pt modelId="{5B9951B2-E8BF-4F42-A907-AFCAFF24CA03}" type="pres">
      <dgm:prSet presAssocID="{A3FECF2C-2A05-4569-8AE6-1808DB4355FC}" presName="spaceA" presStyleCnt="0"/>
      <dgm:spPr/>
    </dgm:pt>
    <dgm:pt modelId="{8681D1F4-2F4F-45B5-94FC-6D6ABDB92D01}" type="pres">
      <dgm:prSet presAssocID="{67D9E731-13C2-41AD-A35B-BCD0A7C2B73D}" presName="space" presStyleCnt="0"/>
      <dgm:spPr/>
    </dgm:pt>
    <dgm:pt modelId="{9FC4F535-F2DF-4BB0-A12B-544B575A6C94}" type="pres">
      <dgm:prSet presAssocID="{F8518836-DF0E-4018-9AF7-547989D04880}" presName="compositeB" presStyleCnt="0"/>
      <dgm:spPr/>
    </dgm:pt>
    <dgm:pt modelId="{1E4526D8-ADD1-46CA-9026-1D145B851CBC}" type="pres">
      <dgm:prSet presAssocID="{F8518836-DF0E-4018-9AF7-547989D04880}" presName="textB" presStyleLbl="revTx" presStyleIdx="5" presStyleCnt="6">
        <dgm:presLayoutVars>
          <dgm:bulletEnabled val="1"/>
        </dgm:presLayoutVars>
      </dgm:prSet>
      <dgm:spPr/>
    </dgm:pt>
    <dgm:pt modelId="{0AD15C58-FC60-47F1-BC30-BBD28E638C6E}" type="pres">
      <dgm:prSet presAssocID="{F8518836-DF0E-4018-9AF7-547989D04880}" presName="circleB" presStyleLbl="node1" presStyleIdx="5" presStyleCnt="6"/>
      <dgm:spPr>
        <a:solidFill>
          <a:schemeClr val="tx1">
            <a:lumMod val="85000"/>
          </a:schemeClr>
        </a:solidFill>
      </dgm:spPr>
    </dgm:pt>
    <dgm:pt modelId="{556F670D-924C-474A-B81D-3E9244F3732C}" type="pres">
      <dgm:prSet presAssocID="{F8518836-DF0E-4018-9AF7-547989D04880}" presName="spaceB" presStyleCnt="0"/>
      <dgm:spPr/>
    </dgm:pt>
  </dgm:ptLst>
  <dgm:cxnLst>
    <dgm:cxn modelId="{F849AB19-4B1C-4CE9-A84C-DDE73F8D5305}" type="presOf" srcId="{A3FECF2C-2A05-4569-8AE6-1808DB4355FC}" destId="{955EC6EB-B182-4DD2-9F7A-A84DF64EE8EB}" srcOrd="0" destOrd="0" presId="urn:microsoft.com/office/officeart/2005/8/layout/hProcess11"/>
    <dgm:cxn modelId="{CE998F1A-E2E1-4271-89A0-183C9605ACE1}" srcId="{502A7D0C-66DB-443A-855A-52D79E06068D}" destId="{49D8506A-8780-49E3-BCBB-1704C48967C0}" srcOrd="3" destOrd="0" parTransId="{536DD751-8D5E-411B-B979-EB236F7667D9}" sibTransId="{83EA84DE-B509-48F0-B49F-D539DAD6A348}"/>
    <dgm:cxn modelId="{FA273E32-72F6-4639-ADE4-BF839A64C7E7}" type="presOf" srcId="{96A30872-F0F1-47D2-931C-64B93E948880}" destId="{E6A27CCD-34FC-482D-BA4F-E10C73ACF35F}" srcOrd="0" destOrd="0" presId="urn:microsoft.com/office/officeart/2005/8/layout/hProcess11"/>
    <dgm:cxn modelId="{C628B637-541F-421E-A932-EEE351D4A95C}" srcId="{502A7D0C-66DB-443A-855A-52D79E06068D}" destId="{D4F4E89A-7265-4A14-B9A8-ADBA0033C1FD}" srcOrd="0" destOrd="0" parTransId="{ECF6651C-761A-406A-8125-03D4E643635D}" sibTransId="{E2FB5876-CBA1-49F0-9DDE-4AC6DAF31DA5}"/>
    <dgm:cxn modelId="{E36A0C62-9BB3-46BE-BD31-07C1574A5346}" srcId="{502A7D0C-66DB-443A-855A-52D79E06068D}" destId="{96A30872-F0F1-47D2-931C-64B93E948880}" srcOrd="2" destOrd="0" parTransId="{4AC8C2BB-6D55-414C-8C45-7DADA7101197}" sibTransId="{DCBFB3AF-61BA-44A8-979C-74C45CC1B22D}"/>
    <dgm:cxn modelId="{E15B3267-6DDF-490B-9B1D-BB5843A630D1}" srcId="{502A7D0C-66DB-443A-855A-52D79E06068D}" destId="{EEFBC11B-F469-4659-9916-C2B5BCE9C2F1}" srcOrd="1" destOrd="0" parTransId="{FF3D0BC0-554E-472E-96B6-A51977707779}" sibTransId="{01B3A768-ADB8-4A68-ABF8-89F96AB0F8AF}"/>
    <dgm:cxn modelId="{5C8DEC50-EE47-45CD-B7EE-B05D818AE833}" type="presOf" srcId="{F8518836-DF0E-4018-9AF7-547989D04880}" destId="{1E4526D8-ADD1-46CA-9026-1D145B851CBC}" srcOrd="0" destOrd="0" presId="urn:microsoft.com/office/officeart/2005/8/layout/hProcess11"/>
    <dgm:cxn modelId="{D3989355-B64B-4181-82C7-FBF32B17C3C9}" type="presOf" srcId="{502A7D0C-66DB-443A-855A-52D79E06068D}" destId="{F397CDE8-00FD-4AEA-8A97-D50E5B2A1EB8}" srcOrd="0" destOrd="0" presId="urn:microsoft.com/office/officeart/2005/8/layout/hProcess11"/>
    <dgm:cxn modelId="{F0885A98-B712-474F-9402-F0DF3EACC853}" srcId="{502A7D0C-66DB-443A-855A-52D79E06068D}" destId="{A3FECF2C-2A05-4569-8AE6-1808DB4355FC}" srcOrd="4" destOrd="0" parTransId="{6D2A8C2F-82DF-48E8-B33C-AD7841780AA0}" sibTransId="{67D9E731-13C2-41AD-A35B-BCD0A7C2B73D}"/>
    <dgm:cxn modelId="{3038E3B2-F9A2-4A67-9869-BFEB9D9515CA}" type="presOf" srcId="{49D8506A-8780-49E3-BCBB-1704C48967C0}" destId="{013FA99D-C423-46EC-A8F7-E1727BC921A4}" srcOrd="0" destOrd="0" presId="urn:microsoft.com/office/officeart/2005/8/layout/hProcess11"/>
    <dgm:cxn modelId="{C34796C2-7DBB-4424-80DF-76F5E47D93D1}" type="presOf" srcId="{D4F4E89A-7265-4A14-B9A8-ADBA0033C1FD}" destId="{DF22F792-F2E4-402E-A408-C7F8D946EBCD}" srcOrd="0" destOrd="0" presId="urn:microsoft.com/office/officeart/2005/8/layout/hProcess11"/>
    <dgm:cxn modelId="{C180E5C8-2756-4129-BCEF-A821F798784D}" type="presOf" srcId="{EEFBC11B-F469-4659-9916-C2B5BCE9C2F1}" destId="{C7A1F05D-2CD8-4C12-81E6-BF99779C78AF}" srcOrd="0" destOrd="0" presId="urn:microsoft.com/office/officeart/2005/8/layout/hProcess11"/>
    <dgm:cxn modelId="{79C49ACD-05C7-4D32-BDF2-D505BEED256A}" srcId="{502A7D0C-66DB-443A-855A-52D79E06068D}" destId="{F8518836-DF0E-4018-9AF7-547989D04880}" srcOrd="5" destOrd="0" parTransId="{18B00C93-D64C-4FD6-BD7B-306ED1A18980}" sibTransId="{C06EDD6C-FAEF-401E-8CAD-6F8521FA7297}"/>
    <dgm:cxn modelId="{C82A7832-36F3-4C98-971E-7AD8E10DDB96}" type="presParOf" srcId="{F397CDE8-00FD-4AEA-8A97-D50E5B2A1EB8}" destId="{34438E9B-4157-409F-BB42-E7DE1931121F}" srcOrd="0" destOrd="0" presId="urn:microsoft.com/office/officeart/2005/8/layout/hProcess11"/>
    <dgm:cxn modelId="{9BC74279-718E-41E0-A7B8-D359E1B88D87}" type="presParOf" srcId="{F397CDE8-00FD-4AEA-8A97-D50E5B2A1EB8}" destId="{A87FAC9E-10E8-41C4-B44F-A6D85DFECEA5}" srcOrd="1" destOrd="0" presId="urn:microsoft.com/office/officeart/2005/8/layout/hProcess11"/>
    <dgm:cxn modelId="{465C9740-2662-47E4-BC3A-6B79BD638F61}" type="presParOf" srcId="{A87FAC9E-10E8-41C4-B44F-A6D85DFECEA5}" destId="{0AE8108B-5D3C-48F6-8B40-3278FB539411}" srcOrd="0" destOrd="0" presId="urn:microsoft.com/office/officeart/2005/8/layout/hProcess11"/>
    <dgm:cxn modelId="{76C1F682-E1F8-424C-88BA-5AE72D307310}" type="presParOf" srcId="{0AE8108B-5D3C-48F6-8B40-3278FB539411}" destId="{DF22F792-F2E4-402E-A408-C7F8D946EBCD}" srcOrd="0" destOrd="0" presId="urn:microsoft.com/office/officeart/2005/8/layout/hProcess11"/>
    <dgm:cxn modelId="{C6AC286A-879F-4884-8007-B1E99F7D471C}" type="presParOf" srcId="{0AE8108B-5D3C-48F6-8B40-3278FB539411}" destId="{E93916E9-BA59-4ED4-8420-419C557ED426}" srcOrd="1" destOrd="0" presId="urn:microsoft.com/office/officeart/2005/8/layout/hProcess11"/>
    <dgm:cxn modelId="{A241E4AB-663E-438B-A80D-7A1FBDC655A5}" type="presParOf" srcId="{0AE8108B-5D3C-48F6-8B40-3278FB539411}" destId="{04162C2C-5987-44B3-AADB-3D6A72758EE2}" srcOrd="2" destOrd="0" presId="urn:microsoft.com/office/officeart/2005/8/layout/hProcess11"/>
    <dgm:cxn modelId="{58409A65-D11A-4702-BEB3-3F4337BF2461}" type="presParOf" srcId="{A87FAC9E-10E8-41C4-B44F-A6D85DFECEA5}" destId="{3155BF36-E111-4F77-B4E0-945A5E5002E9}" srcOrd="1" destOrd="0" presId="urn:microsoft.com/office/officeart/2005/8/layout/hProcess11"/>
    <dgm:cxn modelId="{C55EBBB9-7367-4F0B-BA74-DA194594C26C}" type="presParOf" srcId="{A87FAC9E-10E8-41C4-B44F-A6D85DFECEA5}" destId="{0288BC11-98B4-4108-BEA3-5D33D29E9381}" srcOrd="2" destOrd="0" presId="urn:microsoft.com/office/officeart/2005/8/layout/hProcess11"/>
    <dgm:cxn modelId="{6DDBBC62-2923-4BA1-AE17-FFFB251F4051}" type="presParOf" srcId="{0288BC11-98B4-4108-BEA3-5D33D29E9381}" destId="{C7A1F05D-2CD8-4C12-81E6-BF99779C78AF}" srcOrd="0" destOrd="0" presId="urn:microsoft.com/office/officeart/2005/8/layout/hProcess11"/>
    <dgm:cxn modelId="{0BCB73CC-9F8B-4781-AF69-B9D9F40FFCE3}" type="presParOf" srcId="{0288BC11-98B4-4108-BEA3-5D33D29E9381}" destId="{0311CEF9-D5E5-469E-B448-5D1CF2175DE9}" srcOrd="1" destOrd="0" presId="urn:microsoft.com/office/officeart/2005/8/layout/hProcess11"/>
    <dgm:cxn modelId="{D73BB6D6-E1D6-4437-960C-BEF13C344178}" type="presParOf" srcId="{0288BC11-98B4-4108-BEA3-5D33D29E9381}" destId="{286A284C-EDB9-4DE7-B763-F355CAF52628}" srcOrd="2" destOrd="0" presId="urn:microsoft.com/office/officeart/2005/8/layout/hProcess11"/>
    <dgm:cxn modelId="{4CDF12B2-3DFB-46DE-A95C-C48AB4EF9407}" type="presParOf" srcId="{A87FAC9E-10E8-41C4-B44F-A6D85DFECEA5}" destId="{35887CB3-03B4-4EA1-A0D4-9335884AFF1D}" srcOrd="3" destOrd="0" presId="urn:microsoft.com/office/officeart/2005/8/layout/hProcess11"/>
    <dgm:cxn modelId="{D8A6CB04-74E8-4617-8AF3-7C39FE9C3D71}" type="presParOf" srcId="{A87FAC9E-10E8-41C4-B44F-A6D85DFECEA5}" destId="{53B24694-E47C-43EE-8968-C856FACEB088}" srcOrd="4" destOrd="0" presId="urn:microsoft.com/office/officeart/2005/8/layout/hProcess11"/>
    <dgm:cxn modelId="{AC365B34-493A-4FEA-B934-EAEBE28B0F3F}" type="presParOf" srcId="{53B24694-E47C-43EE-8968-C856FACEB088}" destId="{E6A27CCD-34FC-482D-BA4F-E10C73ACF35F}" srcOrd="0" destOrd="0" presId="urn:microsoft.com/office/officeart/2005/8/layout/hProcess11"/>
    <dgm:cxn modelId="{4A5AD27D-188D-43D1-96E8-74D78CD151C2}" type="presParOf" srcId="{53B24694-E47C-43EE-8968-C856FACEB088}" destId="{BB6AD89E-71DB-44AB-9048-A50792742314}" srcOrd="1" destOrd="0" presId="urn:microsoft.com/office/officeart/2005/8/layout/hProcess11"/>
    <dgm:cxn modelId="{45A38F86-A3EE-4448-8F97-1AEB52165762}" type="presParOf" srcId="{53B24694-E47C-43EE-8968-C856FACEB088}" destId="{519FF8F7-13B1-462F-92E8-9D1FFF68A6C6}" srcOrd="2" destOrd="0" presId="urn:microsoft.com/office/officeart/2005/8/layout/hProcess11"/>
    <dgm:cxn modelId="{C94B5077-9B33-4718-A044-3FFBED02978A}" type="presParOf" srcId="{A87FAC9E-10E8-41C4-B44F-A6D85DFECEA5}" destId="{47BA20C8-BD2B-4452-AF7D-2AA8F81B650A}" srcOrd="5" destOrd="0" presId="urn:microsoft.com/office/officeart/2005/8/layout/hProcess11"/>
    <dgm:cxn modelId="{17ACE48A-1C0B-4469-B663-F35F26BD3068}" type="presParOf" srcId="{A87FAC9E-10E8-41C4-B44F-A6D85DFECEA5}" destId="{92AA6023-7E2D-4920-B4F6-625AB5B95DE0}" srcOrd="6" destOrd="0" presId="urn:microsoft.com/office/officeart/2005/8/layout/hProcess11"/>
    <dgm:cxn modelId="{939D2AAF-A007-4134-AC35-15CF5B52D4BE}" type="presParOf" srcId="{92AA6023-7E2D-4920-B4F6-625AB5B95DE0}" destId="{013FA99D-C423-46EC-A8F7-E1727BC921A4}" srcOrd="0" destOrd="0" presId="urn:microsoft.com/office/officeart/2005/8/layout/hProcess11"/>
    <dgm:cxn modelId="{586E7000-8429-4594-B6A2-5E71237FE2CD}" type="presParOf" srcId="{92AA6023-7E2D-4920-B4F6-625AB5B95DE0}" destId="{19F71A84-AB68-49A6-B871-E9AAD718BA1A}" srcOrd="1" destOrd="0" presId="urn:microsoft.com/office/officeart/2005/8/layout/hProcess11"/>
    <dgm:cxn modelId="{A657CFEA-A821-46FE-9EB2-D3112E444BB6}" type="presParOf" srcId="{92AA6023-7E2D-4920-B4F6-625AB5B95DE0}" destId="{19250020-EF83-482E-A1E9-847A4B1A3169}" srcOrd="2" destOrd="0" presId="urn:microsoft.com/office/officeart/2005/8/layout/hProcess11"/>
    <dgm:cxn modelId="{750CBB9A-61F0-447D-99D8-E2A25FA0402C}" type="presParOf" srcId="{A87FAC9E-10E8-41C4-B44F-A6D85DFECEA5}" destId="{E0E1E689-E783-416F-AF3D-381BC8BDEE17}" srcOrd="7" destOrd="0" presId="urn:microsoft.com/office/officeart/2005/8/layout/hProcess11"/>
    <dgm:cxn modelId="{F8B68168-D114-4535-A129-C09A5776EB28}" type="presParOf" srcId="{A87FAC9E-10E8-41C4-B44F-A6D85DFECEA5}" destId="{4B4C7875-F706-4E3F-A82B-7952AF8C6F3E}" srcOrd="8" destOrd="0" presId="urn:microsoft.com/office/officeart/2005/8/layout/hProcess11"/>
    <dgm:cxn modelId="{A91521AB-36F8-42C8-93DB-4A7BD37E52CF}" type="presParOf" srcId="{4B4C7875-F706-4E3F-A82B-7952AF8C6F3E}" destId="{955EC6EB-B182-4DD2-9F7A-A84DF64EE8EB}" srcOrd="0" destOrd="0" presId="urn:microsoft.com/office/officeart/2005/8/layout/hProcess11"/>
    <dgm:cxn modelId="{A0C81235-0A40-4B39-A4A1-84539C8821CE}" type="presParOf" srcId="{4B4C7875-F706-4E3F-A82B-7952AF8C6F3E}" destId="{FB36BF45-5C3F-4F87-A26F-3951DCC2C8A2}" srcOrd="1" destOrd="0" presId="urn:microsoft.com/office/officeart/2005/8/layout/hProcess11"/>
    <dgm:cxn modelId="{C5592A0B-5884-427B-B0B7-F2688C7DDDC1}" type="presParOf" srcId="{4B4C7875-F706-4E3F-A82B-7952AF8C6F3E}" destId="{5B9951B2-E8BF-4F42-A907-AFCAFF24CA03}" srcOrd="2" destOrd="0" presId="urn:microsoft.com/office/officeart/2005/8/layout/hProcess11"/>
    <dgm:cxn modelId="{864328A1-4EC4-449F-948E-393AD1D07BEF}" type="presParOf" srcId="{A87FAC9E-10E8-41C4-B44F-A6D85DFECEA5}" destId="{8681D1F4-2F4F-45B5-94FC-6D6ABDB92D01}" srcOrd="9" destOrd="0" presId="urn:microsoft.com/office/officeart/2005/8/layout/hProcess11"/>
    <dgm:cxn modelId="{6C23DD42-1980-470D-9A9C-6E195D8BE1E6}" type="presParOf" srcId="{A87FAC9E-10E8-41C4-B44F-A6D85DFECEA5}" destId="{9FC4F535-F2DF-4BB0-A12B-544B575A6C94}" srcOrd="10" destOrd="0" presId="urn:microsoft.com/office/officeart/2005/8/layout/hProcess11"/>
    <dgm:cxn modelId="{86F04C89-8ED9-44A0-94E7-2A4CA5890F70}" type="presParOf" srcId="{9FC4F535-F2DF-4BB0-A12B-544B575A6C94}" destId="{1E4526D8-ADD1-46CA-9026-1D145B851CBC}" srcOrd="0" destOrd="0" presId="urn:microsoft.com/office/officeart/2005/8/layout/hProcess11"/>
    <dgm:cxn modelId="{41988CDE-9412-4670-B74C-A261142E7BED}" type="presParOf" srcId="{9FC4F535-F2DF-4BB0-A12B-544B575A6C94}" destId="{0AD15C58-FC60-47F1-BC30-BBD28E638C6E}" srcOrd="1" destOrd="0" presId="urn:microsoft.com/office/officeart/2005/8/layout/hProcess11"/>
    <dgm:cxn modelId="{1F6F69CB-F865-4177-9B7E-80F9599FDD65}" type="presParOf" srcId="{9FC4F535-F2DF-4BB0-A12B-544B575A6C94}" destId="{556F670D-924C-474A-B81D-3E9244F3732C}"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D7C8ECC-2A79-45E8-947C-6D91ECBDDE20}"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BA46BAC6-7076-48DC-A7B0-9237D3446F3F}">
      <dgm:prSet/>
      <dgm:spPr>
        <a:solidFill>
          <a:schemeClr val="tx1">
            <a:lumMod val="50000"/>
            <a:alpha val="50000"/>
          </a:schemeClr>
        </a:solidFill>
      </dgm:spPr>
      <dgm:t>
        <a:bodyPr/>
        <a:lstStyle/>
        <a:p>
          <a:r>
            <a:rPr lang="en-US" dirty="0"/>
            <a:t>Scalability</a:t>
          </a:r>
        </a:p>
      </dgm:t>
    </dgm:pt>
    <dgm:pt modelId="{DD52AF58-3DE6-45B2-8EAD-4A8F81B3A9ED}" type="parTrans" cxnId="{B5E92C14-AB0D-4E07-B96C-7D8AF84FC7B9}">
      <dgm:prSet/>
      <dgm:spPr/>
      <dgm:t>
        <a:bodyPr/>
        <a:lstStyle/>
        <a:p>
          <a:endParaRPr lang="en-US"/>
        </a:p>
      </dgm:t>
    </dgm:pt>
    <dgm:pt modelId="{2A389AA5-F910-479A-AC6A-B8F9C82994B1}" type="sibTrans" cxnId="{B5E92C14-AB0D-4E07-B96C-7D8AF84FC7B9}">
      <dgm:prSet/>
      <dgm:spPr/>
      <dgm:t>
        <a:bodyPr/>
        <a:lstStyle/>
        <a:p>
          <a:endParaRPr lang="en-US"/>
        </a:p>
      </dgm:t>
    </dgm:pt>
    <dgm:pt modelId="{2CF5B13B-AFFB-457B-BC25-80D5C1D69166}">
      <dgm:prSet/>
      <dgm:spPr>
        <a:solidFill>
          <a:schemeClr val="tx2">
            <a:alpha val="50000"/>
          </a:schemeClr>
        </a:solidFill>
      </dgm:spPr>
      <dgm:t>
        <a:bodyPr/>
        <a:lstStyle/>
        <a:p>
          <a:pPr>
            <a:buNone/>
          </a:pPr>
          <a:r>
            <a:rPr lang="pl-PL" dirty="0">
              <a:solidFill>
                <a:schemeClr val="tx1"/>
              </a:solidFill>
            </a:rPr>
            <a:t>Enormous processing power: both sequential &amp; </a:t>
          </a:r>
          <a:r>
            <a:rPr lang="en-US" dirty="0">
              <a:solidFill>
                <a:schemeClr val="tx1"/>
              </a:solidFill>
            </a:rPr>
            <a:t>parallel</a:t>
          </a:r>
        </a:p>
      </dgm:t>
    </dgm:pt>
    <dgm:pt modelId="{6E1CBD7A-C972-47D4-8AEE-2F33AF27F417}" type="parTrans" cxnId="{5C5AAF49-D6DC-42C2-A055-43BAAB80AA6C}">
      <dgm:prSet/>
      <dgm:spPr/>
      <dgm:t>
        <a:bodyPr/>
        <a:lstStyle/>
        <a:p>
          <a:endParaRPr lang="en-US"/>
        </a:p>
      </dgm:t>
    </dgm:pt>
    <dgm:pt modelId="{757A0CC9-5DA1-481B-B111-83ACF35544BA}" type="sibTrans" cxnId="{5C5AAF49-D6DC-42C2-A055-43BAAB80AA6C}">
      <dgm:prSet/>
      <dgm:spPr/>
      <dgm:t>
        <a:bodyPr/>
        <a:lstStyle/>
        <a:p>
          <a:endParaRPr lang="en-US"/>
        </a:p>
      </dgm:t>
    </dgm:pt>
    <dgm:pt modelId="{96D13E05-8015-4AE0-B279-CD5F634EE125}">
      <dgm:prSet/>
      <dgm:spPr>
        <a:solidFill>
          <a:schemeClr val="tx1">
            <a:lumMod val="50000"/>
            <a:alpha val="50000"/>
          </a:schemeClr>
        </a:solidFill>
      </dgm:spPr>
      <dgm:t>
        <a:bodyPr/>
        <a:lstStyle/>
        <a:p>
          <a:r>
            <a:rPr lang="pl-PL" dirty="0"/>
            <a:t>T</a:t>
          </a:r>
          <a:r>
            <a:rPr lang="en-US" dirty="0"/>
            <a:t>ransaction fees</a:t>
          </a:r>
        </a:p>
      </dgm:t>
    </dgm:pt>
    <dgm:pt modelId="{2C562F62-547E-4441-B26A-780BE8605AAF}" type="parTrans" cxnId="{C5F7E308-FEC4-4D67-AB00-879A2878E2F6}">
      <dgm:prSet/>
      <dgm:spPr/>
      <dgm:t>
        <a:bodyPr/>
        <a:lstStyle/>
        <a:p>
          <a:endParaRPr lang="en-US"/>
        </a:p>
      </dgm:t>
    </dgm:pt>
    <dgm:pt modelId="{8D150884-5FAE-41D7-B616-FF1E02F18CE8}" type="sibTrans" cxnId="{C5F7E308-FEC4-4D67-AB00-879A2878E2F6}">
      <dgm:prSet/>
      <dgm:spPr/>
      <dgm:t>
        <a:bodyPr/>
        <a:lstStyle/>
        <a:p>
          <a:endParaRPr lang="en-US"/>
        </a:p>
      </dgm:t>
    </dgm:pt>
    <dgm:pt modelId="{65F84CBC-E3F5-4FAF-9C0D-BBAD895D2377}">
      <dgm:prSet/>
      <dgm:spPr>
        <a:solidFill>
          <a:schemeClr val="tx2">
            <a:alpha val="50000"/>
          </a:schemeClr>
        </a:solidFill>
      </dgm:spPr>
      <dgm:t>
        <a:bodyPr/>
        <a:lstStyle/>
        <a:p>
          <a:pPr>
            <a:buNone/>
          </a:pPr>
          <a:r>
            <a:rPr lang="pl-PL" dirty="0">
              <a:solidFill>
                <a:schemeClr val="tx1"/>
              </a:solidFill>
            </a:rPr>
            <a:t>No transaction fees</a:t>
          </a:r>
          <a:endParaRPr lang="en-US" dirty="0">
            <a:solidFill>
              <a:schemeClr val="tx1"/>
            </a:solidFill>
          </a:endParaRPr>
        </a:p>
      </dgm:t>
    </dgm:pt>
    <dgm:pt modelId="{DD952F01-7E2D-467E-B658-8A5DF60060FF}" type="parTrans" cxnId="{89C34C33-0E29-4B02-92FB-150EBC66DDF6}">
      <dgm:prSet/>
      <dgm:spPr/>
      <dgm:t>
        <a:bodyPr/>
        <a:lstStyle/>
        <a:p>
          <a:endParaRPr lang="en-US"/>
        </a:p>
      </dgm:t>
    </dgm:pt>
    <dgm:pt modelId="{9BF144B2-C499-42BE-AE5A-BBB58BBE9774}" type="sibTrans" cxnId="{89C34C33-0E29-4B02-92FB-150EBC66DDF6}">
      <dgm:prSet/>
      <dgm:spPr/>
      <dgm:t>
        <a:bodyPr/>
        <a:lstStyle/>
        <a:p>
          <a:endParaRPr lang="en-US"/>
        </a:p>
      </dgm:t>
    </dgm:pt>
    <dgm:pt modelId="{B2CB0514-FD5B-4E1B-9A44-C0B0A31172B1}">
      <dgm:prSet/>
      <dgm:spPr>
        <a:solidFill>
          <a:schemeClr val="tx1">
            <a:lumMod val="50000"/>
            <a:alpha val="50000"/>
          </a:schemeClr>
        </a:solidFill>
      </dgm:spPr>
      <dgm:t>
        <a:bodyPr/>
        <a:lstStyle/>
        <a:p>
          <a:r>
            <a:rPr lang="en-US" dirty="0"/>
            <a:t>High cost of app development</a:t>
          </a:r>
        </a:p>
      </dgm:t>
    </dgm:pt>
    <dgm:pt modelId="{0E6B3048-907A-470E-8BFC-A8E019F33C45}" type="parTrans" cxnId="{2B10607D-EA05-4651-88DC-92D45D69AD3B}">
      <dgm:prSet/>
      <dgm:spPr/>
      <dgm:t>
        <a:bodyPr/>
        <a:lstStyle/>
        <a:p>
          <a:endParaRPr lang="en-US"/>
        </a:p>
      </dgm:t>
    </dgm:pt>
    <dgm:pt modelId="{18222090-1B7F-4292-96BC-22BE9264D999}" type="sibTrans" cxnId="{2B10607D-EA05-4651-88DC-92D45D69AD3B}">
      <dgm:prSet/>
      <dgm:spPr/>
      <dgm:t>
        <a:bodyPr/>
        <a:lstStyle/>
        <a:p>
          <a:endParaRPr lang="en-US"/>
        </a:p>
      </dgm:t>
    </dgm:pt>
    <dgm:pt modelId="{9908F62B-350A-49E4-BB1F-6B0F00BBC6A5}">
      <dgm:prSet/>
      <dgm:spPr>
        <a:solidFill>
          <a:schemeClr val="tx2">
            <a:alpha val="50000"/>
          </a:schemeClr>
        </a:solidFill>
      </dgm:spPr>
      <dgm:t>
        <a:bodyPr/>
        <a:lstStyle/>
        <a:p>
          <a:pPr>
            <a:buNone/>
          </a:pPr>
          <a:r>
            <a:rPr lang="pl-PL" dirty="0">
              <a:solidFill>
                <a:schemeClr val="tx1"/>
              </a:solidFill>
            </a:rPr>
            <a:t>All common features built-in, entire back-end infrastructure supplied</a:t>
          </a:r>
          <a:endParaRPr lang="en-US" dirty="0">
            <a:solidFill>
              <a:schemeClr val="tx1"/>
            </a:solidFill>
          </a:endParaRPr>
        </a:p>
      </dgm:t>
    </dgm:pt>
    <dgm:pt modelId="{CB64AD16-53E0-4639-8CB7-8E142F892268}" type="parTrans" cxnId="{95CAE8B5-243B-4402-9453-402246A4159B}">
      <dgm:prSet/>
      <dgm:spPr/>
      <dgm:t>
        <a:bodyPr/>
        <a:lstStyle/>
        <a:p>
          <a:endParaRPr lang="en-US"/>
        </a:p>
      </dgm:t>
    </dgm:pt>
    <dgm:pt modelId="{A24D3740-1B07-478D-AC35-A9687E19AC52}" type="sibTrans" cxnId="{95CAE8B5-243B-4402-9453-402246A4159B}">
      <dgm:prSet/>
      <dgm:spPr/>
      <dgm:t>
        <a:bodyPr/>
        <a:lstStyle/>
        <a:p>
          <a:endParaRPr lang="en-US"/>
        </a:p>
      </dgm:t>
    </dgm:pt>
    <dgm:pt modelId="{A432D118-D9BA-4C53-A90A-1527DC05D5C8}">
      <dgm:prSet/>
      <dgm:spPr>
        <a:solidFill>
          <a:schemeClr val="tx2">
            <a:alpha val="50000"/>
          </a:schemeClr>
        </a:solidFill>
      </dgm:spPr>
      <dgm:t>
        <a:bodyPr/>
        <a:lstStyle/>
        <a:p>
          <a:pPr>
            <a:buNone/>
          </a:pPr>
          <a:r>
            <a:rPr lang="pl-PL" dirty="0">
              <a:solidFill>
                <a:schemeClr val="tx1"/>
              </a:solidFill>
            </a:rPr>
            <a:t>Block producers able to f</a:t>
          </a:r>
          <a:r>
            <a:rPr lang="en-US" dirty="0">
              <a:solidFill>
                <a:schemeClr val="tx1"/>
              </a:solidFill>
            </a:rPr>
            <a:t>reeze &amp; fix broken apps</a:t>
          </a:r>
          <a:endParaRPr lang="en-US" dirty="0"/>
        </a:p>
      </dgm:t>
    </dgm:pt>
    <dgm:pt modelId="{364E191E-8157-43A0-AA6C-D1EFB8751052}" type="parTrans" cxnId="{8D0E0C53-32E1-4620-A13F-67F3B93549D1}">
      <dgm:prSet/>
      <dgm:spPr/>
      <dgm:t>
        <a:bodyPr/>
        <a:lstStyle/>
        <a:p>
          <a:endParaRPr lang="en-US"/>
        </a:p>
      </dgm:t>
    </dgm:pt>
    <dgm:pt modelId="{EC061254-DE3B-44F9-B91C-64438DE4C274}" type="sibTrans" cxnId="{8D0E0C53-32E1-4620-A13F-67F3B93549D1}">
      <dgm:prSet/>
      <dgm:spPr/>
      <dgm:t>
        <a:bodyPr/>
        <a:lstStyle/>
        <a:p>
          <a:endParaRPr lang="en-US"/>
        </a:p>
      </dgm:t>
    </dgm:pt>
    <dgm:pt modelId="{AE7E6CA7-8DE5-4D41-873F-9B34E68ABE25}">
      <dgm:prSet/>
      <dgm:spPr>
        <a:solidFill>
          <a:schemeClr val="tx1">
            <a:lumMod val="50000"/>
            <a:alpha val="50000"/>
          </a:schemeClr>
        </a:solidFill>
      </dgm:spPr>
      <dgm:t>
        <a:bodyPr/>
        <a:lstStyle/>
        <a:p>
          <a:r>
            <a:rPr lang="en-US"/>
            <a:t>Private key security</a:t>
          </a:r>
          <a:endParaRPr lang="en-US" dirty="0"/>
        </a:p>
      </dgm:t>
    </dgm:pt>
    <dgm:pt modelId="{9F387334-65AD-4E12-A11B-B78A41E0C349}" type="parTrans" cxnId="{6F0EEAB6-F634-4F1A-98F9-890024EBCD2B}">
      <dgm:prSet/>
      <dgm:spPr/>
      <dgm:t>
        <a:bodyPr/>
        <a:lstStyle/>
        <a:p>
          <a:endParaRPr lang="en-US"/>
        </a:p>
      </dgm:t>
    </dgm:pt>
    <dgm:pt modelId="{2A230D38-16DC-4F8A-9048-CF9D7082965B}" type="sibTrans" cxnId="{6F0EEAB6-F634-4F1A-98F9-890024EBCD2B}">
      <dgm:prSet/>
      <dgm:spPr/>
      <dgm:t>
        <a:bodyPr/>
        <a:lstStyle/>
        <a:p>
          <a:endParaRPr lang="en-US"/>
        </a:p>
      </dgm:t>
    </dgm:pt>
    <dgm:pt modelId="{EFF5CCAA-D3FC-403B-A1FC-C5BCF45AB20F}">
      <dgm:prSet/>
      <dgm:spPr>
        <a:solidFill>
          <a:schemeClr val="tx1">
            <a:lumMod val="50000"/>
            <a:alpha val="50000"/>
          </a:schemeClr>
        </a:solidFill>
      </dgm:spPr>
      <dgm:t>
        <a:bodyPr/>
        <a:lstStyle/>
        <a:p>
          <a:r>
            <a:rPr lang="en-US" b="0" i="0" dirty="0"/>
            <a:t>Inter-blockchain communication</a:t>
          </a:r>
          <a:endParaRPr lang="en-US" dirty="0">
            <a:solidFill>
              <a:schemeClr val="tx1"/>
            </a:solidFill>
          </a:endParaRPr>
        </a:p>
      </dgm:t>
    </dgm:pt>
    <dgm:pt modelId="{C7EE0AF8-E86F-4A2D-A256-BAD1B73F4F82}" type="parTrans" cxnId="{5181F674-46DD-4084-B6AE-1D6193833343}">
      <dgm:prSet/>
      <dgm:spPr/>
      <dgm:t>
        <a:bodyPr/>
        <a:lstStyle/>
        <a:p>
          <a:endParaRPr lang="en-US"/>
        </a:p>
      </dgm:t>
    </dgm:pt>
    <dgm:pt modelId="{B67EAEE5-9FFD-48B7-B348-C4B8B06A885D}" type="sibTrans" cxnId="{5181F674-46DD-4084-B6AE-1D6193833343}">
      <dgm:prSet/>
      <dgm:spPr/>
      <dgm:t>
        <a:bodyPr/>
        <a:lstStyle/>
        <a:p>
          <a:endParaRPr lang="en-US"/>
        </a:p>
      </dgm:t>
    </dgm:pt>
    <dgm:pt modelId="{4029D611-6ED5-4DD4-AB7F-097D7084B55B}">
      <dgm:prSet/>
      <dgm:spPr>
        <a:solidFill>
          <a:schemeClr val="tx2">
            <a:alpha val="50000"/>
          </a:schemeClr>
        </a:solidFill>
      </dgm:spPr>
      <dgm:t>
        <a:bodyPr/>
        <a:lstStyle/>
        <a:p>
          <a:pPr>
            <a:buNone/>
          </a:pPr>
          <a:r>
            <a:rPr lang="en-US" b="0" i="0" dirty="0">
              <a:solidFill>
                <a:schemeClr val="tx1"/>
              </a:solidFill>
            </a:rPr>
            <a:t>Asynchronous messaging built-in</a:t>
          </a:r>
          <a:endParaRPr lang="en-US" dirty="0">
            <a:solidFill>
              <a:schemeClr val="tx1"/>
            </a:solidFill>
          </a:endParaRPr>
        </a:p>
      </dgm:t>
    </dgm:pt>
    <dgm:pt modelId="{ABC96873-05BE-488E-ACCB-542B4BFB51F0}" type="parTrans" cxnId="{5D888193-2EB2-41F1-8C2E-3004BACD5ADE}">
      <dgm:prSet/>
      <dgm:spPr/>
      <dgm:t>
        <a:bodyPr/>
        <a:lstStyle/>
        <a:p>
          <a:endParaRPr lang="en-US"/>
        </a:p>
      </dgm:t>
    </dgm:pt>
    <dgm:pt modelId="{D730E46C-CEF8-4BA1-86AF-C8CA63A3688A}" type="sibTrans" cxnId="{5D888193-2EB2-41F1-8C2E-3004BACD5ADE}">
      <dgm:prSet/>
      <dgm:spPr/>
      <dgm:t>
        <a:bodyPr/>
        <a:lstStyle/>
        <a:p>
          <a:endParaRPr lang="en-US"/>
        </a:p>
      </dgm:t>
    </dgm:pt>
    <dgm:pt modelId="{0761F449-9566-434C-9EF8-C965DC06A23F}">
      <dgm:prSet/>
      <dgm:spPr>
        <a:solidFill>
          <a:schemeClr val="tx2">
            <a:alpha val="50000"/>
          </a:schemeClr>
        </a:solidFill>
      </dgm:spPr>
      <dgm:t>
        <a:bodyPr/>
        <a:lstStyle/>
        <a:p>
          <a:pPr>
            <a:buNone/>
          </a:pPr>
          <a:r>
            <a:rPr lang="pl-PL" dirty="0">
              <a:solidFill>
                <a:schemeClr val="tx1"/>
              </a:solidFill>
            </a:rPr>
            <a:t>Account recovery &amp; 2nd factor authentication built-in</a:t>
          </a:r>
          <a:endParaRPr lang="en-US" dirty="0">
            <a:solidFill>
              <a:schemeClr val="tx1"/>
            </a:solidFill>
          </a:endParaRPr>
        </a:p>
      </dgm:t>
    </dgm:pt>
    <dgm:pt modelId="{305E6641-8597-42DE-B63A-4BC7A12CB6B7}" type="sibTrans" cxnId="{E323539F-F66D-4A70-956C-456269EE0C75}">
      <dgm:prSet/>
      <dgm:spPr/>
      <dgm:t>
        <a:bodyPr/>
        <a:lstStyle/>
        <a:p>
          <a:endParaRPr lang="en-US"/>
        </a:p>
      </dgm:t>
    </dgm:pt>
    <dgm:pt modelId="{F285713B-5BFC-4F84-9004-208DAF2DBF55}" type="parTrans" cxnId="{E323539F-F66D-4A70-956C-456269EE0C75}">
      <dgm:prSet/>
      <dgm:spPr/>
      <dgm:t>
        <a:bodyPr/>
        <a:lstStyle/>
        <a:p>
          <a:endParaRPr lang="en-US"/>
        </a:p>
      </dgm:t>
    </dgm:pt>
    <dgm:pt modelId="{86252DD3-AB9C-489C-992B-48E6B124818F}">
      <dgm:prSet/>
      <dgm:spPr>
        <a:solidFill>
          <a:schemeClr val="tx1">
            <a:lumMod val="50000"/>
            <a:alpha val="50000"/>
          </a:schemeClr>
        </a:solidFill>
      </dgm:spPr>
      <dgm:t>
        <a:bodyPr/>
        <a:lstStyle/>
        <a:p>
          <a:r>
            <a:rPr lang="en-US" dirty="0"/>
            <a:t>Smart-contracts running amok</a:t>
          </a:r>
        </a:p>
      </dgm:t>
    </dgm:pt>
    <dgm:pt modelId="{12018D91-F690-4D76-99F2-4FF0D7B96027}" type="sibTrans" cxnId="{64E907F4-1FF0-4ABF-912C-192F872CEC7D}">
      <dgm:prSet/>
      <dgm:spPr/>
      <dgm:t>
        <a:bodyPr/>
        <a:lstStyle/>
        <a:p>
          <a:endParaRPr lang="en-US"/>
        </a:p>
      </dgm:t>
    </dgm:pt>
    <dgm:pt modelId="{C02EBCB4-83F5-4BA2-8477-FC330C914033}" type="parTrans" cxnId="{64E907F4-1FF0-4ABF-912C-192F872CEC7D}">
      <dgm:prSet/>
      <dgm:spPr/>
      <dgm:t>
        <a:bodyPr/>
        <a:lstStyle/>
        <a:p>
          <a:endParaRPr lang="en-US"/>
        </a:p>
      </dgm:t>
    </dgm:pt>
    <dgm:pt modelId="{FB08BC51-AA87-4749-BA4A-1D0E523ACD56}" type="pres">
      <dgm:prSet presAssocID="{6D7C8ECC-2A79-45E8-947C-6D91ECBDDE20}" presName="Name0" presStyleCnt="0">
        <dgm:presLayoutVars>
          <dgm:dir/>
          <dgm:animLvl val="lvl"/>
          <dgm:resizeHandles val="exact"/>
        </dgm:presLayoutVars>
      </dgm:prSet>
      <dgm:spPr/>
    </dgm:pt>
    <dgm:pt modelId="{80075AF3-81A6-49C3-8537-FF7359EADFEC}" type="pres">
      <dgm:prSet presAssocID="{BA46BAC6-7076-48DC-A7B0-9237D3446F3F}" presName="linNode" presStyleCnt="0"/>
      <dgm:spPr/>
    </dgm:pt>
    <dgm:pt modelId="{156EF02A-9A1C-4920-A5E6-8992801DAAD4}" type="pres">
      <dgm:prSet presAssocID="{BA46BAC6-7076-48DC-A7B0-9237D3446F3F}" presName="parentText" presStyleLbl="node1" presStyleIdx="0" presStyleCnt="6">
        <dgm:presLayoutVars>
          <dgm:chMax val="1"/>
          <dgm:bulletEnabled val="1"/>
        </dgm:presLayoutVars>
      </dgm:prSet>
      <dgm:spPr/>
    </dgm:pt>
    <dgm:pt modelId="{1EBC8FD6-E17D-4B3C-BEC2-53048559D69E}" type="pres">
      <dgm:prSet presAssocID="{BA46BAC6-7076-48DC-A7B0-9237D3446F3F}" presName="descendantText" presStyleLbl="alignAccFollowNode1" presStyleIdx="0" presStyleCnt="6" custLinFactNeighborX="0" custLinFactNeighborY="0">
        <dgm:presLayoutVars>
          <dgm:bulletEnabled val="1"/>
        </dgm:presLayoutVars>
      </dgm:prSet>
      <dgm:spPr/>
    </dgm:pt>
    <dgm:pt modelId="{B5701D06-D88F-4184-8445-39B69C93A32F}" type="pres">
      <dgm:prSet presAssocID="{2A389AA5-F910-479A-AC6A-B8F9C82994B1}" presName="sp" presStyleCnt="0"/>
      <dgm:spPr/>
    </dgm:pt>
    <dgm:pt modelId="{B38A04C4-BF5E-4333-8C9F-5D976A428BDC}" type="pres">
      <dgm:prSet presAssocID="{96D13E05-8015-4AE0-B279-CD5F634EE125}" presName="linNode" presStyleCnt="0"/>
      <dgm:spPr/>
    </dgm:pt>
    <dgm:pt modelId="{CC1DF063-E044-4438-8753-94359DDC1655}" type="pres">
      <dgm:prSet presAssocID="{96D13E05-8015-4AE0-B279-CD5F634EE125}" presName="parentText" presStyleLbl="node1" presStyleIdx="1" presStyleCnt="6">
        <dgm:presLayoutVars>
          <dgm:chMax val="1"/>
          <dgm:bulletEnabled val="1"/>
        </dgm:presLayoutVars>
      </dgm:prSet>
      <dgm:spPr/>
    </dgm:pt>
    <dgm:pt modelId="{B5357E30-1B38-402A-ABEF-0E97B011D6F2}" type="pres">
      <dgm:prSet presAssocID="{96D13E05-8015-4AE0-B279-CD5F634EE125}" presName="descendantText" presStyleLbl="alignAccFollowNode1" presStyleIdx="1" presStyleCnt="6">
        <dgm:presLayoutVars>
          <dgm:bulletEnabled val="1"/>
        </dgm:presLayoutVars>
      </dgm:prSet>
      <dgm:spPr/>
    </dgm:pt>
    <dgm:pt modelId="{E74431A4-1EDE-45C9-9E31-9607DA9803DB}" type="pres">
      <dgm:prSet presAssocID="{8D150884-5FAE-41D7-B616-FF1E02F18CE8}" presName="sp" presStyleCnt="0"/>
      <dgm:spPr/>
    </dgm:pt>
    <dgm:pt modelId="{B4E667B0-B7C5-4242-A2FB-3D8C83A4FBD9}" type="pres">
      <dgm:prSet presAssocID="{B2CB0514-FD5B-4E1B-9A44-C0B0A31172B1}" presName="linNode" presStyleCnt="0"/>
      <dgm:spPr/>
    </dgm:pt>
    <dgm:pt modelId="{2185D922-A5B8-47CD-ACDE-5F638449BBC9}" type="pres">
      <dgm:prSet presAssocID="{B2CB0514-FD5B-4E1B-9A44-C0B0A31172B1}" presName="parentText" presStyleLbl="node1" presStyleIdx="2" presStyleCnt="6">
        <dgm:presLayoutVars>
          <dgm:chMax val="1"/>
          <dgm:bulletEnabled val="1"/>
        </dgm:presLayoutVars>
      </dgm:prSet>
      <dgm:spPr/>
    </dgm:pt>
    <dgm:pt modelId="{0CFC168B-613A-4419-8618-5E8EF48A716A}" type="pres">
      <dgm:prSet presAssocID="{B2CB0514-FD5B-4E1B-9A44-C0B0A31172B1}" presName="descendantText" presStyleLbl="alignAccFollowNode1" presStyleIdx="2" presStyleCnt="6">
        <dgm:presLayoutVars>
          <dgm:bulletEnabled val="1"/>
        </dgm:presLayoutVars>
      </dgm:prSet>
      <dgm:spPr/>
    </dgm:pt>
    <dgm:pt modelId="{94CDC7DA-80AE-4F46-AB7E-6FFF254B4F65}" type="pres">
      <dgm:prSet presAssocID="{18222090-1B7F-4292-96BC-22BE9264D999}" presName="sp" presStyleCnt="0"/>
      <dgm:spPr/>
    </dgm:pt>
    <dgm:pt modelId="{0D13F1FD-CD12-45ED-A4B1-E5F7BD3E016E}" type="pres">
      <dgm:prSet presAssocID="{86252DD3-AB9C-489C-992B-48E6B124818F}" presName="linNode" presStyleCnt="0"/>
      <dgm:spPr/>
    </dgm:pt>
    <dgm:pt modelId="{FA0D413E-1AE7-4D22-8871-854489E4FD28}" type="pres">
      <dgm:prSet presAssocID="{86252DD3-AB9C-489C-992B-48E6B124818F}" presName="parentText" presStyleLbl="node1" presStyleIdx="3" presStyleCnt="6">
        <dgm:presLayoutVars>
          <dgm:chMax val="1"/>
          <dgm:bulletEnabled val="1"/>
        </dgm:presLayoutVars>
      </dgm:prSet>
      <dgm:spPr/>
    </dgm:pt>
    <dgm:pt modelId="{841CB7A3-B621-44B6-B1F1-41D793F18250}" type="pres">
      <dgm:prSet presAssocID="{86252DD3-AB9C-489C-992B-48E6B124818F}" presName="descendantText" presStyleLbl="alignAccFollowNode1" presStyleIdx="3" presStyleCnt="6" custLinFactNeighborY="0">
        <dgm:presLayoutVars>
          <dgm:bulletEnabled val="1"/>
        </dgm:presLayoutVars>
      </dgm:prSet>
      <dgm:spPr/>
    </dgm:pt>
    <dgm:pt modelId="{79B95A5E-EF28-4530-B25F-C1D1701B2B5E}" type="pres">
      <dgm:prSet presAssocID="{12018D91-F690-4D76-99F2-4FF0D7B96027}" presName="sp" presStyleCnt="0"/>
      <dgm:spPr/>
    </dgm:pt>
    <dgm:pt modelId="{0FF40D7E-B79D-448A-A0DB-5C6B97C427F9}" type="pres">
      <dgm:prSet presAssocID="{AE7E6CA7-8DE5-4D41-873F-9B34E68ABE25}" presName="linNode" presStyleCnt="0"/>
      <dgm:spPr/>
    </dgm:pt>
    <dgm:pt modelId="{E9D08E9E-05B8-4D93-A034-195C893DB6EA}" type="pres">
      <dgm:prSet presAssocID="{AE7E6CA7-8DE5-4D41-873F-9B34E68ABE25}" presName="parentText" presStyleLbl="node1" presStyleIdx="4" presStyleCnt="6">
        <dgm:presLayoutVars>
          <dgm:chMax val="1"/>
          <dgm:bulletEnabled val="1"/>
        </dgm:presLayoutVars>
      </dgm:prSet>
      <dgm:spPr/>
    </dgm:pt>
    <dgm:pt modelId="{C42353D1-38EB-4AFC-9E46-BEADCFC3DEA9}" type="pres">
      <dgm:prSet presAssocID="{AE7E6CA7-8DE5-4D41-873F-9B34E68ABE25}" presName="descendantText" presStyleLbl="alignAccFollowNode1" presStyleIdx="4" presStyleCnt="6">
        <dgm:presLayoutVars>
          <dgm:bulletEnabled val="1"/>
        </dgm:presLayoutVars>
      </dgm:prSet>
      <dgm:spPr/>
    </dgm:pt>
    <dgm:pt modelId="{76254E81-3A42-4B44-A0F4-03568D5830BB}" type="pres">
      <dgm:prSet presAssocID="{2A230D38-16DC-4F8A-9048-CF9D7082965B}" presName="sp" presStyleCnt="0"/>
      <dgm:spPr/>
    </dgm:pt>
    <dgm:pt modelId="{13F56902-6C8D-4BB3-AB30-B970E7E5BDAE}" type="pres">
      <dgm:prSet presAssocID="{EFF5CCAA-D3FC-403B-A1FC-C5BCF45AB20F}" presName="linNode" presStyleCnt="0"/>
      <dgm:spPr/>
    </dgm:pt>
    <dgm:pt modelId="{633F6DDB-3AC6-4F2D-9884-79E018D22FF6}" type="pres">
      <dgm:prSet presAssocID="{EFF5CCAA-D3FC-403B-A1FC-C5BCF45AB20F}" presName="parentText" presStyleLbl="node1" presStyleIdx="5" presStyleCnt="6">
        <dgm:presLayoutVars>
          <dgm:chMax val="1"/>
          <dgm:bulletEnabled val="1"/>
        </dgm:presLayoutVars>
      </dgm:prSet>
      <dgm:spPr>
        <a:prstGeom prst="roundRect">
          <a:avLst/>
        </a:prstGeom>
      </dgm:spPr>
    </dgm:pt>
    <dgm:pt modelId="{40D28BFD-CDA9-46A3-B18D-A1B5EE69B160}" type="pres">
      <dgm:prSet presAssocID="{EFF5CCAA-D3FC-403B-A1FC-C5BCF45AB20F}" presName="descendantText" presStyleLbl="alignAccFollowNode1" presStyleIdx="5" presStyleCnt="6">
        <dgm:presLayoutVars>
          <dgm:bulletEnabled val="1"/>
        </dgm:presLayoutVars>
      </dgm:prSet>
      <dgm:spPr/>
    </dgm:pt>
  </dgm:ptLst>
  <dgm:cxnLst>
    <dgm:cxn modelId="{C5F7E308-FEC4-4D67-AB00-879A2878E2F6}" srcId="{6D7C8ECC-2A79-45E8-947C-6D91ECBDDE20}" destId="{96D13E05-8015-4AE0-B279-CD5F634EE125}" srcOrd="1" destOrd="0" parTransId="{2C562F62-547E-4441-B26A-780BE8605AAF}" sibTransId="{8D150884-5FAE-41D7-B616-FF1E02F18CE8}"/>
    <dgm:cxn modelId="{B5E92C14-AB0D-4E07-B96C-7D8AF84FC7B9}" srcId="{6D7C8ECC-2A79-45E8-947C-6D91ECBDDE20}" destId="{BA46BAC6-7076-48DC-A7B0-9237D3446F3F}" srcOrd="0" destOrd="0" parTransId="{DD52AF58-3DE6-45B2-8EAD-4A8F81B3A9ED}" sibTransId="{2A389AA5-F910-479A-AC6A-B8F9C82994B1}"/>
    <dgm:cxn modelId="{99863C2D-2E16-47A7-BA4C-F9ACCD9C9908}" type="presOf" srcId="{0761F449-9566-434C-9EF8-C965DC06A23F}" destId="{C42353D1-38EB-4AFC-9E46-BEADCFC3DEA9}" srcOrd="0" destOrd="0" presId="urn:microsoft.com/office/officeart/2005/8/layout/vList5"/>
    <dgm:cxn modelId="{35E48830-8BD8-4DC5-AA11-999B04CE61FA}" type="presOf" srcId="{A432D118-D9BA-4C53-A90A-1527DC05D5C8}" destId="{841CB7A3-B621-44B6-B1F1-41D793F18250}" srcOrd="0" destOrd="0" presId="urn:microsoft.com/office/officeart/2005/8/layout/vList5"/>
    <dgm:cxn modelId="{B805BC32-7170-484F-A4F4-3A4695DBCC07}" type="presOf" srcId="{65F84CBC-E3F5-4FAF-9C0D-BBAD895D2377}" destId="{B5357E30-1B38-402A-ABEF-0E97B011D6F2}" srcOrd="0" destOrd="0" presId="urn:microsoft.com/office/officeart/2005/8/layout/vList5"/>
    <dgm:cxn modelId="{89C34C33-0E29-4B02-92FB-150EBC66DDF6}" srcId="{96D13E05-8015-4AE0-B279-CD5F634EE125}" destId="{65F84CBC-E3F5-4FAF-9C0D-BBAD895D2377}" srcOrd="0" destOrd="0" parTransId="{DD952F01-7E2D-467E-B658-8A5DF60060FF}" sibTransId="{9BF144B2-C499-42BE-AE5A-BBB58BBE9774}"/>
    <dgm:cxn modelId="{B85DC235-C3FE-44DF-8651-FC895F89D17A}" type="presOf" srcId="{EFF5CCAA-D3FC-403B-A1FC-C5BCF45AB20F}" destId="{633F6DDB-3AC6-4F2D-9884-79E018D22FF6}" srcOrd="0" destOrd="0" presId="urn:microsoft.com/office/officeart/2005/8/layout/vList5"/>
    <dgm:cxn modelId="{5388973F-9A0F-4FE9-84EB-C9C9A75B03C3}" type="presOf" srcId="{AE7E6CA7-8DE5-4D41-873F-9B34E68ABE25}" destId="{E9D08E9E-05B8-4D93-A034-195C893DB6EA}" srcOrd="0" destOrd="0" presId="urn:microsoft.com/office/officeart/2005/8/layout/vList5"/>
    <dgm:cxn modelId="{B5497342-3CBF-46AA-AF68-88DE8F7C499E}" type="presOf" srcId="{B2CB0514-FD5B-4E1B-9A44-C0B0A31172B1}" destId="{2185D922-A5B8-47CD-ACDE-5F638449BBC9}" srcOrd="0" destOrd="0" presId="urn:microsoft.com/office/officeart/2005/8/layout/vList5"/>
    <dgm:cxn modelId="{5C5AAF49-D6DC-42C2-A055-43BAAB80AA6C}" srcId="{BA46BAC6-7076-48DC-A7B0-9237D3446F3F}" destId="{2CF5B13B-AFFB-457B-BC25-80D5C1D69166}" srcOrd="0" destOrd="0" parTransId="{6E1CBD7A-C972-47D4-8AEE-2F33AF27F417}" sibTransId="{757A0CC9-5DA1-481B-B111-83ACF35544BA}"/>
    <dgm:cxn modelId="{C9D6E76A-66FB-4E38-B785-1F143691375F}" type="presOf" srcId="{86252DD3-AB9C-489C-992B-48E6B124818F}" destId="{FA0D413E-1AE7-4D22-8871-854489E4FD28}" srcOrd="0" destOrd="0" presId="urn:microsoft.com/office/officeart/2005/8/layout/vList5"/>
    <dgm:cxn modelId="{8D0E0C53-32E1-4620-A13F-67F3B93549D1}" srcId="{86252DD3-AB9C-489C-992B-48E6B124818F}" destId="{A432D118-D9BA-4C53-A90A-1527DC05D5C8}" srcOrd="0" destOrd="0" parTransId="{364E191E-8157-43A0-AA6C-D1EFB8751052}" sibTransId="{EC061254-DE3B-44F9-B91C-64438DE4C274}"/>
    <dgm:cxn modelId="{5181F674-46DD-4084-B6AE-1D6193833343}" srcId="{6D7C8ECC-2A79-45E8-947C-6D91ECBDDE20}" destId="{EFF5CCAA-D3FC-403B-A1FC-C5BCF45AB20F}" srcOrd="5" destOrd="0" parTransId="{C7EE0AF8-E86F-4A2D-A256-BAD1B73F4F82}" sibTransId="{B67EAEE5-9FFD-48B7-B348-C4B8B06A885D}"/>
    <dgm:cxn modelId="{D7136E55-F04E-4FFC-8895-E03E58FDD26A}" type="presOf" srcId="{6D7C8ECC-2A79-45E8-947C-6D91ECBDDE20}" destId="{FB08BC51-AA87-4749-BA4A-1D0E523ACD56}" srcOrd="0" destOrd="0" presId="urn:microsoft.com/office/officeart/2005/8/layout/vList5"/>
    <dgm:cxn modelId="{7426D47C-3AF7-4FDF-813B-F58429679AC0}" type="presOf" srcId="{4029D611-6ED5-4DD4-AB7F-097D7084B55B}" destId="{40D28BFD-CDA9-46A3-B18D-A1B5EE69B160}" srcOrd="0" destOrd="0" presId="urn:microsoft.com/office/officeart/2005/8/layout/vList5"/>
    <dgm:cxn modelId="{2B10607D-EA05-4651-88DC-92D45D69AD3B}" srcId="{6D7C8ECC-2A79-45E8-947C-6D91ECBDDE20}" destId="{B2CB0514-FD5B-4E1B-9A44-C0B0A31172B1}" srcOrd="2" destOrd="0" parTransId="{0E6B3048-907A-470E-8BFC-A8E019F33C45}" sibTransId="{18222090-1B7F-4292-96BC-22BE9264D999}"/>
    <dgm:cxn modelId="{B39C948D-7DE3-4AD5-809A-45DFBCD05B88}" type="presOf" srcId="{BA46BAC6-7076-48DC-A7B0-9237D3446F3F}" destId="{156EF02A-9A1C-4920-A5E6-8992801DAAD4}" srcOrd="0" destOrd="0" presId="urn:microsoft.com/office/officeart/2005/8/layout/vList5"/>
    <dgm:cxn modelId="{5D888193-2EB2-41F1-8C2E-3004BACD5ADE}" srcId="{EFF5CCAA-D3FC-403B-A1FC-C5BCF45AB20F}" destId="{4029D611-6ED5-4DD4-AB7F-097D7084B55B}" srcOrd="0" destOrd="0" parTransId="{ABC96873-05BE-488E-ACCB-542B4BFB51F0}" sibTransId="{D730E46C-CEF8-4BA1-86AF-C8CA63A3688A}"/>
    <dgm:cxn modelId="{E323539F-F66D-4A70-956C-456269EE0C75}" srcId="{AE7E6CA7-8DE5-4D41-873F-9B34E68ABE25}" destId="{0761F449-9566-434C-9EF8-C965DC06A23F}" srcOrd="0" destOrd="0" parTransId="{F285713B-5BFC-4F84-9004-208DAF2DBF55}" sibTransId="{305E6641-8597-42DE-B63A-4BC7A12CB6B7}"/>
    <dgm:cxn modelId="{95CAE8B5-243B-4402-9453-402246A4159B}" srcId="{B2CB0514-FD5B-4E1B-9A44-C0B0A31172B1}" destId="{9908F62B-350A-49E4-BB1F-6B0F00BBC6A5}" srcOrd="0" destOrd="0" parTransId="{CB64AD16-53E0-4639-8CB7-8E142F892268}" sibTransId="{A24D3740-1B07-478D-AC35-A9687E19AC52}"/>
    <dgm:cxn modelId="{6F0EEAB6-F634-4F1A-98F9-890024EBCD2B}" srcId="{6D7C8ECC-2A79-45E8-947C-6D91ECBDDE20}" destId="{AE7E6CA7-8DE5-4D41-873F-9B34E68ABE25}" srcOrd="4" destOrd="0" parTransId="{9F387334-65AD-4E12-A11B-B78A41E0C349}" sibTransId="{2A230D38-16DC-4F8A-9048-CF9D7082965B}"/>
    <dgm:cxn modelId="{69603BC3-415B-4657-A755-71ED3857B21A}" type="presOf" srcId="{2CF5B13B-AFFB-457B-BC25-80D5C1D69166}" destId="{1EBC8FD6-E17D-4B3C-BEC2-53048559D69E}" srcOrd="0" destOrd="0" presId="urn:microsoft.com/office/officeart/2005/8/layout/vList5"/>
    <dgm:cxn modelId="{FBD50CC4-BC06-48DE-A4D5-524269DEE12F}" type="presOf" srcId="{96D13E05-8015-4AE0-B279-CD5F634EE125}" destId="{CC1DF063-E044-4438-8753-94359DDC1655}" srcOrd="0" destOrd="0" presId="urn:microsoft.com/office/officeart/2005/8/layout/vList5"/>
    <dgm:cxn modelId="{9FDFE1C5-ED98-46E5-A12C-601FD7F33BD2}" type="presOf" srcId="{9908F62B-350A-49E4-BB1F-6B0F00BBC6A5}" destId="{0CFC168B-613A-4419-8618-5E8EF48A716A}" srcOrd="0" destOrd="0" presId="urn:microsoft.com/office/officeart/2005/8/layout/vList5"/>
    <dgm:cxn modelId="{64E907F4-1FF0-4ABF-912C-192F872CEC7D}" srcId="{6D7C8ECC-2A79-45E8-947C-6D91ECBDDE20}" destId="{86252DD3-AB9C-489C-992B-48E6B124818F}" srcOrd="3" destOrd="0" parTransId="{C02EBCB4-83F5-4BA2-8477-FC330C914033}" sibTransId="{12018D91-F690-4D76-99F2-4FF0D7B96027}"/>
    <dgm:cxn modelId="{D091E90B-4FFD-4CE1-854C-5B60F02DE8F8}" type="presParOf" srcId="{FB08BC51-AA87-4749-BA4A-1D0E523ACD56}" destId="{80075AF3-81A6-49C3-8537-FF7359EADFEC}" srcOrd="0" destOrd="0" presId="urn:microsoft.com/office/officeart/2005/8/layout/vList5"/>
    <dgm:cxn modelId="{6C5362BF-F67F-4D8E-9D23-8D5EF6149E94}" type="presParOf" srcId="{80075AF3-81A6-49C3-8537-FF7359EADFEC}" destId="{156EF02A-9A1C-4920-A5E6-8992801DAAD4}" srcOrd="0" destOrd="0" presId="urn:microsoft.com/office/officeart/2005/8/layout/vList5"/>
    <dgm:cxn modelId="{DFCCCC6F-DFB0-4C8A-92B3-C424E68582C0}" type="presParOf" srcId="{80075AF3-81A6-49C3-8537-FF7359EADFEC}" destId="{1EBC8FD6-E17D-4B3C-BEC2-53048559D69E}" srcOrd="1" destOrd="0" presId="urn:microsoft.com/office/officeart/2005/8/layout/vList5"/>
    <dgm:cxn modelId="{998662D2-48B9-4FB1-BF38-50E739ED482B}" type="presParOf" srcId="{FB08BC51-AA87-4749-BA4A-1D0E523ACD56}" destId="{B5701D06-D88F-4184-8445-39B69C93A32F}" srcOrd="1" destOrd="0" presId="urn:microsoft.com/office/officeart/2005/8/layout/vList5"/>
    <dgm:cxn modelId="{A2C9BEF8-BAC2-471F-8748-70B8150A98B8}" type="presParOf" srcId="{FB08BC51-AA87-4749-BA4A-1D0E523ACD56}" destId="{B38A04C4-BF5E-4333-8C9F-5D976A428BDC}" srcOrd="2" destOrd="0" presId="urn:microsoft.com/office/officeart/2005/8/layout/vList5"/>
    <dgm:cxn modelId="{AB2CD1F9-B245-45FE-ABFB-9FA9ED5FE3D3}" type="presParOf" srcId="{B38A04C4-BF5E-4333-8C9F-5D976A428BDC}" destId="{CC1DF063-E044-4438-8753-94359DDC1655}" srcOrd="0" destOrd="0" presId="urn:microsoft.com/office/officeart/2005/8/layout/vList5"/>
    <dgm:cxn modelId="{53AFC358-36D0-4E29-AC84-4AFF6DDE3996}" type="presParOf" srcId="{B38A04C4-BF5E-4333-8C9F-5D976A428BDC}" destId="{B5357E30-1B38-402A-ABEF-0E97B011D6F2}" srcOrd="1" destOrd="0" presId="urn:microsoft.com/office/officeart/2005/8/layout/vList5"/>
    <dgm:cxn modelId="{37F21340-80D3-475C-8EF3-6D27A1F5D3FC}" type="presParOf" srcId="{FB08BC51-AA87-4749-BA4A-1D0E523ACD56}" destId="{E74431A4-1EDE-45C9-9E31-9607DA9803DB}" srcOrd="3" destOrd="0" presId="urn:microsoft.com/office/officeart/2005/8/layout/vList5"/>
    <dgm:cxn modelId="{A386E92F-E661-42D3-B716-FC59B053DD1A}" type="presParOf" srcId="{FB08BC51-AA87-4749-BA4A-1D0E523ACD56}" destId="{B4E667B0-B7C5-4242-A2FB-3D8C83A4FBD9}" srcOrd="4" destOrd="0" presId="urn:microsoft.com/office/officeart/2005/8/layout/vList5"/>
    <dgm:cxn modelId="{B85CF0BC-076F-4903-83F7-0D749F745752}" type="presParOf" srcId="{B4E667B0-B7C5-4242-A2FB-3D8C83A4FBD9}" destId="{2185D922-A5B8-47CD-ACDE-5F638449BBC9}" srcOrd="0" destOrd="0" presId="urn:microsoft.com/office/officeart/2005/8/layout/vList5"/>
    <dgm:cxn modelId="{032A6A19-4843-4C2C-B327-0BBA13274880}" type="presParOf" srcId="{B4E667B0-B7C5-4242-A2FB-3D8C83A4FBD9}" destId="{0CFC168B-613A-4419-8618-5E8EF48A716A}" srcOrd="1" destOrd="0" presId="urn:microsoft.com/office/officeart/2005/8/layout/vList5"/>
    <dgm:cxn modelId="{700EB082-FAF9-46DB-8AD8-E7B2528DDAB6}" type="presParOf" srcId="{FB08BC51-AA87-4749-BA4A-1D0E523ACD56}" destId="{94CDC7DA-80AE-4F46-AB7E-6FFF254B4F65}" srcOrd="5" destOrd="0" presId="urn:microsoft.com/office/officeart/2005/8/layout/vList5"/>
    <dgm:cxn modelId="{392E55A1-178F-4184-B052-9CD15F2D45B8}" type="presParOf" srcId="{FB08BC51-AA87-4749-BA4A-1D0E523ACD56}" destId="{0D13F1FD-CD12-45ED-A4B1-E5F7BD3E016E}" srcOrd="6" destOrd="0" presId="urn:microsoft.com/office/officeart/2005/8/layout/vList5"/>
    <dgm:cxn modelId="{DD174673-65AB-484A-B0EF-D5406AA01DB8}" type="presParOf" srcId="{0D13F1FD-CD12-45ED-A4B1-E5F7BD3E016E}" destId="{FA0D413E-1AE7-4D22-8871-854489E4FD28}" srcOrd="0" destOrd="0" presId="urn:microsoft.com/office/officeart/2005/8/layout/vList5"/>
    <dgm:cxn modelId="{6B80AE41-10C3-4724-854E-241AED868DAD}" type="presParOf" srcId="{0D13F1FD-CD12-45ED-A4B1-E5F7BD3E016E}" destId="{841CB7A3-B621-44B6-B1F1-41D793F18250}" srcOrd="1" destOrd="0" presId="urn:microsoft.com/office/officeart/2005/8/layout/vList5"/>
    <dgm:cxn modelId="{BC46F2BD-6B32-4EB2-A7EF-57BE85D1063E}" type="presParOf" srcId="{FB08BC51-AA87-4749-BA4A-1D0E523ACD56}" destId="{79B95A5E-EF28-4530-B25F-C1D1701B2B5E}" srcOrd="7" destOrd="0" presId="urn:microsoft.com/office/officeart/2005/8/layout/vList5"/>
    <dgm:cxn modelId="{6637593A-52B7-4DE0-AD13-CDE26883FB83}" type="presParOf" srcId="{FB08BC51-AA87-4749-BA4A-1D0E523ACD56}" destId="{0FF40D7E-B79D-448A-A0DB-5C6B97C427F9}" srcOrd="8" destOrd="0" presId="urn:microsoft.com/office/officeart/2005/8/layout/vList5"/>
    <dgm:cxn modelId="{358452A0-DD54-481C-9CBE-BA397FA9F995}" type="presParOf" srcId="{0FF40D7E-B79D-448A-A0DB-5C6B97C427F9}" destId="{E9D08E9E-05B8-4D93-A034-195C893DB6EA}" srcOrd="0" destOrd="0" presId="urn:microsoft.com/office/officeart/2005/8/layout/vList5"/>
    <dgm:cxn modelId="{F008130B-5876-443C-BFBB-345FF6D4948C}" type="presParOf" srcId="{0FF40D7E-B79D-448A-A0DB-5C6B97C427F9}" destId="{C42353D1-38EB-4AFC-9E46-BEADCFC3DEA9}" srcOrd="1" destOrd="0" presId="urn:microsoft.com/office/officeart/2005/8/layout/vList5"/>
    <dgm:cxn modelId="{D345BFB6-8806-440A-AEF9-EFFA09D758C3}" type="presParOf" srcId="{FB08BC51-AA87-4749-BA4A-1D0E523ACD56}" destId="{76254E81-3A42-4B44-A0F4-03568D5830BB}" srcOrd="9" destOrd="0" presId="urn:microsoft.com/office/officeart/2005/8/layout/vList5"/>
    <dgm:cxn modelId="{B4438D77-9DB4-4259-B315-B7D94B5EB4AA}" type="presParOf" srcId="{FB08BC51-AA87-4749-BA4A-1D0E523ACD56}" destId="{13F56902-6C8D-4BB3-AB30-B970E7E5BDAE}" srcOrd="10" destOrd="0" presId="urn:microsoft.com/office/officeart/2005/8/layout/vList5"/>
    <dgm:cxn modelId="{36BCC04D-4291-4F6A-A1EB-9796444535BB}" type="presParOf" srcId="{13F56902-6C8D-4BB3-AB30-B970E7E5BDAE}" destId="{633F6DDB-3AC6-4F2D-9884-79E018D22FF6}" srcOrd="0" destOrd="0" presId="urn:microsoft.com/office/officeart/2005/8/layout/vList5"/>
    <dgm:cxn modelId="{5AD6B113-0583-4B2E-B8D1-10C5EB1C7033}" type="presParOf" srcId="{13F56902-6C8D-4BB3-AB30-B970E7E5BDAE}" destId="{40D28BFD-CDA9-46A3-B18D-A1B5EE69B16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4778223-2F5A-42BE-A1BB-DDB4A329CB43}"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5C12A0B9-68AA-4B0D-9539-6B0878A116F4}">
      <dgm:prSet/>
      <dgm:spPr>
        <a:solidFill>
          <a:schemeClr val="tx1">
            <a:lumMod val="75000"/>
            <a:alpha val="60000"/>
          </a:schemeClr>
        </a:solidFill>
      </dgm:spPr>
      <dgm:t>
        <a:bodyPr/>
        <a:lstStyle/>
        <a:p>
          <a:r>
            <a:rPr lang="pl-PL"/>
            <a:t>P</a:t>
          </a:r>
          <a:r>
            <a:rPr lang="en-US"/>
            <a:t>ayment system</a:t>
          </a:r>
          <a:r>
            <a:rPr lang="pl-PL"/>
            <a:t> (Bitcoin)</a:t>
          </a:r>
          <a:endParaRPr lang="en-US"/>
        </a:p>
      </dgm:t>
    </dgm:pt>
    <dgm:pt modelId="{7933A5E7-E41C-46CD-B24F-305935E50301}" type="parTrans" cxnId="{1FA7A4D2-D2EE-4C75-98E7-0B8D6EFBFFB4}">
      <dgm:prSet/>
      <dgm:spPr/>
      <dgm:t>
        <a:bodyPr/>
        <a:lstStyle/>
        <a:p>
          <a:endParaRPr lang="en-US"/>
        </a:p>
      </dgm:t>
    </dgm:pt>
    <dgm:pt modelId="{2FD6B182-CF17-4B81-B4BB-58E384209941}" type="sibTrans" cxnId="{1FA7A4D2-D2EE-4C75-98E7-0B8D6EFBFFB4}">
      <dgm:prSet/>
      <dgm:spPr>
        <a:solidFill>
          <a:schemeClr val="tx1"/>
        </a:solidFill>
      </dgm:spPr>
      <dgm:t>
        <a:bodyPr/>
        <a:lstStyle/>
        <a:p>
          <a:endParaRPr lang="en-US"/>
        </a:p>
      </dgm:t>
    </dgm:pt>
    <dgm:pt modelId="{1FDF550B-9390-4B29-8B86-86D9DA6B6739}">
      <dgm:prSet/>
      <dgm:spPr>
        <a:solidFill>
          <a:schemeClr val="tx2">
            <a:lumMod val="40000"/>
            <a:lumOff val="60000"/>
            <a:alpha val="56000"/>
          </a:schemeClr>
        </a:solidFill>
      </dgm:spPr>
      <dgm:t>
        <a:bodyPr/>
        <a:lstStyle/>
        <a:p>
          <a:r>
            <a:rPr lang="pl-PL" dirty="0"/>
            <a:t>S</a:t>
          </a:r>
          <a:r>
            <a:rPr lang="en-US" dirty="0"/>
            <a:t>mart-contract system</a:t>
          </a:r>
          <a:br>
            <a:rPr lang="pl-PL" dirty="0"/>
          </a:br>
          <a:r>
            <a:rPr lang="pl-PL" dirty="0"/>
            <a:t>(Ethereum)</a:t>
          </a:r>
          <a:endParaRPr lang="en-US" dirty="0"/>
        </a:p>
      </dgm:t>
    </dgm:pt>
    <dgm:pt modelId="{9896C4A2-B69A-4714-BEE6-E41C5AD87887}" type="parTrans" cxnId="{1BEAAD60-F9E7-4417-B3D4-42BB68E8D14E}">
      <dgm:prSet/>
      <dgm:spPr/>
      <dgm:t>
        <a:bodyPr/>
        <a:lstStyle/>
        <a:p>
          <a:endParaRPr lang="en-US"/>
        </a:p>
      </dgm:t>
    </dgm:pt>
    <dgm:pt modelId="{C8895F15-6DD8-4D01-9267-36B3872340AD}" type="sibTrans" cxnId="{1BEAAD60-F9E7-4417-B3D4-42BB68E8D14E}">
      <dgm:prSet/>
      <dgm:spPr>
        <a:solidFill>
          <a:schemeClr val="tx1"/>
        </a:solidFill>
      </dgm:spPr>
      <dgm:t>
        <a:bodyPr/>
        <a:lstStyle/>
        <a:p>
          <a:endParaRPr lang="en-US"/>
        </a:p>
      </dgm:t>
    </dgm:pt>
    <dgm:pt modelId="{B37E1A67-30E4-439C-BA90-062466E68D9C}">
      <dgm:prSet/>
      <dgm:spPr>
        <a:solidFill>
          <a:schemeClr val="tx2">
            <a:lumMod val="50000"/>
            <a:alpha val="58000"/>
          </a:schemeClr>
        </a:solidFill>
      </dgm:spPr>
      <dgm:t>
        <a:bodyPr/>
        <a:lstStyle/>
        <a:p>
          <a:r>
            <a:rPr lang="pl-PL" dirty="0"/>
            <a:t>O</a:t>
          </a:r>
          <a:r>
            <a:rPr lang="en-US" dirty="0"/>
            <a:t>perating system for decentralized applications</a:t>
          </a:r>
          <a:r>
            <a:rPr lang="pl-PL" dirty="0"/>
            <a:t> (EOS)</a:t>
          </a:r>
          <a:endParaRPr lang="en-US" dirty="0"/>
        </a:p>
      </dgm:t>
    </dgm:pt>
    <dgm:pt modelId="{94129B2C-8779-4450-8A1A-8A2BBCDC1936}" type="parTrans" cxnId="{0FC5D0A0-8E8C-4344-8A38-CEC209F321D1}">
      <dgm:prSet/>
      <dgm:spPr/>
      <dgm:t>
        <a:bodyPr/>
        <a:lstStyle/>
        <a:p>
          <a:endParaRPr lang="en-US"/>
        </a:p>
      </dgm:t>
    </dgm:pt>
    <dgm:pt modelId="{D09BD33B-E58F-4C72-B677-6350C000C8F3}" type="sibTrans" cxnId="{0FC5D0A0-8E8C-4344-8A38-CEC209F321D1}">
      <dgm:prSet/>
      <dgm:spPr/>
      <dgm:t>
        <a:bodyPr/>
        <a:lstStyle/>
        <a:p>
          <a:endParaRPr lang="en-US"/>
        </a:p>
      </dgm:t>
    </dgm:pt>
    <dgm:pt modelId="{6060F630-C6F6-4C37-9F8F-BB94C92808D6}" type="pres">
      <dgm:prSet presAssocID="{34778223-2F5A-42BE-A1BB-DDB4A329CB43}" presName="Name0" presStyleCnt="0">
        <dgm:presLayoutVars>
          <dgm:dir/>
          <dgm:resizeHandles val="exact"/>
        </dgm:presLayoutVars>
      </dgm:prSet>
      <dgm:spPr/>
    </dgm:pt>
    <dgm:pt modelId="{E40EF4B3-8BA8-436A-B15B-C0F795B9ECAC}" type="pres">
      <dgm:prSet presAssocID="{5C12A0B9-68AA-4B0D-9539-6B0878A116F4}" presName="node" presStyleLbl="node1" presStyleIdx="0" presStyleCnt="3">
        <dgm:presLayoutVars>
          <dgm:bulletEnabled val="1"/>
        </dgm:presLayoutVars>
      </dgm:prSet>
      <dgm:spPr/>
    </dgm:pt>
    <dgm:pt modelId="{C3550AE3-EAA5-4345-96A2-2D49ABF0C995}" type="pres">
      <dgm:prSet presAssocID="{2FD6B182-CF17-4B81-B4BB-58E384209941}" presName="sibTrans" presStyleLbl="sibTrans2D1" presStyleIdx="0" presStyleCnt="2"/>
      <dgm:spPr/>
    </dgm:pt>
    <dgm:pt modelId="{E8E60DD2-7B4B-4D7D-A6F1-57AE66696B1D}" type="pres">
      <dgm:prSet presAssocID="{2FD6B182-CF17-4B81-B4BB-58E384209941}" presName="connectorText" presStyleLbl="sibTrans2D1" presStyleIdx="0" presStyleCnt="2"/>
      <dgm:spPr/>
    </dgm:pt>
    <dgm:pt modelId="{8D6DEFCB-1384-46AE-A406-C24CBCF29DBA}" type="pres">
      <dgm:prSet presAssocID="{1FDF550B-9390-4B29-8B86-86D9DA6B6739}" presName="node" presStyleLbl="node1" presStyleIdx="1" presStyleCnt="3">
        <dgm:presLayoutVars>
          <dgm:bulletEnabled val="1"/>
        </dgm:presLayoutVars>
      </dgm:prSet>
      <dgm:spPr/>
    </dgm:pt>
    <dgm:pt modelId="{D9CD9F60-125D-422C-A4B2-7AB9DC41F197}" type="pres">
      <dgm:prSet presAssocID="{C8895F15-6DD8-4D01-9267-36B3872340AD}" presName="sibTrans" presStyleLbl="sibTrans2D1" presStyleIdx="1" presStyleCnt="2"/>
      <dgm:spPr/>
    </dgm:pt>
    <dgm:pt modelId="{B33A579C-F53D-43AD-B0ED-CF2BE722AA31}" type="pres">
      <dgm:prSet presAssocID="{C8895F15-6DD8-4D01-9267-36B3872340AD}" presName="connectorText" presStyleLbl="sibTrans2D1" presStyleIdx="1" presStyleCnt="2"/>
      <dgm:spPr/>
    </dgm:pt>
    <dgm:pt modelId="{904AA21A-6637-412F-8D19-6AEBE54B6CFC}" type="pres">
      <dgm:prSet presAssocID="{B37E1A67-30E4-439C-BA90-062466E68D9C}" presName="node" presStyleLbl="node1" presStyleIdx="2" presStyleCnt="3">
        <dgm:presLayoutVars>
          <dgm:bulletEnabled val="1"/>
        </dgm:presLayoutVars>
      </dgm:prSet>
      <dgm:spPr/>
    </dgm:pt>
  </dgm:ptLst>
  <dgm:cxnLst>
    <dgm:cxn modelId="{D61E5C26-74B0-499B-AE9C-E563216E43A9}" type="presOf" srcId="{C8895F15-6DD8-4D01-9267-36B3872340AD}" destId="{B33A579C-F53D-43AD-B0ED-CF2BE722AA31}" srcOrd="1" destOrd="0" presId="urn:microsoft.com/office/officeart/2005/8/layout/process1"/>
    <dgm:cxn modelId="{EE311B32-A70D-4ADE-B079-1E396AB979C7}" type="presOf" srcId="{2FD6B182-CF17-4B81-B4BB-58E384209941}" destId="{E8E60DD2-7B4B-4D7D-A6F1-57AE66696B1D}" srcOrd="1" destOrd="0" presId="urn:microsoft.com/office/officeart/2005/8/layout/process1"/>
    <dgm:cxn modelId="{1BEAAD60-F9E7-4417-B3D4-42BB68E8D14E}" srcId="{34778223-2F5A-42BE-A1BB-DDB4A329CB43}" destId="{1FDF550B-9390-4B29-8B86-86D9DA6B6739}" srcOrd="1" destOrd="0" parTransId="{9896C4A2-B69A-4714-BEE6-E41C5AD87887}" sibTransId="{C8895F15-6DD8-4D01-9267-36B3872340AD}"/>
    <dgm:cxn modelId="{BAE1CE56-87F7-4435-A9AA-E0BE6FC21FCE}" type="presOf" srcId="{2FD6B182-CF17-4B81-B4BB-58E384209941}" destId="{C3550AE3-EAA5-4345-96A2-2D49ABF0C995}" srcOrd="0" destOrd="0" presId="urn:microsoft.com/office/officeart/2005/8/layout/process1"/>
    <dgm:cxn modelId="{AF68127A-1381-4B01-8846-AC9F2C0C70FA}" type="presOf" srcId="{34778223-2F5A-42BE-A1BB-DDB4A329CB43}" destId="{6060F630-C6F6-4C37-9F8F-BB94C92808D6}" srcOrd="0" destOrd="0" presId="urn:microsoft.com/office/officeart/2005/8/layout/process1"/>
    <dgm:cxn modelId="{9C78D47F-D7ED-4B8F-83C6-F892BB5FD215}" type="presOf" srcId="{C8895F15-6DD8-4D01-9267-36B3872340AD}" destId="{D9CD9F60-125D-422C-A4B2-7AB9DC41F197}" srcOrd="0" destOrd="0" presId="urn:microsoft.com/office/officeart/2005/8/layout/process1"/>
    <dgm:cxn modelId="{0FC5D0A0-8E8C-4344-8A38-CEC209F321D1}" srcId="{34778223-2F5A-42BE-A1BB-DDB4A329CB43}" destId="{B37E1A67-30E4-439C-BA90-062466E68D9C}" srcOrd="2" destOrd="0" parTransId="{94129B2C-8779-4450-8A1A-8A2BBCDC1936}" sibTransId="{D09BD33B-E58F-4C72-B677-6350C000C8F3}"/>
    <dgm:cxn modelId="{1FA7A4D2-D2EE-4C75-98E7-0B8D6EFBFFB4}" srcId="{34778223-2F5A-42BE-A1BB-DDB4A329CB43}" destId="{5C12A0B9-68AA-4B0D-9539-6B0878A116F4}" srcOrd="0" destOrd="0" parTransId="{7933A5E7-E41C-46CD-B24F-305935E50301}" sibTransId="{2FD6B182-CF17-4B81-B4BB-58E384209941}"/>
    <dgm:cxn modelId="{E5FC59DD-7D69-4A67-BFD2-7559A5A3BEF1}" type="presOf" srcId="{5C12A0B9-68AA-4B0D-9539-6B0878A116F4}" destId="{E40EF4B3-8BA8-436A-B15B-C0F795B9ECAC}" srcOrd="0" destOrd="0" presId="urn:microsoft.com/office/officeart/2005/8/layout/process1"/>
    <dgm:cxn modelId="{D3D660E6-56C4-405B-BB73-F32788882AD7}" type="presOf" srcId="{1FDF550B-9390-4B29-8B86-86D9DA6B6739}" destId="{8D6DEFCB-1384-46AE-A406-C24CBCF29DBA}" srcOrd="0" destOrd="0" presId="urn:microsoft.com/office/officeart/2005/8/layout/process1"/>
    <dgm:cxn modelId="{055C8EEB-E23F-4B8C-825E-521B00738F62}" type="presOf" srcId="{B37E1A67-30E4-439C-BA90-062466E68D9C}" destId="{904AA21A-6637-412F-8D19-6AEBE54B6CFC}" srcOrd="0" destOrd="0" presId="urn:microsoft.com/office/officeart/2005/8/layout/process1"/>
    <dgm:cxn modelId="{898E3607-B3A0-4B30-A135-36F3E1846908}" type="presParOf" srcId="{6060F630-C6F6-4C37-9F8F-BB94C92808D6}" destId="{E40EF4B3-8BA8-436A-B15B-C0F795B9ECAC}" srcOrd="0" destOrd="0" presId="urn:microsoft.com/office/officeart/2005/8/layout/process1"/>
    <dgm:cxn modelId="{0C914C3E-C002-4C24-AADF-6294C64A8FF1}" type="presParOf" srcId="{6060F630-C6F6-4C37-9F8F-BB94C92808D6}" destId="{C3550AE3-EAA5-4345-96A2-2D49ABF0C995}" srcOrd="1" destOrd="0" presId="urn:microsoft.com/office/officeart/2005/8/layout/process1"/>
    <dgm:cxn modelId="{8BF316FE-F613-467F-93BB-BFDD01C90D24}" type="presParOf" srcId="{C3550AE3-EAA5-4345-96A2-2D49ABF0C995}" destId="{E8E60DD2-7B4B-4D7D-A6F1-57AE66696B1D}" srcOrd="0" destOrd="0" presId="urn:microsoft.com/office/officeart/2005/8/layout/process1"/>
    <dgm:cxn modelId="{3664CBB9-6F07-4A4C-880C-A4789BA1595B}" type="presParOf" srcId="{6060F630-C6F6-4C37-9F8F-BB94C92808D6}" destId="{8D6DEFCB-1384-46AE-A406-C24CBCF29DBA}" srcOrd="2" destOrd="0" presId="urn:microsoft.com/office/officeart/2005/8/layout/process1"/>
    <dgm:cxn modelId="{C422A048-578C-462B-A4E9-E3AA3D57C748}" type="presParOf" srcId="{6060F630-C6F6-4C37-9F8F-BB94C92808D6}" destId="{D9CD9F60-125D-422C-A4B2-7AB9DC41F197}" srcOrd="3" destOrd="0" presId="urn:microsoft.com/office/officeart/2005/8/layout/process1"/>
    <dgm:cxn modelId="{941F0BDF-641A-450B-91A9-92C9D697F5D4}" type="presParOf" srcId="{D9CD9F60-125D-422C-A4B2-7AB9DC41F197}" destId="{B33A579C-F53D-43AD-B0ED-CF2BE722AA31}" srcOrd="0" destOrd="0" presId="urn:microsoft.com/office/officeart/2005/8/layout/process1"/>
    <dgm:cxn modelId="{D7FD23B7-CE1E-4010-9B18-18065CF0429D}" type="presParOf" srcId="{6060F630-C6F6-4C37-9F8F-BB94C92808D6}" destId="{904AA21A-6637-412F-8D19-6AEBE54B6CFC}"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71BEA5-7E61-46FB-AC75-D8927D3AEEB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29817B3-474D-4D9A-8239-C9228E091D1F}">
      <dgm:prSet custT="1"/>
      <dgm:spPr>
        <a:solidFill>
          <a:schemeClr val="tx2">
            <a:lumMod val="50000"/>
            <a:alpha val="50000"/>
          </a:schemeClr>
        </a:solidFill>
      </dgm:spPr>
      <dgm:t>
        <a:bodyPr/>
        <a:lstStyle/>
        <a:p>
          <a:r>
            <a:rPr lang="en-US" sz="2000" dirty="0"/>
            <a:t>Scalability</a:t>
          </a:r>
        </a:p>
      </dgm:t>
    </dgm:pt>
    <dgm:pt modelId="{76AF1E4C-A84B-4E76-8279-C8BE1964BA2B}" type="parTrans" cxnId="{EFE6D809-776E-4CEC-9536-DABA8E3C8103}">
      <dgm:prSet/>
      <dgm:spPr/>
      <dgm:t>
        <a:bodyPr/>
        <a:lstStyle/>
        <a:p>
          <a:endParaRPr lang="en-US"/>
        </a:p>
      </dgm:t>
    </dgm:pt>
    <dgm:pt modelId="{67745BF9-7FA0-4DC6-AD09-67FC3969AF79}" type="sibTrans" cxnId="{EFE6D809-776E-4CEC-9536-DABA8E3C8103}">
      <dgm:prSet/>
      <dgm:spPr/>
      <dgm:t>
        <a:bodyPr/>
        <a:lstStyle/>
        <a:p>
          <a:endParaRPr lang="en-US"/>
        </a:p>
      </dgm:t>
    </dgm:pt>
    <dgm:pt modelId="{E505B2DC-C44C-4F83-BF1D-9B3BDF2595AA}">
      <dgm:prSet/>
      <dgm:spPr>
        <a:solidFill>
          <a:schemeClr val="tx1">
            <a:lumMod val="50000"/>
            <a:alpha val="50000"/>
          </a:schemeClr>
        </a:solidFill>
      </dgm:spPr>
      <dgm:t>
        <a:bodyPr/>
        <a:lstStyle/>
        <a:p>
          <a:endParaRPr lang="en-US" dirty="0">
            <a:solidFill>
              <a:schemeClr val="tx1">
                <a:lumMod val="75000"/>
              </a:schemeClr>
            </a:solidFill>
          </a:endParaRPr>
        </a:p>
      </dgm:t>
    </dgm:pt>
    <dgm:pt modelId="{E73E13F6-02E3-4E42-B409-43DB24B4E6A4}" type="parTrans" cxnId="{9B5DB443-453C-43D7-94EB-B4CEB78306B6}">
      <dgm:prSet/>
      <dgm:spPr/>
      <dgm:t>
        <a:bodyPr/>
        <a:lstStyle/>
        <a:p>
          <a:endParaRPr lang="en-US"/>
        </a:p>
      </dgm:t>
    </dgm:pt>
    <dgm:pt modelId="{5BE20D16-D145-4416-8244-F79A495E9F97}" type="sibTrans" cxnId="{9B5DB443-453C-43D7-94EB-B4CEB78306B6}">
      <dgm:prSet/>
      <dgm:spPr/>
      <dgm:t>
        <a:bodyPr/>
        <a:lstStyle/>
        <a:p>
          <a:endParaRPr lang="en-US"/>
        </a:p>
      </dgm:t>
    </dgm:pt>
    <dgm:pt modelId="{A725A541-70AE-4BEA-8B9D-5D3D06322212}">
      <dgm:prSet/>
      <dgm:spPr>
        <a:solidFill>
          <a:schemeClr val="tx1">
            <a:lumMod val="50000"/>
            <a:alpha val="50000"/>
          </a:schemeClr>
        </a:solidFill>
      </dgm:spPr>
      <dgm:t>
        <a:bodyPr/>
        <a:lstStyle/>
        <a:p>
          <a:endParaRPr lang="en-US" dirty="0">
            <a:solidFill>
              <a:schemeClr val="tx1">
                <a:lumMod val="75000"/>
              </a:schemeClr>
            </a:solidFill>
          </a:endParaRPr>
        </a:p>
      </dgm:t>
    </dgm:pt>
    <dgm:pt modelId="{11389EAB-A163-4CCC-9994-CFCC9CAF5077}" type="parTrans" cxnId="{67A77BBE-C1F6-443B-8235-82BCF306D4B6}">
      <dgm:prSet/>
      <dgm:spPr/>
      <dgm:t>
        <a:bodyPr/>
        <a:lstStyle/>
        <a:p>
          <a:endParaRPr lang="en-US"/>
        </a:p>
      </dgm:t>
    </dgm:pt>
    <dgm:pt modelId="{535DAE04-768A-4F6A-AA16-C8D077F59BFB}" type="sibTrans" cxnId="{67A77BBE-C1F6-443B-8235-82BCF306D4B6}">
      <dgm:prSet/>
      <dgm:spPr/>
      <dgm:t>
        <a:bodyPr/>
        <a:lstStyle/>
        <a:p>
          <a:endParaRPr lang="en-US"/>
        </a:p>
      </dgm:t>
    </dgm:pt>
    <dgm:pt modelId="{9335CD9B-AC48-4923-87D3-395F8BF82CDB}">
      <dgm:prSet/>
      <dgm:spPr>
        <a:solidFill>
          <a:schemeClr val="tx1">
            <a:lumMod val="50000"/>
            <a:alpha val="50000"/>
          </a:schemeClr>
        </a:solidFill>
      </dgm:spPr>
      <dgm:t>
        <a:bodyPr/>
        <a:lstStyle/>
        <a:p>
          <a:endParaRPr lang="en-US" dirty="0">
            <a:solidFill>
              <a:schemeClr val="tx1">
                <a:lumMod val="75000"/>
              </a:schemeClr>
            </a:solidFill>
          </a:endParaRPr>
        </a:p>
      </dgm:t>
    </dgm:pt>
    <dgm:pt modelId="{45FA4316-85B7-4B5F-BAC7-C2393F1C9589}" type="parTrans" cxnId="{39682D22-1657-474F-B7A2-7E47F5F76363}">
      <dgm:prSet/>
      <dgm:spPr/>
      <dgm:t>
        <a:bodyPr/>
        <a:lstStyle/>
        <a:p>
          <a:endParaRPr lang="en-US"/>
        </a:p>
      </dgm:t>
    </dgm:pt>
    <dgm:pt modelId="{F15FAEFE-15C1-4328-AA7A-8086C7D3B56D}" type="sibTrans" cxnId="{39682D22-1657-474F-B7A2-7E47F5F76363}">
      <dgm:prSet/>
      <dgm:spPr/>
      <dgm:t>
        <a:bodyPr/>
        <a:lstStyle/>
        <a:p>
          <a:endParaRPr lang="en-US"/>
        </a:p>
      </dgm:t>
    </dgm:pt>
    <dgm:pt modelId="{E1303100-D97B-427E-A9C0-629DD33A9FA4}">
      <dgm:prSet/>
      <dgm:spPr>
        <a:solidFill>
          <a:schemeClr val="tx1">
            <a:lumMod val="50000"/>
            <a:alpha val="50000"/>
          </a:schemeClr>
        </a:solidFill>
      </dgm:spPr>
      <dgm:t>
        <a:bodyPr/>
        <a:lstStyle/>
        <a:p>
          <a:endParaRPr lang="en-US" dirty="0">
            <a:solidFill>
              <a:schemeClr val="tx1">
                <a:lumMod val="75000"/>
              </a:schemeClr>
            </a:solidFill>
          </a:endParaRPr>
        </a:p>
      </dgm:t>
    </dgm:pt>
    <dgm:pt modelId="{C71319BD-DA26-46AE-944D-E66D8BB9F42C}" type="sibTrans" cxnId="{A4EEB98E-8ED6-43E9-9409-373A54ED30AC}">
      <dgm:prSet/>
      <dgm:spPr/>
      <dgm:t>
        <a:bodyPr/>
        <a:lstStyle/>
        <a:p>
          <a:endParaRPr lang="en-US"/>
        </a:p>
      </dgm:t>
    </dgm:pt>
    <dgm:pt modelId="{BC47E706-766A-4F90-B094-4C4C8E6C7FCB}" type="parTrans" cxnId="{A4EEB98E-8ED6-43E9-9409-373A54ED30AC}">
      <dgm:prSet/>
      <dgm:spPr/>
      <dgm:t>
        <a:bodyPr/>
        <a:lstStyle/>
        <a:p>
          <a:endParaRPr lang="en-US"/>
        </a:p>
      </dgm:t>
    </dgm:pt>
    <dgm:pt modelId="{AE13BB9E-BB4A-4A5F-B71E-5BC3D96420A1}">
      <dgm:prSet/>
      <dgm:spPr>
        <a:solidFill>
          <a:schemeClr val="tx1">
            <a:lumMod val="50000"/>
            <a:alpha val="50000"/>
          </a:schemeClr>
        </a:solidFill>
      </dgm:spPr>
      <dgm:t>
        <a:bodyPr/>
        <a:lstStyle/>
        <a:p>
          <a:endParaRPr lang="en-US" dirty="0">
            <a:solidFill>
              <a:schemeClr val="tx1">
                <a:lumMod val="75000"/>
              </a:schemeClr>
            </a:solidFill>
          </a:endParaRPr>
        </a:p>
      </dgm:t>
    </dgm:pt>
    <dgm:pt modelId="{804BB09C-3D45-4511-9FD6-D7D95F1042EA}" type="sibTrans" cxnId="{0ADEC4C7-D381-463C-9BA4-EF348E3B70AB}">
      <dgm:prSet/>
      <dgm:spPr/>
      <dgm:t>
        <a:bodyPr/>
        <a:lstStyle/>
        <a:p>
          <a:endParaRPr lang="en-US"/>
        </a:p>
      </dgm:t>
    </dgm:pt>
    <dgm:pt modelId="{04F50D54-2716-448D-87EF-EAF02277191F}" type="parTrans" cxnId="{0ADEC4C7-D381-463C-9BA4-EF348E3B70AB}">
      <dgm:prSet/>
      <dgm:spPr/>
      <dgm:t>
        <a:bodyPr/>
        <a:lstStyle/>
        <a:p>
          <a:endParaRPr lang="en-US"/>
        </a:p>
      </dgm:t>
    </dgm:pt>
    <dgm:pt modelId="{A9BC4408-7B37-4519-B9E4-2CCE3C94F8AF}" type="pres">
      <dgm:prSet presAssocID="{F471BEA5-7E61-46FB-AC75-D8927D3AEEB0}" presName="diagram" presStyleCnt="0">
        <dgm:presLayoutVars>
          <dgm:dir/>
          <dgm:resizeHandles val="exact"/>
        </dgm:presLayoutVars>
      </dgm:prSet>
      <dgm:spPr/>
    </dgm:pt>
    <dgm:pt modelId="{A905012C-D8FE-4BBB-9465-76928F74AD67}" type="pres">
      <dgm:prSet presAssocID="{929817B3-474D-4D9A-8239-C9228E091D1F}" presName="node" presStyleLbl="node1" presStyleIdx="0" presStyleCnt="6">
        <dgm:presLayoutVars>
          <dgm:bulletEnabled val="1"/>
        </dgm:presLayoutVars>
      </dgm:prSet>
      <dgm:spPr>
        <a:prstGeom prst="roundRect">
          <a:avLst/>
        </a:prstGeom>
      </dgm:spPr>
    </dgm:pt>
    <dgm:pt modelId="{2D2D869F-F27F-4624-87F9-2D0625876B37}" type="pres">
      <dgm:prSet presAssocID="{67745BF9-7FA0-4DC6-AD09-67FC3969AF79}" presName="sibTrans" presStyleCnt="0"/>
      <dgm:spPr/>
    </dgm:pt>
    <dgm:pt modelId="{2ADACAE6-81CC-470C-A881-0016EA0C3571}" type="pres">
      <dgm:prSet presAssocID="{E1303100-D97B-427E-A9C0-629DD33A9FA4}" presName="node" presStyleLbl="node1" presStyleIdx="1" presStyleCnt="6">
        <dgm:presLayoutVars>
          <dgm:bulletEnabled val="1"/>
        </dgm:presLayoutVars>
      </dgm:prSet>
      <dgm:spPr>
        <a:prstGeom prst="roundRect">
          <a:avLst/>
        </a:prstGeom>
      </dgm:spPr>
    </dgm:pt>
    <dgm:pt modelId="{B12EFD56-D5D3-43FF-99FB-98BFA8E09E6E}" type="pres">
      <dgm:prSet presAssocID="{C71319BD-DA26-46AE-944D-E66D8BB9F42C}" presName="sibTrans" presStyleCnt="0"/>
      <dgm:spPr/>
    </dgm:pt>
    <dgm:pt modelId="{2AF97EFE-1CE6-4A59-9547-8FBF08E684A4}" type="pres">
      <dgm:prSet presAssocID="{AE13BB9E-BB4A-4A5F-B71E-5BC3D96420A1}" presName="node" presStyleLbl="node1" presStyleIdx="2" presStyleCnt="6">
        <dgm:presLayoutVars>
          <dgm:bulletEnabled val="1"/>
        </dgm:presLayoutVars>
      </dgm:prSet>
      <dgm:spPr>
        <a:prstGeom prst="roundRect">
          <a:avLst/>
        </a:prstGeom>
      </dgm:spPr>
    </dgm:pt>
    <dgm:pt modelId="{651678A7-9B9D-4699-A1FE-3917987C800E}" type="pres">
      <dgm:prSet presAssocID="{804BB09C-3D45-4511-9FD6-D7D95F1042EA}" presName="sibTrans" presStyleCnt="0"/>
      <dgm:spPr/>
    </dgm:pt>
    <dgm:pt modelId="{A557E60F-571B-4F1E-B3A2-F72BE3BB2F74}" type="pres">
      <dgm:prSet presAssocID="{E505B2DC-C44C-4F83-BF1D-9B3BDF2595AA}" presName="node" presStyleLbl="node1" presStyleIdx="3" presStyleCnt="6">
        <dgm:presLayoutVars>
          <dgm:bulletEnabled val="1"/>
        </dgm:presLayoutVars>
      </dgm:prSet>
      <dgm:spPr>
        <a:prstGeom prst="roundRect">
          <a:avLst/>
        </a:prstGeom>
      </dgm:spPr>
    </dgm:pt>
    <dgm:pt modelId="{9274C650-B350-4619-AD8B-10533D7BC65D}" type="pres">
      <dgm:prSet presAssocID="{5BE20D16-D145-4416-8244-F79A495E9F97}" presName="sibTrans" presStyleCnt="0"/>
      <dgm:spPr/>
    </dgm:pt>
    <dgm:pt modelId="{9DDFA782-2F6B-42EA-A143-392ED057D9C6}" type="pres">
      <dgm:prSet presAssocID="{A725A541-70AE-4BEA-8B9D-5D3D06322212}" presName="node" presStyleLbl="node1" presStyleIdx="4" presStyleCnt="6">
        <dgm:presLayoutVars>
          <dgm:bulletEnabled val="1"/>
        </dgm:presLayoutVars>
      </dgm:prSet>
      <dgm:spPr>
        <a:prstGeom prst="roundRect">
          <a:avLst/>
        </a:prstGeom>
      </dgm:spPr>
    </dgm:pt>
    <dgm:pt modelId="{DCC5752C-45CE-4DB0-833E-E5F693641402}" type="pres">
      <dgm:prSet presAssocID="{535DAE04-768A-4F6A-AA16-C8D077F59BFB}" presName="sibTrans" presStyleCnt="0"/>
      <dgm:spPr/>
    </dgm:pt>
    <dgm:pt modelId="{1E2F0D8B-DA0D-4B42-A90D-8F70C0B31531}" type="pres">
      <dgm:prSet presAssocID="{9335CD9B-AC48-4923-87D3-395F8BF82CDB}" presName="node" presStyleLbl="node1" presStyleIdx="5" presStyleCnt="6">
        <dgm:presLayoutVars>
          <dgm:bulletEnabled val="1"/>
        </dgm:presLayoutVars>
      </dgm:prSet>
      <dgm:spPr>
        <a:prstGeom prst="roundRect">
          <a:avLst/>
        </a:prstGeom>
      </dgm:spPr>
    </dgm:pt>
  </dgm:ptLst>
  <dgm:cxnLst>
    <dgm:cxn modelId="{EFE6D809-776E-4CEC-9536-DABA8E3C8103}" srcId="{F471BEA5-7E61-46FB-AC75-D8927D3AEEB0}" destId="{929817B3-474D-4D9A-8239-C9228E091D1F}" srcOrd="0" destOrd="0" parTransId="{76AF1E4C-A84B-4E76-8279-C8BE1964BA2B}" sibTransId="{67745BF9-7FA0-4DC6-AD09-67FC3969AF79}"/>
    <dgm:cxn modelId="{EC895B0A-F221-4B12-988F-9C90DD72320F}" type="presOf" srcId="{AE13BB9E-BB4A-4A5F-B71E-5BC3D96420A1}" destId="{2AF97EFE-1CE6-4A59-9547-8FBF08E684A4}" srcOrd="0" destOrd="0" presId="urn:microsoft.com/office/officeart/2005/8/layout/default"/>
    <dgm:cxn modelId="{A286600E-8A0E-42A0-9E5B-C5049EEA794C}" type="presOf" srcId="{E1303100-D97B-427E-A9C0-629DD33A9FA4}" destId="{2ADACAE6-81CC-470C-A881-0016EA0C3571}" srcOrd="0" destOrd="0" presId="urn:microsoft.com/office/officeart/2005/8/layout/default"/>
    <dgm:cxn modelId="{0ECBB819-78D8-4C83-B5EE-42DE56AC7F1F}" type="presOf" srcId="{9335CD9B-AC48-4923-87D3-395F8BF82CDB}" destId="{1E2F0D8B-DA0D-4B42-A90D-8F70C0B31531}" srcOrd="0" destOrd="0" presId="urn:microsoft.com/office/officeart/2005/8/layout/default"/>
    <dgm:cxn modelId="{39682D22-1657-474F-B7A2-7E47F5F76363}" srcId="{F471BEA5-7E61-46FB-AC75-D8927D3AEEB0}" destId="{9335CD9B-AC48-4923-87D3-395F8BF82CDB}" srcOrd="5" destOrd="0" parTransId="{45FA4316-85B7-4B5F-BAC7-C2393F1C9589}" sibTransId="{F15FAEFE-15C1-4328-AA7A-8086C7D3B56D}"/>
    <dgm:cxn modelId="{9B5DB443-453C-43D7-94EB-B4CEB78306B6}" srcId="{F471BEA5-7E61-46FB-AC75-D8927D3AEEB0}" destId="{E505B2DC-C44C-4F83-BF1D-9B3BDF2595AA}" srcOrd="3" destOrd="0" parTransId="{E73E13F6-02E3-4E42-B409-43DB24B4E6A4}" sibTransId="{5BE20D16-D145-4416-8244-F79A495E9F97}"/>
    <dgm:cxn modelId="{E18EC44C-1F88-443B-ABA2-8009AC3570BE}" type="presOf" srcId="{E505B2DC-C44C-4F83-BF1D-9B3BDF2595AA}" destId="{A557E60F-571B-4F1E-B3A2-F72BE3BB2F74}" srcOrd="0" destOrd="0" presId="urn:microsoft.com/office/officeart/2005/8/layout/default"/>
    <dgm:cxn modelId="{3DEC0979-6F0B-417F-8659-BA98ECB7C08C}" type="presOf" srcId="{F471BEA5-7E61-46FB-AC75-D8927D3AEEB0}" destId="{A9BC4408-7B37-4519-B9E4-2CCE3C94F8AF}" srcOrd="0" destOrd="0" presId="urn:microsoft.com/office/officeart/2005/8/layout/default"/>
    <dgm:cxn modelId="{A4EEB98E-8ED6-43E9-9409-373A54ED30AC}" srcId="{F471BEA5-7E61-46FB-AC75-D8927D3AEEB0}" destId="{E1303100-D97B-427E-A9C0-629DD33A9FA4}" srcOrd="1" destOrd="0" parTransId="{BC47E706-766A-4F90-B094-4C4C8E6C7FCB}" sibTransId="{C71319BD-DA26-46AE-944D-E66D8BB9F42C}"/>
    <dgm:cxn modelId="{42A4C992-F33E-4554-9A03-DFF98186E240}" type="presOf" srcId="{929817B3-474D-4D9A-8239-C9228E091D1F}" destId="{A905012C-D8FE-4BBB-9465-76928F74AD67}" srcOrd="0" destOrd="0" presId="urn:microsoft.com/office/officeart/2005/8/layout/default"/>
    <dgm:cxn modelId="{C95A89AE-794F-47D1-8F8B-BAC375231B48}" type="presOf" srcId="{A725A541-70AE-4BEA-8B9D-5D3D06322212}" destId="{9DDFA782-2F6B-42EA-A143-392ED057D9C6}" srcOrd="0" destOrd="0" presId="urn:microsoft.com/office/officeart/2005/8/layout/default"/>
    <dgm:cxn modelId="{67A77BBE-C1F6-443B-8235-82BCF306D4B6}" srcId="{F471BEA5-7E61-46FB-AC75-D8927D3AEEB0}" destId="{A725A541-70AE-4BEA-8B9D-5D3D06322212}" srcOrd="4" destOrd="0" parTransId="{11389EAB-A163-4CCC-9994-CFCC9CAF5077}" sibTransId="{535DAE04-768A-4F6A-AA16-C8D077F59BFB}"/>
    <dgm:cxn modelId="{0ADEC4C7-D381-463C-9BA4-EF348E3B70AB}" srcId="{F471BEA5-7E61-46FB-AC75-D8927D3AEEB0}" destId="{AE13BB9E-BB4A-4A5F-B71E-5BC3D96420A1}" srcOrd="2" destOrd="0" parTransId="{04F50D54-2716-448D-87EF-EAF02277191F}" sibTransId="{804BB09C-3D45-4511-9FD6-D7D95F1042EA}"/>
    <dgm:cxn modelId="{307FBD74-A3DE-4DC1-A564-DB7C18095085}" type="presParOf" srcId="{A9BC4408-7B37-4519-B9E4-2CCE3C94F8AF}" destId="{A905012C-D8FE-4BBB-9465-76928F74AD67}" srcOrd="0" destOrd="0" presId="urn:microsoft.com/office/officeart/2005/8/layout/default"/>
    <dgm:cxn modelId="{F1E8B125-4F4B-4D95-BD66-2523DB1AE4B6}" type="presParOf" srcId="{A9BC4408-7B37-4519-B9E4-2CCE3C94F8AF}" destId="{2D2D869F-F27F-4624-87F9-2D0625876B37}" srcOrd="1" destOrd="0" presId="urn:microsoft.com/office/officeart/2005/8/layout/default"/>
    <dgm:cxn modelId="{5F66F8B5-917A-4124-B3E7-E76A86BB3DDE}" type="presParOf" srcId="{A9BC4408-7B37-4519-B9E4-2CCE3C94F8AF}" destId="{2ADACAE6-81CC-470C-A881-0016EA0C3571}" srcOrd="2" destOrd="0" presId="urn:microsoft.com/office/officeart/2005/8/layout/default"/>
    <dgm:cxn modelId="{89C91435-8B1A-4D29-ABEB-CF92F3E56143}" type="presParOf" srcId="{A9BC4408-7B37-4519-B9E4-2CCE3C94F8AF}" destId="{B12EFD56-D5D3-43FF-99FB-98BFA8E09E6E}" srcOrd="3" destOrd="0" presId="urn:microsoft.com/office/officeart/2005/8/layout/default"/>
    <dgm:cxn modelId="{944BACBC-EB7C-42C4-8033-94DD52671332}" type="presParOf" srcId="{A9BC4408-7B37-4519-B9E4-2CCE3C94F8AF}" destId="{2AF97EFE-1CE6-4A59-9547-8FBF08E684A4}" srcOrd="4" destOrd="0" presId="urn:microsoft.com/office/officeart/2005/8/layout/default"/>
    <dgm:cxn modelId="{DC06CEA9-06B9-48F7-AF8E-C285C725AD39}" type="presParOf" srcId="{A9BC4408-7B37-4519-B9E4-2CCE3C94F8AF}" destId="{651678A7-9B9D-4699-A1FE-3917987C800E}" srcOrd="5" destOrd="0" presId="urn:microsoft.com/office/officeart/2005/8/layout/default"/>
    <dgm:cxn modelId="{221705B0-A995-497B-B262-162EE8F9CD1C}" type="presParOf" srcId="{A9BC4408-7B37-4519-B9E4-2CCE3C94F8AF}" destId="{A557E60F-571B-4F1E-B3A2-F72BE3BB2F74}" srcOrd="6" destOrd="0" presId="urn:microsoft.com/office/officeart/2005/8/layout/default"/>
    <dgm:cxn modelId="{3243E439-228F-4ADA-8A10-51414BD40AF9}" type="presParOf" srcId="{A9BC4408-7B37-4519-B9E4-2CCE3C94F8AF}" destId="{9274C650-B350-4619-AD8B-10533D7BC65D}" srcOrd="7" destOrd="0" presId="urn:microsoft.com/office/officeart/2005/8/layout/default"/>
    <dgm:cxn modelId="{B8AD9DF1-536E-41E2-B4B5-8C117D106366}" type="presParOf" srcId="{A9BC4408-7B37-4519-B9E4-2CCE3C94F8AF}" destId="{9DDFA782-2F6B-42EA-A143-392ED057D9C6}" srcOrd="8" destOrd="0" presId="urn:microsoft.com/office/officeart/2005/8/layout/default"/>
    <dgm:cxn modelId="{41F76206-C467-4350-ACBB-7DD85864F7F3}" type="presParOf" srcId="{A9BC4408-7B37-4519-B9E4-2CCE3C94F8AF}" destId="{DCC5752C-45CE-4DB0-833E-E5F693641402}" srcOrd="9" destOrd="0" presId="urn:microsoft.com/office/officeart/2005/8/layout/default"/>
    <dgm:cxn modelId="{AA8C3D9B-E05D-44BF-95D1-2BB00E456EBF}" type="presParOf" srcId="{A9BC4408-7B37-4519-B9E4-2CCE3C94F8AF}" destId="{1E2F0D8B-DA0D-4B42-A90D-8F70C0B31531}"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471BEA5-7E61-46FB-AC75-D8927D3AEEB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29817B3-474D-4D9A-8239-C9228E091D1F}">
      <dgm:prSet custT="1"/>
      <dgm:spPr>
        <a:solidFill>
          <a:schemeClr val="tx1">
            <a:lumMod val="50000"/>
            <a:alpha val="50000"/>
          </a:schemeClr>
        </a:solidFill>
      </dgm:spPr>
      <dgm:t>
        <a:bodyPr/>
        <a:lstStyle/>
        <a:p>
          <a:r>
            <a:rPr lang="en-US" sz="2000" dirty="0">
              <a:solidFill>
                <a:schemeClr val="tx1">
                  <a:lumMod val="75000"/>
                </a:schemeClr>
              </a:solidFill>
            </a:rPr>
            <a:t>Scalability</a:t>
          </a:r>
        </a:p>
      </dgm:t>
    </dgm:pt>
    <dgm:pt modelId="{76AF1E4C-A84B-4E76-8279-C8BE1964BA2B}" type="parTrans" cxnId="{EFE6D809-776E-4CEC-9536-DABA8E3C8103}">
      <dgm:prSet/>
      <dgm:spPr/>
      <dgm:t>
        <a:bodyPr/>
        <a:lstStyle/>
        <a:p>
          <a:endParaRPr lang="en-US"/>
        </a:p>
      </dgm:t>
    </dgm:pt>
    <dgm:pt modelId="{67745BF9-7FA0-4DC6-AD09-67FC3969AF79}" type="sibTrans" cxnId="{EFE6D809-776E-4CEC-9536-DABA8E3C8103}">
      <dgm:prSet/>
      <dgm:spPr/>
      <dgm:t>
        <a:bodyPr/>
        <a:lstStyle/>
        <a:p>
          <a:endParaRPr lang="en-US"/>
        </a:p>
      </dgm:t>
    </dgm:pt>
    <dgm:pt modelId="{E1303100-D97B-427E-A9C0-629DD33A9FA4}">
      <dgm:prSet custT="1"/>
      <dgm:spPr>
        <a:solidFill>
          <a:schemeClr val="tx2">
            <a:lumMod val="50000"/>
            <a:alpha val="50000"/>
          </a:schemeClr>
        </a:solidFill>
      </dgm:spPr>
      <dgm:t>
        <a:bodyPr/>
        <a:lstStyle/>
        <a:p>
          <a:r>
            <a:rPr lang="pl-PL" sz="2000" dirty="0">
              <a:solidFill>
                <a:schemeClr val="tx1"/>
              </a:solidFill>
            </a:rPr>
            <a:t>T</a:t>
          </a:r>
          <a:r>
            <a:rPr lang="en-US" sz="2000" dirty="0">
              <a:solidFill>
                <a:schemeClr val="tx1"/>
              </a:solidFill>
            </a:rPr>
            <a:t>ransaction fees</a:t>
          </a:r>
        </a:p>
      </dgm:t>
    </dgm:pt>
    <dgm:pt modelId="{BC47E706-766A-4F90-B094-4C4C8E6C7FCB}" type="parTrans" cxnId="{A4EEB98E-8ED6-43E9-9409-373A54ED30AC}">
      <dgm:prSet/>
      <dgm:spPr/>
      <dgm:t>
        <a:bodyPr/>
        <a:lstStyle/>
        <a:p>
          <a:endParaRPr lang="en-US"/>
        </a:p>
      </dgm:t>
    </dgm:pt>
    <dgm:pt modelId="{C71319BD-DA26-46AE-944D-E66D8BB9F42C}" type="sibTrans" cxnId="{A4EEB98E-8ED6-43E9-9409-373A54ED30AC}">
      <dgm:prSet/>
      <dgm:spPr/>
      <dgm:t>
        <a:bodyPr/>
        <a:lstStyle/>
        <a:p>
          <a:endParaRPr lang="en-US"/>
        </a:p>
      </dgm:t>
    </dgm:pt>
    <dgm:pt modelId="{AE13BB9E-BB4A-4A5F-B71E-5BC3D96420A1}">
      <dgm:prSet/>
      <dgm:spPr>
        <a:solidFill>
          <a:schemeClr val="tx1">
            <a:lumMod val="50000"/>
            <a:alpha val="50000"/>
          </a:schemeClr>
        </a:solidFill>
      </dgm:spPr>
      <dgm:t>
        <a:bodyPr/>
        <a:lstStyle/>
        <a:p>
          <a:endParaRPr lang="en-US" dirty="0">
            <a:solidFill>
              <a:schemeClr val="tx1">
                <a:lumMod val="75000"/>
              </a:schemeClr>
            </a:solidFill>
          </a:endParaRPr>
        </a:p>
      </dgm:t>
    </dgm:pt>
    <dgm:pt modelId="{04F50D54-2716-448D-87EF-EAF02277191F}" type="parTrans" cxnId="{0ADEC4C7-D381-463C-9BA4-EF348E3B70AB}">
      <dgm:prSet/>
      <dgm:spPr/>
      <dgm:t>
        <a:bodyPr/>
        <a:lstStyle/>
        <a:p>
          <a:endParaRPr lang="en-US"/>
        </a:p>
      </dgm:t>
    </dgm:pt>
    <dgm:pt modelId="{804BB09C-3D45-4511-9FD6-D7D95F1042EA}" type="sibTrans" cxnId="{0ADEC4C7-D381-463C-9BA4-EF348E3B70AB}">
      <dgm:prSet/>
      <dgm:spPr/>
      <dgm:t>
        <a:bodyPr/>
        <a:lstStyle/>
        <a:p>
          <a:endParaRPr lang="en-US"/>
        </a:p>
      </dgm:t>
    </dgm:pt>
    <dgm:pt modelId="{E505B2DC-C44C-4F83-BF1D-9B3BDF2595AA}">
      <dgm:prSet/>
      <dgm:spPr>
        <a:solidFill>
          <a:schemeClr val="tx1">
            <a:lumMod val="50000"/>
            <a:alpha val="50000"/>
          </a:schemeClr>
        </a:solidFill>
      </dgm:spPr>
      <dgm:t>
        <a:bodyPr/>
        <a:lstStyle/>
        <a:p>
          <a:endParaRPr lang="en-US" dirty="0">
            <a:solidFill>
              <a:schemeClr val="tx1">
                <a:lumMod val="75000"/>
              </a:schemeClr>
            </a:solidFill>
          </a:endParaRPr>
        </a:p>
      </dgm:t>
    </dgm:pt>
    <dgm:pt modelId="{E73E13F6-02E3-4E42-B409-43DB24B4E6A4}" type="parTrans" cxnId="{9B5DB443-453C-43D7-94EB-B4CEB78306B6}">
      <dgm:prSet/>
      <dgm:spPr/>
      <dgm:t>
        <a:bodyPr/>
        <a:lstStyle/>
        <a:p>
          <a:endParaRPr lang="en-US"/>
        </a:p>
      </dgm:t>
    </dgm:pt>
    <dgm:pt modelId="{5BE20D16-D145-4416-8244-F79A495E9F97}" type="sibTrans" cxnId="{9B5DB443-453C-43D7-94EB-B4CEB78306B6}">
      <dgm:prSet/>
      <dgm:spPr/>
      <dgm:t>
        <a:bodyPr/>
        <a:lstStyle/>
        <a:p>
          <a:endParaRPr lang="en-US"/>
        </a:p>
      </dgm:t>
    </dgm:pt>
    <dgm:pt modelId="{A725A541-70AE-4BEA-8B9D-5D3D06322212}">
      <dgm:prSet/>
      <dgm:spPr>
        <a:solidFill>
          <a:schemeClr val="tx1">
            <a:lumMod val="50000"/>
            <a:alpha val="50000"/>
          </a:schemeClr>
        </a:solidFill>
      </dgm:spPr>
      <dgm:t>
        <a:bodyPr/>
        <a:lstStyle/>
        <a:p>
          <a:endParaRPr lang="en-US" dirty="0">
            <a:solidFill>
              <a:schemeClr val="tx1">
                <a:lumMod val="75000"/>
              </a:schemeClr>
            </a:solidFill>
          </a:endParaRPr>
        </a:p>
      </dgm:t>
    </dgm:pt>
    <dgm:pt modelId="{11389EAB-A163-4CCC-9994-CFCC9CAF5077}" type="parTrans" cxnId="{67A77BBE-C1F6-443B-8235-82BCF306D4B6}">
      <dgm:prSet/>
      <dgm:spPr/>
      <dgm:t>
        <a:bodyPr/>
        <a:lstStyle/>
        <a:p>
          <a:endParaRPr lang="en-US"/>
        </a:p>
      </dgm:t>
    </dgm:pt>
    <dgm:pt modelId="{535DAE04-768A-4F6A-AA16-C8D077F59BFB}" type="sibTrans" cxnId="{67A77BBE-C1F6-443B-8235-82BCF306D4B6}">
      <dgm:prSet/>
      <dgm:spPr/>
      <dgm:t>
        <a:bodyPr/>
        <a:lstStyle/>
        <a:p>
          <a:endParaRPr lang="en-US"/>
        </a:p>
      </dgm:t>
    </dgm:pt>
    <dgm:pt modelId="{9335CD9B-AC48-4923-87D3-395F8BF82CDB}">
      <dgm:prSet/>
      <dgm:spPr>
        <a:solidFill>
          <a:schemeClr val="tx1">
            <a:lumMod val="50000"/>
            <a:alpha val="50000"/>
          </a:schemeClr>
        </a:solidFill>
      </dgm:spPr>
      <dgm:t>
        <a:bodyPr/>
        <a:lstStyle/>
        <a:p>
          <a:endParaRPr lang="en-US" dirty="0">
            <a:solidFill>
              <a:schemeClr val="tx1">
                <a:lumMod val="75000"/>
              </a:schemeClr>
            </a:solidFill>
          </a:endParaRPr>
        </a:p>
      </dgm:t>
    </dgm:pt>
    <dgm:pt modelId="{45FA4316-85B7-4B5F-BAC7-C2393F1C9589}" type="parTrans" cxnId="{39682D22-1657-474F-B7A2-7E47F5F76363}">
      <dgm:prSet/>
      <dgm:spPr/>
      <dgm:t>
        <a:bodyPr/>
        <a:lstStyle/>
        <a:p>
          <a:endParaRPr lang="en-US"/>
        </a:p>
      </dgm:t>
    </dgm:pt>
    <dgm:pt modelId="{F15FAEFE-15C1-4328-AA7A-8086C7D3B56D}" type="sibTrans" cxnId="{39682D22-1657-474F-B7A2-7E47F5F76363}">
      <dgm:prSet/>
      <dgm:spPr/>
      <dgm:t>
        <a:bodyPr/>
        <a:lstStyle/>
        <a:p>
          <a:endParaRPr lang="en-US"/>
        </a:p>
      </dgm:t>
    </dgm:pt>
    <dgm:pt modelId="{A9BC4408-7B37-4519-B9E4-2CCE3C94F8AF}" type="pres">
      <dgm:prSet presAssocID="{F471BEA5-7E61-46FB-AC75-D8927D3AEEB0}" presName="diagram" presStyleCnt="0">
        <dgm:presLayoutVars>
          <dgm:dir/>
          <dgm:resizeHandles val="exact"/>
        </dgm:presLayoutVars>
      </dgm:prSet>
      <dgm:spPr/>
    </dgm:pt>
    <dgm:pt modelId="{A905012C-D8FE-4BBB-9465-76928F74AD67}" type="pres">
      <dgm:prSet presAssocID="{929817B3-474D-4D9A-8239-C9228E091D1F}" presName="node" presStyleLbl="node1" presStyleIdx="0" presStyleCnt="6">
        <dgm:presLayoutVars>
          <dgm:bulletEnabled val="1"/>
        </dgm:presLayoutVars>
      </dgm:prSet>
      <dgm:spPr>
        <a:prstGeom prst="roundRect">
          <a:avLst/>
        </a:prstGeom>
      </dgm:spPr>
    </dgm:pt>
    <dgm:pt modelId="{2D2D869F-F27F-4624-87F9-2D0625876B37}" type="pres">
      <dgm:prSet presAssocID="{67745BF9-7FA0-4DC6-AD09-67FC3969AF79}" presName="sibTrans" presStyleCnt="0"/>
      <dgm:spPr/>
    </dgm:pt>
    <dgm:pt modelId="{2ADACAE6-81CC-470C-A881-0016EA0C3571}" type="pres">
      <dgm:prSet presAssocID="{E1303100-D97B-427E-A9C0-629DD33A9FA4}" presName="node" presStyleLbl="node1" presStyleIdx="1" presStyleCnt="6">
        <dgm:presLayoutVars>
          <dgm:bulletEnabled val="1"/>
        </dgm:presLayoutVars>
      </dgm:prSet>
      <dgm:spPr>
        <a:prstGeom prst="roundRect">
          <a:avLst/>
        </a:prstGeom>
      </dgm:spPr>
    </dgm:pt>
    <dgm:pt modelId="{B12EFD56-D5D3-43FF-99FB-98BFA8E09E6E}" type="pres">
      <dgm:prSet presAssocID="{C71319BD-DA26-46AE-944D-E66D8BB9F42C}" presName="sibTrans" presStyleCnt="0"/>
      <dgm:spPr/>
    </dgm:pt>
    <dgm:pt modelId="{2AF97EFE-1CE6-4A59-9547-8FBF08E684A4}" type="pres">
      <dgm:prSet presAssocID="{AE13BB9E-BB4A-4A5F-B71E-5BC3D96420A1}" presName="node" presStyleLbl="node1" presStyleIdx="2" presStyleCnt="6">
        <dgm:presLayoutVars>
          <dgm:bulletEnabled val="1"/>
        </dgm:presLayoutVars>
      </dgm:prSet>
      <dgm:spPr>
        <a:prstGeom prst="roundRect">
          <a:avLst/>
        </a:prstGeom>
      </dgm:spPr>
    </dgm:pt>
    <dgm:pt modelId="{651678A7-9B9D-4699-A1FE-3917987C800E}" type="pres">
      <dgm:prSet presAssocID="{804BB09C-3D45-4511-9FD6-D7D95F1042EA}" presName="sibTrans" presStyleCnt="0"/>
      <dgm:spPr/>
    </dgm:pt>
    <dgm:pt modelId="{A557E60F-571B-4F1E-B3A2-F72BE3BB2F74}" type="pres">
      <dgm:prSet presAssocID="{E505B2DC-C44C-4F83-BF1D-9B3BDF2595AA}" presName="node" presStyleLbl="node1" presStyleIdx="3" presStyleCnt="6">
        <dgm:presLayoutVars>
          <dgm:bulletEnabled val="1"/>
        </dgm:presLayoutVars>
      </dgm:prSet>
      <dgm:spPr>
        <a:prstGeom prst="roundRect">
          <a:avLst/>
        </a:prstGeom>
      </dgm:spPr>
    </dgm:pt>
    <dgm:pt modelId="{9274C650-B350-4619-AD8B-10533D7BC65D}" type="pres">
      <dgm:prSet presAssocID="{5BE20D16-D145-4416-8244-F79A495E9F97}" presName="sibTrans" presStyleCnt="0"/>
      <dgm:spPr/>
    </dgm:pt>
    <dgm:pt modelId="{9DDFA782-2F6B-42EA-A143-392ED057D9C6}" type="pres">
      <dgm:prSet presAssocID="{A725A541-70AE-4BEA-8B9D-5D3D06322212}" presName="node" presStyleLbl="node1" presStyleIdx="4" presStyleCnt="6">
        <dgm:presLayoutVars>
          <dgm:bulletEnabled val="1"/>
        </dgm:presLayoutVars>
      </dgm:prSet>
      <dgm:spPr>
        <a:prstGeom prst="roundRect">
          <a:avLst/>
        </a:prstGeom>
      </dgm:spPr>
    </dgm:pt>
    <dgm:pt modelId="{DCC5752C-45CE-4DB0-833E-E5F693641402}" type="pres">
      <dgm:prSet presAssocID="{535DAE04-768A-4F6A-AA16-C8D077F59BFB}" presName="sibTrans" presStyleCnt="0"/>
      <dgm:spPr/>
    </dgm:pt>
    <dgm:pt modelId="{1E2F0D8B-DA0D-4B42-A90D-8F70C0B31531}" type="pres">
      <dgm:prSet presAssocID="{9335CD9B-AC48-4923-87D3-395F8BF82CDB}" presName="node" presStyleLbl="node1" presStyleIdx="5" presStyleCnt="6">
        <dgm:presLayoutVars>
          <dgm:bulletEnabled val="1"/>
        </dgm:presLayoutVars>
      </dgm:prSet>
      <dgm:spPr>
        <a:prstGeom prst="roundRect">
          <a:avLst/>
        </a:prstGeom>
      </dgm:spPr>
    </dgm:pt>
  </dgm:ptLst>
  <dgm:cxnLst>
    <dgm:cxn modelId="{EFE6D809-776E-4CEC-9536-DABA8E3C8103}" srcId="{F471BEA5-7E61-46FB-AC75-D8927D3AEEB0}" destId="{929817B3-474D-4D9A-8239-C9228E091D1F}" srcOrd="0" destOrd="0" parTransId="{76AF1E4C-A84B-4E76-8279-C8BE1964BA2B}" sibTransId="{67745BF9-7FA0-4DC6-AD09-67FC3969AF79}"/>
    <dgm:cxn modelId="{EC895B0A-F221-4B12-988F-9C90DD72320F}" type="presOf" srcId="{AE13BB9E-BB4A-4A5F-B71E-5BC3D96420A1}" destId="{2AF97EFE-1CE6-4A59-9547-8FBF08E684A4}" srcOrd="0" destOrd="0" presId="urn:microsoft.com/office/officeart/2005/8/layout/default"/>
    <dgm:cxn modelId="{A286600E-8A0E-42A0-9E5B-C5049EEA794C}" type="presOf" srcId="{E1303100-D97B-427E-A9C0-629DD33A9FA4}" destId="{2ADACAE6-81CC-470C-A881-0016EA0C3571}" srcOrd="0" destOrd="0" presId="urn:microsoft.com/office/officeart/2005/8/layout/default"/>
    <dgm:cxn modelId="{0ECBB819-78D8-4C83-B5EE-42DE56AC7F1F}" type="presOf" srcId="{9335CD9B-AC48-4923-87D3-395F8BF82CDB}" destId="{1E2F0D8B-DA0D-4B42-A90D-8F70C0B31531}" srcOrd="0" destOrd="0" presId="urn:microsoft.com/office/officeart/2005/8/layout/default"/>
    <dgm:cxn modelId="{39682D22-1657-474F-B7A2-7E47F5F76363}" srcId="{F471BEA5-7E61-46FB-AC75-D8927D3AEEB0}" destId="{9335CD9B-AC48-4923-87D3-395F8BF82CDB}" srcOrd="5" destOrd="0" parTransId="{45FA4316-85B7-4B5F-BAC7-C2393F1C9589}" sibTransId="{F15FAEFE-15C1-4328-AA7A-8086C7D3B56D}"/>
    <dgm:cxn modelId="{9B5DB443-453C-43D7-94EB-B4CEB78306B6}" srcId="{F471BEA5-7E61-46FB-AC75-D8927D3AEEB0}" destId="{E505B2DC-C44C-4F83-BF1D-9B3BDF2595AA}" srcOrd="3" destOrd="0" parTransId="{E73E13F6-02E3-4E42-B409-43DB24B4E6A4}" sibTransId="{5BE20D16-D145-4416-8244-F79A495E9F97}"/>
    <dgm:cxn modelId="{E18EC44C-1F88-443B-ABA2-8009AC3570BE}" type="presOf" srcId="{E505B2DC-C44C-4F83-BF1D-9B3BDF2595AA}" destId="{A557E60F-571B-4F1E-B3A2-F72BE3BB2F74}" srcOrd="0" destOrd="0" presId="urn:microsoft.com/office/officeart/2005/8/layout/default"/>
    <dgm:cxn modelId="{3DEC0979-6F0B-417F-8659-BA98ECB7C08C}" type="presOf" srcId="{F471BEA5-7E61-46FB-AC75-D8927D3AEEB0}" destId="{A9BC4408-7B37-4519-B9E4-2CCE3C94F8AF}" srcOrd="0" destOrd="0" presId="urn:microsoft.com/office/officeart/2005/8/layout/default"/>
    <dgm:cxn modelId="{A4EEB98E-8ED6-43E9-9409-373A54ED30AC}" srcId="{F471BEA5-7E61-46FB-AC75-D8927D3AEEB0}" destId="{E1303100-D97B-427E-A9C0-629DD33A9FA4}" srcOrd="1" destOrd="0" parTransId="{BC47E706-766A-4F90-B094-4C4C8E6C7FCB}" sibTransId="{C71319BD-DA26-46AE-944D-E66D8BB9F42C}"/>
    <dgm:cxn modelId="{42A4C992-F33E-4554-9A03-DFF98186E240}" type="presOf" srcId="{929817B3-474D-4D9A-8239-C9228E091D1F}" destId="{A905012C-D8FE-4BBB-9465-76928F74AD67}" srcOrd="0" destOrd="0" presId="urn:microsoft.com/office/officeart/2005/8/layout/default"/>
    <dgm:cxn modelId="{C95A89AE-794F-47D1-8F8B-BAC375231B48}" type="presOf" srcId="{A725A541-70AE-4BEA-8B9D-5D3D06322212}" destId="{9DDFA782-2F6B-42EA-A143-392ED057D9C6}" srcOrd="0" destOrd="0" presId="urn:microsoft.com/office/officeart/2005/8/layout/default"/>
    <dgm:cxn modelId="{67A77BBE-C1F6-443B-8235-82BCF306D4B6}" srcId="{F471BEA5-7E61-46FB-AC75-D8927D3AEEB0}" destId="{A725A541-70AE-4BEA-8B9D-5D3D06322212}" srcOrd="4" destOrd="0" parTransId="{11389EAB-A163-4CCC-9994-CFCC9CAF5077}" sibTransId="{535DAE04-768A-4F6A-AA16-C8D077F59BFB}"/>
    <dgm:cxn modelId="{0ADEC4C7-D381-463C-9BA4-EF348E3B70AB}" srcId="{F471BEA5-7E61-46FB-AC75-D8927D3AEEB0}" destId="{AE13BB9E-BB4A-4A5F-B71E-5BC3D96420A1}" srcOrd="2" destOrd="0" parTransId="{04F50D54-2716-448D-87EF-EAF02277191F}" sibTransId="{804BB09C-3D45-4511-9FD6-D7D95F1042EA}"/>
    <dgm:cxn modelId="{307FBD74-A3DE-4DC1-A564-DB7C18095085}" type="presParOf" srcId="{A9BC4408-7B37-4519-B9E4-2CCE3C94F8AF}" destId="{A905012C-D8FE-4BBB-9465-76928F74AD67}" srcOrd="0" destOrd="0" presId="urn:microsoft.com/office/officeart/2005/8/layout/default"/>
    <dgm:cxn modelId="{F1E8B125-4F4B-4D95-BD66-2523DB1AE4B6}" type="presParOf" srcId="{A9BC4408-7B37-4519-B9E4-2CCE3C94F8AF}" destId="{2D2D869F-F27F-4624-87F9-2D0625876B37}" srcOrd="1" destOrd="0" presId="urn:microsoft.com/office/officeart/2005/8/layout/default"/>
    <dgm:cxn modelId="{5F66F8B5-917A-4124-B3E7-E76A86BB3DDE}" type="presParOf" srcId="{A9BC4408-7B37-4519-B9E4-2CCE3C94F8AF}" destId="{2ADACAE6-81CC-470C-A881-0016EA0C3571}" srcOrd="2" destOrd="0" presId="urn:microsoft.com/office/officeart/2005/8/layout/default"/>
    <dgm:cxn modelId="{89C91435-8B1A-4D29-ABEB-CF92F3E56143}" type="presParOf" srcId="{A9BC4408-7B37-4519-B9E4-2CCE3C94F8AF}" destId="{B12EFD56-D5D3-43FF-99FB-98BFA8E09E6E}" srcOrd="3" destOrd="0" presId="urn:microsoft.com/office/officeart/2005/8/layout/default"/>
    <dgm:cxn modelId="{944BACBC-EB7C-42C4-8033-94DD52671332}" type="presParOf" srcId="{A9BC4408-7B37-4519-B9E4-2CCE3C94F8AF}" destId="{2AF97EFE-1CE6-4A59-9547-8FBF08E684A4}" srcOrd="4" destOrd="0" presId="urn:microsoft.com/office/officeart/2005/8/layout/default"/>
    <dgm:cxn modelId="{DC06CEA9-06B9-48F7-AF8E-C285C725AD39}" type="presParOf" srcId="{A9BC4408-7B37-4519-B9E4-2CCE3C94F8AF}" destId="{651678A7-9B9D-4699-A1FE-3917987C800E}" srcOrd="5" destOrd="0" presId="urn:microsoft.com/office/officeart/2005/8/layout/default"/>
    <dgm:cxn modelId="{221705B0-A995-497B-B262-162EE8F9CD1C}" type="presParOf" srcId="{A9BC4408-7B37-4519-B9E4-2CCE3C94F8AF}" destId="{A557E60F-571B-4F1E-B3A2-F72BE3BB2F74}" srcOrd="6" destOrd="0" presId="urn:microsoft.com/office/officeart/2005/8/layout/default"/>
    <dgm:cxn modelId="{3243E439-228F-4ADA-8A10-51414BD40AF9}" type="presParOf" srcId="{A9BC4408-7B37-4519-B9E4-2CCE3C94F8AF}" destId="{9274C650-B350-4619-AD8B-10533D7BC65D}" srcOrd="7" destOrd="0" presId="urn:microsoft.com/office/officeart/2005/8/layout/default"/>
    <dgm:cxn modelId="{B8AD9DF1-536E-41E2-B4B5-8C117D106366}" type="presParOf" srcId="{A9BC4408-7B37-4519-B9E4-2CCE3C94F8AF}" destId="{9DDFA782-2F6B-42EA-A143-392ED057D9C6}" srcOrd="8" destOrd="0" presId="urn:microsoft.com/office/officeart/2005/8/layout/default"/>
    <dgm:cxn modelId="{41F76206-C467-4350-ACBB-7DD85864F7F3}" type="presParOf" srcId="{A9BC4408-7B37-4519-B9E4-2CCE3C94F8AF}" destId="{DCC5752C-45CE-4DB0-833E-E5F693641402}" srcOrd="9" destOrd="0" presId="urn:microsoft.com/office/officeart/2005/8/layout/default"/>
    <dgm:cxn modelId="{AA8C3D9B-E05D-44BF-95D1-2BB00E456EBF}" type="presParOf" srcId="{A9BC4408-7B37-4519-B9E4-2CCE3C94F8AF}" destId="{1E2F0D8B-DA0D-4B42-A90D-8F70C0B31531}"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471BEA5-7E61-46FB-AC75-D8927D3AEEB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29817B3-474D-4D9A-8239-C9228E091D1F}">
      <dgm:prSet custT="1"/>
      <dgm:spPr>
        <a:solidFill>
          <a:schemeClr val="tx1">
            <a:lumMod val="50000"/>
            <a:alpha val="50000"/>
          </a:schemeClr>
        </a:solidFill>
      </dgm:spPr>
      <dgm:t>
        <a:bodyPr/>
        <a:lstStyle/>
        <a:p>
          <a:r>
            <a:rPr lang="en-US" sz="2000" dirty="0">
              <a:solidFill>
                <a:schemeClr val="tx1">
                  <a:lumMod val="75000"/>
                </a:schemeClr>
              </a:solidFill>
            </a:rPr>
            <a:t>Scalability</a:t>
          </a:r>
        </a:p>
      </dgm:t>
    </dgm:pt>
    <dgm:pt modelId="{76AF1E4C-A84B-4E76-8279-C8BE1964BA2B}" type="parTrans" cxnId="{EFE6D809-776E-4CEC-9536-DABA8E3C8103}">
      <dgm:prSet/>
      <dgm:spPr/>
      <dgm:t>
        <a:bodyPr/>
        <a:lstStyle/>
        <a:p>
          <a:endParaRPr lang="en-US"/>
        </a:p>
      </dgm:t>
    </dgm:pt>
    <dgm:pt modelId="{67745BF9-7FA0-4DC6-AD09-67FC3969AF79}" type="sibTrans" cxnId="{EFE6D809-776E-4CEC-9536-DABA8E3C8103}">
      <dgm:prSet/>
      <dgm:spPr/>
      <dgm:t>
        <a:bodyPr/>
        <a:lstStyle/>
        <a:p>
          <a:endParaRPr lang="en-US"/>
        </a:p>
      </dgm:t>
    </dgm:pt>
    <dgm:pt modelId="{E1303100-D97B-427E-A9C0-629DD33A9FA4}">
      <dgm:prSet custT="1"/>
      <dgm:spPr>
        <a:solidFill>
          <a:schemeClr val="tx1">
            <a:lumMod val="50000"/>
            <a:alpha val="50000"/>
          </a:schemeClr>
        </a:solidFill>
      </dgm:spPr>
      <dgm:t>
        <a:bodyPr/>
        <a:lstStyle/>
        <a:p>
          <a:r>
            <a:rPr lang="pl-PL" sz="2000" dirty="0">
              <a:solidFill>
                <a:schemeClr val="tx1">
                  <a:lumMod val="75000"/>
                </a:schemeClr>
              </a:solidFill>
            </a:rPr>
            <a:t>T</a:t>
          </a:r>
          <a:r>
            <a:rPr lang="en-US" sz="2000" dirty="0">
              <a:solidFill>
                <a:schemeClr val="tx1">
                  <a:lumMod val="75000"/>
                </a:schemeClr>
              </a:solidFill>
            </a:rPr>
            <a:t>ransaction fees</a:t>
          </a:r>
        </a:p>
      </dgm:t>
    </dgm:pt>
    <dgm:pt modelId="{BC47E706-766A-4F90-B094-4C4C8E6C7FCB}" type="parTrans" cxnId="{A4EEB98E-8ED6-43E9-9409-373A54ED30AC}">
      <dgm:prSet/>
      <dgm:spPr/>
      <dgm:t>
        <a:bodyPr/>
        <a:lstStyle/>
        <a:p>
          <a:endParaRPr lang="en-US"/>
        </a:p>
      </dgm:t>
    </dgm:pt>
    <dgm:pt modelId="{C71319BD-DA26-46AE-944D-E66D8BB9F42C}" type="sibTrans" cxnId="{A4EEB98E-8ED6-43E9-9409-373A54ED30AC}">
      <dgm:prSet/>
      <dgm:spPr/>
      <dgm:t>
        <a:bodyPr/>
        <a:lstStyle/>
        <a:p>
          <a:endParaRPr lang="en-US"/>
        </a:p>
      </dgm:t>
    </dgm:pt>
    <dgm:pt modelId="{AE13BB9E-BB4A-4A5F-B71E-5BC3D96420A1}">
      <dgm:prSet custT="1"/>
      <dgm:spPr>
        <a:solidFill>
          <a:schemeClr val="tx2">
            <a:lumMod val="50000"/>
            <a:alpha val="50000"/>
          </a:schemeClr>
        </a:solidFill>
      </dgm:spPr>
      <dgm:t>
        <a:bodyPr/>
        <a:lstStyle/>
        <a:p>
          <a:r>
            <a:rPr lang="en-US" sz="2000" dirty="0">
              <a:solidFill>
                <a:schemeClr val="tx1"/>
              </a:solidFill>
            </a:rPr>
            <a:t>High difficulty of app development</a:t>
          </a:r>
        </a:p>
      </dgm:t>
    </dgm:pt>
    <dgm:pt modelId="{04F50D54-2716-448D-87EF-EAF02277191F}" type="parTrans" cxnId="{0ADEC4C7-D381-463C-9BA4-EF348E3B70AB}">
      <dgm:prSet/>
      <dgm:spPr/>
      <dgm:t>
        <a:bodyPr/>
        <a:lstStyle/>
        <a:p>
          <a:endParaRPr lang="en-US"/>
        </a:p>
      </dgm:t>
    </dgm:pt>
    <dgm:pt modelId="{804BB09C-3D45-4511-9FD6-D7D95F1042EA}" type="sibTrans" cxnId="{0ADEC4C7-D381-463C-9BA4-EF348E3B70AB}">
      <dgm:prSet/>
      <dgm:spPr/>
      <dgm:t>
        <a:bodyPr/>
        <a:lstStyle/>
        <a:p>
          <a:endParaRPr lang="en-US"/>
        </a:p>
      </dgm:t>
    </dgm:pt>
    <dgm:pt modelId="{E505B2DC-C44C-4F83-BF1D-9B3BDF2595AA}">
      <dgm:prSet/>
      <dgm:spPr>
        <a:solidFill>
          <a:schemeClr val="tx1">
            <a:lumMod val="50000"/>
            <a:alpha val="50000"/>
          </a:schemeClr>
        </a:solidFill>
      </dgm:spPr>
      <dgm:t>
        <a:bodyPr/>
        <a:lstStyle/>
        <a:p>
          <a:endParaRPr lang="en-US" dirty="0">
            <a:solidFill>
              <a:schemeClr val="tx1">
                <a:lumMod val="75000"/>
              </a:schemeClr>
            </a:solidFill>
          </a:endParaRPr>
        </a:p>
      </dgm:t>
    </dgm:pt>
    <dgm:pt modelId="{E73E13F6-02E3-4E42-B409-43DB24B4E6A4}" type="parTrans" cxnId="{9B5DB443-453C-43D7-94EB-B4CEB78306B6}">
      <dgm:prSet/>
      <dgm:spPr/>
      <dgm:t>
        <a:bodyPr/>
        <a:lstStyle/>
        <a:p>
          <a:endParaRPr lang="en-US"/>
        </a:p>
      </dgm:t>
    </dgm:pt>
    <dgm:pt modelId="{5BE20D16-D145-4416-8244-F79A495E9F97}" type="sibTrans" cxnId="{9B5DB443-453C-43D7-94EB-B4CEB78306B6}">
      <dgm:prSet/>
      <dgm:spPr/>
      <dgm:t>
        <a:bodyPr/>
        <a:lstStyle/>
        <a:p>
          <a:endParaRPr lang="en-US"/>
        </a:p>
      </dgm:t>
    </dgm:pt>
    <dgm:pt modelId="{A725A541-70AE-4BEA-8B9D-5D3D06322212}">
      <dgm:prSet/>
      <dgm:spPr>
        <a:solidFill>
          <a:schemeClr val="tx1">
            <a:lumMod val="50000"/>
            <a:alpha val="50000"/>
          </a:schemeClr>
        </a:solidFill>
      </dgm:spPr>
      <dgm:t>
        <a:bodyPr/>
        <a:lstStyle/>
        <a:p>
          <a:endParaRPr lang="en-US" dirty="0">
            <a:solidFill>
              <a:schemeClr val="tx1">
                <a:lumMod val="75000"/>
              </a:schemeClr>
            </a:solidFill>
          </a:endParaRPr>
        </a:p>
      </dgm:t>
    </dgm:pt>
    <dgm:pt modelId="{11389EAB-A163-4CCC-9994-CFCC9CAF5077}" type="parTrans" cxnId="{67A77BBE-C1F6-443B-8235-82BCF306D4B6}">
      <dgm:prSet/>
      <dgm:spPr/>
      <dgm:t>
        <a:bodyPr/>
        <a:lstStyle/>
        <a:p>
          <a:endParaRPr lang="en-US"/>
        </a:p>
      </dgm:t>
    </dgm:pt>
    <dgm:pt modelId="{535DAE04-768A-4F6A-AA16-C8D077F59BFB}" type="sibTrans" cxnId="{67A77BBE-C1F6-443B-8235-82BCF306D4B6}">
      <dgm:prSet/>
      <dgm:spPr/>
      <dgm:t>
        <a:bodyPr/>
        <a:lstStyle/>
        <a:p>
          <a:endParaRPr lang="en-US"/>
        </a:p>
      </dgm:t>
    </dgm:pt>
    <dgm:pt modelId="{9335CD9B-AC48-4923-87D3-395F8BF82CDB}">
      <dgm:prSet/>
      <dgm:spPr>
        <a:solidFill>
          <a:schemeClr val="tx1">
            <a:lumMod val="50000"/>
            <a:alpha val="50000"/>
          </a:schemeClr>
        </a:solidFill>
      </dgm:spPr>
      <dgm:t>
        <a:bodyPr/>
        <a:lstStyle/>
        <a:p>
          <a:endParaRPr lang="en-US" dirty="0">
            <a:solidFill>
              <a:schemeClr val="tx1">
                <a:lumMod val="75000"/>
              </a:schemeClr>
            </a:solidFill>
          </a:endParaRPr>
        </a:p>
      </dgm:t>
    </dgm:pt>
    <dgm:pt modelId="{45FA4316-85B7-4B5F-BAC7-C2393F1C9589}" type="parTrans" cxnId="{39682D22-1657-474F-B7A2-7E47F5F76363}">
      <dgm:prSet/>
      <dgm:spPr/>
      <dgm:t>
        <a:bodyPr/>
        <a:lstStyle/>
        <a:p>
          <a:endParaRPr lang="en-US"/>
        </a:p>
      </dgm:t>
    </dgm:pt>
    <dgm:pt modelId="{F15FAEFE-15C1-4328-AA7A-8086C7D3B56D}" type="sibTrans" cxnId="{39682D22-1657-474F-B7A2-7E47F5F76363}">
      <dgm:prSet/>
      <dgm:spPr/>
      <dgm:t>
        <a:bodyPr/>
        <a:lstStyle/>
        <a:p>
          <a:endParaRPr lang="en-US"/>
        </a:p>
      </dgm:t>
    </dgm:pt>
    <dgm:pt modelId="{A9BC4408-7B37-4519-B9E4-2CCE3C94F8AF}" type="pres">
      <dgm:prSet presAssocID="{F471BEA5-7E61-46FB-AC75-D8927D3AEEB0}" presName="diagram" presStyleCnt="0">
        <dgm:presLayoutVars>
          <dgm:dir/>
          <dgm:resizeHandles val="exact"/>
        </dgm:presLayoutVars>
      </dgm:prSet>
      <dgm:spPr/>
    </dgm:pt>
    <dgm:pt modelId="{A905012C-D8FE-4BBB-9465-76928F74AD67}" type="pres">
      <dgm:prSet presAssocID="{929817B3-474D-4D9A-8239-C9228E091D1F}" presName="node" presStyleLbl="node1" presStyleIdx="0" presStyleCnt="6">
        <dgm:presLayoutVars>
          <dgm:bulletEnabled val="1"/>
        </dgm:presLayoutVars>
      </dgm:prSet>
      <dgm:spPr>
        <a:prstGeom prst="roundRect">
          <a:avLst/>
        </a:prstGeom>
      </dgm:spPr>
    </dgm:pt>
    <dgm:pt modelId="{2D2D869F-F27F-4624-87F9-2D0625876B37}" type="pres">
      <dgm:prSet presAssocID="{67745BF9-7FA0-4DC6-AD09-67FC3969AF79}" presName="sibTrans" presStyleCnt="0"/>
      <dgm:spPr/>
    </dgm:pt>
    <dgm:pt modelId="{2ADACAE6-81CC-470C-A881-0016EA0C3571}" type="pres">
      <dgm:prSet presAssocID="{E1303100-D97B-427E-A9C0-629DD33A9FA4}" presName="node" presStyleLbl="node1" presStyleIdx="1" presStyleCnt="6">
        <dgm:presLayoutVars>
          <dgm:bulletEnabled val="1"/>
        </dgm:presLayoutVars>
      </dgm:prSet>
      <dgm:spPr>
        <a:prstGeom prst="roundRect">
          <a:avLst/>
        </a:prstGeom>
      </dgm:spPr>
    </dgm:pt>
    <dgm:pt modelId="{B12EFD56-D5D3-43FF-99FB-98BFA8E09E6E}" type="pres">
      <dgm:prSet presAssocID="{C71319BD-DA26-46AE-944D-E66D8BB9F42C}" presName="sibTrans" presStyleCnt="0"/>
      <dgm:spPr/>
    </dgm:pt>
    <dgm:pt modelId="{2AF97EFE-1CE6-4A59-9547-8FBF08E684A4}" type="pres">
      <dgm:prSet presAssocID="{AE13BB9E-BB4A-4A5F-B71E-5BC3D96420A1}" presName="node" presStyleLbl="node1" presStyleIdx="2" presStyleCnt="6">
        <dgm:presLayoutVars>
          <dgm:bulletEnabled val="1"/>
        </dgm:presLayoutVars>
      </dgm:prSet>
      <dgm:spPr>
        <a:prstGeom prst="roundRect">
          <a:avLst/>
        </a:prstGeom>
      </dgm:spPr>
    </dgm:pt>
    <dgm:pt modelId="{651678A7-9B9D-4699-A1FE-3917987C800E}" type="pres">
      <dgm:prSet presAssocID="{804BB09C-3D45-4511-9FD6-D7D95F1042EA}" presName="sibTrans" presStyleCnt="0"/>
      <dgm:spPr/>
    </dgm:pt>
    <dgm:pt modelId="{A557E60F-571B-4F1E-B3A2-F72BE3BB2F74}" type="pres">
      <dgm:prSet presAssocID="{E505B2DC-C44C-4F83-BF1D-9B3BDF2595AA}" presName="node" presStyleLbl="node1" presStyleIdx="3" presStyleCnt="6">
        <dgm:presLayoutVars>
          <dgm:bulletEnabled val="1"/>
        </dgm:presLayoutVars>
      </dgm:prSet>
      <dgm:spPr>
        <a:prstGeom prst="roundRect">
          <a:avLst/>
        </a:prstGeom>
      </dgm:spPr>
    </dgm:pt>
    <dgm:pt modelId="{9274C650-B350-4619-AD8B-10533D7BC65D}" type="pres">
      <dgm:prSet presAssocID="{5BE20D16-D145-4416-8244-F79A495E9F97}" presName="sibTrans" presStyleCnt="0"/>
      <dgm:spPr/>
    </dgm:pt>
    <dgm:pt modelId="{9DDFA782-2F6B-42EA-A143-392ED057D9C6}" type="pres">
      <dgm:prSet presAssocID="{A725A541-70AE-4BEA-8B9D-5D3D06322212}" presName="node" presStyleLbl="node1" presStyleIdx="4" presStyleCnt="6">
        <dgm:presLayoutVars>
          <dgm:bulletEnabled val="1"/>
        </dgm:presLayoutVars>
      </dgm:prSet>
      <dgm:spPr>
        <a:prstGeom prst="roundRect">
          <a:avLst/>
        </a:prstGeom>
      </dgm:spPr>
    </dgm:pt>
    <dgm:pt modelId="{DCC5752C-45CE-4DB0-833E-E5F693641402}" type="pres">
      <dgm:prSet presAssocID="{535DAE04-768A-4F6A-AA16-C8D077F59BFB}" presName="sibTrans" presStyleCnt="0"/>
      <dgm:spPr/>
    </dgm:pt>
    <dgm:pt modelId="{1E2F0D8B-DA0D-4B42-A90D-8F70C0B31531}" type="pres">
      <dgm:prSet presAssocID="{9335CD9B-AC48-4923-87D3-395F8BF82CDB}" presName="node" presStyleLbl="node1" presStyleIdx="5" presStyleCnt="6">
        <dgm:presLayoutVars>
          <dgm:bulletEnabled val="1"/>
        </dgm:presLayoutVars>
      </dgm:prSet>
      <dgm:spPr>
        <a:prstGeom prst="roundRect">
          <a:avLst/>
        </a:prstGeom>
      </dgm:spPr>
    </dgm:pt>
  </dgm:ptLst>
  <dgm:cxnLst>
    <dgm:cxn modelId="{EFE6D809-776E-4CEC-9536-DABA8E3C8103}" srcId="{F471BEA5-7E61-46FB-AC75-D8927D3AEEB0}" destId="{929817B3-474D-4D9A-8239-C9228E091D1F}" srcOrd="0" destOrd="0" parTransId="{76AF1E4C-A84B-4E76-8279-C8BE1964BA2B}" sibTransId="{67745BF9-7FA0-4DC6-AD09-67FC3969AF79}"/>
    <dgm:cxn modelId="{EC895B0A-F221-4B12-988F-9C90DD72320F}" type="presOf" srcId="{AE13BB9E-BB4A-4A5F-B71E-5BC3D96420A1}" destId="{2AF97EFE-1CE6-4A59-9547-8FBF08E684A4}" srcOrd="0" destOrd="0" presId="urn:microsoft.com/office/officeart/2005/8/layout/default"/>
    <dgm:cxn modelId="{A286600E-8A0E-42A0-9E5B-C5049EEA794C}" type="presOf" srcId="{E1303100-D97B-427E-A9C0-629DD33A9FA4}" destId="{2ADACAE6-81CC-470C-A881-0016EA0C3571}" srcOrd="0" destOrd="0" presId="urn:microsoft.com/office/officeart/2005/8/layout/default"/>
    <dgm:cxn modelId="{0ECBB819-78D8-4C83-B5EE-42DE56AC7F1F}" type="presOf" srcId="{9335CD9B-AC48-4923-87D3-395F8BF82CDB}" destId="{1E2F0D8B-DA0D-4B42-A90D-8F70C0B31531}" srcOrd="0" destOrd="0" presId="urn:microsoft.com/office/officeart/2005/8/layout/default"/>
    <dgm:cxn modelId="{39682D22-1657-474F-B7A2-7E47F5F76363}" srcId="{F471BEA5-7E61-46FB-AC75-D8927D3AEEB0}" destId="{9335CD9B-AC48-4923-87D3-395F8BF82CDB}" srcOrd="5" destOrd="0" parTransId="{45FA4316-85B7-4B5F-BAC7-C2393F1C9589}" sibTransId="{F15FAEFE-15C1-4328-AA7A-8086C7D3B56D}"/>
    <dgm:cxn modelId="{9B5DB443-453C-43D7-94EB-B4CEB78306B6}" srcId="{F471BEA5-7E61-46FB-AC75-D8927D3AEEB0}" destId="{E505B2DC-C44C-4F83-BF1D-9B3BDF2595AA}" srcOrd="3" destOrd="0" parTransId="{E73E13F6-02E3-4E42-B409-43DB24B4E6A4}" sibTransId="{5BE20D16-D145-4416-8244-F79A495E9F97}"/>
    <dgm:cxn modelId="{E18EC44C-1F88-443B-ABA2-8009AC3570BE}" type="presOf" srcId="{E505B2DC-C44C-4F83-BF1D-9B3BDF2595AA}" destId="{A557E60F-571B-4F1E-B3A2-F72BE3BB2F74}" srcOrd="0" destOrd="0" presId="urn:microsoft.com/office/officeart/2005/8/layout/default"/>
    <dgm:cxn modelId="{3DEC0979-6F0B-417F-8659-BA98ECB7C08C}" type="presOf" srcId="{F471BEA5-7E61-46FB-AC75-D8927D3AEEB0}" destId="{A9BC4408-7B37-4519-B9E4-2CCE3C94F8AF}" srcOrd="0" destOrd="0" presId="urn:microsoft.com/office/officeart/2005/8/layout/default"/>
    <dgm:cxn modelId="{A4EEB98E-8ED6-43E9-9409-373A54ED30AC}" srcId="{F471BEA5-7E61-46FB-AC75-D8927D3AEEB0}" destId="{E1303100-D97B-427E-A9C0-629DD33A9FA4}" srcOrd="1" destOrd="0" parTransId="{BC47E706-766A-4F90-B094-4C4C8E6C7FCB}" sibTransId="{C71319BD-DA26-46AE-944D-E66D8BB9F42C}"/>
    <dgm:cxn modelId="{42A4C992-F33E-4554-9A03-DFF98186E240}" type="presOf" srcId="{929817B3-474D-4D9A-8239-C9228E091D1F}" destId="{A905012C-D8FE-4BBB-9465-76928F74AD67}" srcOrd="0" destOrd="0" presId="urn:microsoft.com/office/officeart/2005/8/layout/default"/>
    <dgm:cxn modelId="{C95A89AE-794F-47D1-8F8B-BAC375231B48}" type="presOf" srcId="{A725A541-70AE-4BEA-8B9D-5D3D06322212}" destId="{9DDFA782-2F6B-42EA-A143-392ED057D9C6}" srcOrd="0" destOrd="0" presId="urn:microsoft.com/office/officeart/2005/8/layout/default"/>
    <dgm:cxn modelId="{67A77BBE-C1F6-443B-8235-82BCF306D4B6}" srcId="{F471BEA5-7E61-46FB-AC75-D8927D3AEEB0}" destId="{A725A541-70AE-4BEA-8B9D-5D3D06322212}" srcOrd="4" destOrd="0" parTransId="{11389EAB-A163-4CCC-9994-CFCC9CAF5077}" sibTransId="{535DAE04-768A-4F6A-AA16-C8D077F59BFB}"/>
    <dgm:cxn modelId="{0ADEC4C7-D381-463C-9BA4-EF348E3B70AB}" srcId="{F471BEA5-7E61-46FB-AC75-D8927D3AEEB0}" destId="{AE13BB9E-BB4A-4A5F-B71E-5BC3D96420A1}" srcOrd="2" destOrd="0" parTransId="{04F50D54-2716-448D-87EF-EAF02277191F}" sibTransId="{804BB09C-3D45-4511-9FD6-D7D95F1042EA}"/>
    <dgm:cxn modelId="{307FBD74-A3DE-4DC1-A564-DB7C18095085}" type="presParOf" srcId="{A9BC4408-7B37-4519-B9E4-2CCE3C94F8AF}" destId="{A905012C-D8FE-4BBB-9465-76928F74AD67}" srcOrd="0" destOrd="0" presId="urn:microsoft.com/office/officeart/2005/8/layout/default"/>
    <dgm:cxn modelId="{F1E8B125-4F4B-4D95-BD66-2523DB1AE4B6}" type="presParOf" srcId="{A9BC4408-7B37-4519-B9E4-2CCE3C94F8AF}" destId="{2D2D869F-F27F-4624-87F9-2D0625876B37}" srcOrd="1" destOrd="0" presId="urn:microsoft.com/office/officeart/2005/8/layout/default"/>
    <dgm:cxn modelId="{5F66F8B5-917A-4124-B3E7-E76A86BB3DDE}" type="presParOf" srcId="{A9BC4408-7B37-4519-B9E4-2CCE3C94F8AF}" destId="{2ADACAE6-81CC-470C-A881-0016EA0C3571}" srcOrd="2" destOrd="0" presId="urn:microsoft.com/office/officeart/2005/8/layout/default"/>
    <dgm:cxn modelId="{89C91435-8B1A-4D29-ABEB-CF92F3E56143}" type="presParOf" srcId="{A9BC4408-7B37-4519-B9E4-2CCE3C94F8AF}" destId="{B12EFD56-D5D3-43FF-99FB-98BFA8E09E6E}" srcOrd="3" destOrd="0" presId="urn:microsoft.com/office/officeart/2005/8/layout/default"/>
    <dgm:cxn modelId="{944BACBC-EB7C-42C4-8033-94DD52671332}" type="presParOf" srcId="{A9BC4408-7B37-4519-B9E4-2CCE3C94F8AF}" destId="{2AF97EFE-1CE6-4A59-9547-8FBF08E684A4}" srcOrd="4" destOrd="0" presId="urn:microsoft.com/office/officeart/2005/8/layout/default"/>
    <dgm:cxn modelId="{DC06CEA9-06B9-48F7-AF8E-C285C725AD39}" type="presParOf" srcId="{A9BC4408-7B37-4519-B9E4-2CCE3C94F8AF}" destId="{651678A7-9B9D-4699-A1FE-3917987C800E}" srcOrd="5" destOrd="0" presId="urn:microsoft.com/office/officeart/2005/8/layout/default"/>
    <dgm:cxn modelId="{221705B0-A995-497B-B262-162EE8F9CD1C}" type="presParOf" srcId="{A9BC4408-7B37-4519-B9E4-2CCE3C94F8AF}" destId="{A557E60F-571B-4F1E-B3A2-F72BE3BB2F74}" srcOrd="6" destOrd="0" presId="urn:microsoft.com/office/officeart/2005/8/layout/default"/>
    <dgm:cxn modelId="{3243E439-228F-4ADA-8A10-51414BD40AF9}" type="presParOf" srcId="{A9BC4408-7B37-4519-B9E4-2CCE3C94F8AF}" destId="{9274C650-B350-4619-AD8B-10533D7BC65D}" srcOrd="7" destOrd="0" presId="urn:microsoft.com/office/officeart/2005/8/layout/default"/>
    <dgm:cxn modelId="{B8AD9DF1-536E-41E2-B4B5-8C117D106366}" type="presParOf" srcId="{A9BC4408-7B37-4519-B9E4-2CCE3C94F8AF}" destId="{9DDFA782-2F6B-42EA-A143-392ED057D9C6}" srcOrd="8" destOrd="0" presId="urn:microsoft.com/office/officeart/2005/8/layout/default"/>
    <dgm:cxn modelId="{41F76206-C467-4350-ACBB-7DD85864F7F3}" type="presParOf" srcId="{A9BC4408-7B37-4519-B9E4-2CCE3C94F8AF}" destId="{DCC5752C-45CE-4DB0-833E-E5F693641402}" srcOrd="9" destOrd="0" presId="urn:microsoft.com/office/officeart/2005/8/layout/default"/>
    <dgm:cxn modelId="{AA8C3D9B-E05D-44BF-95D1-2BB00E456EBF}" type="presParOf" srcId="{A9BC4408-7B37-4519-B9E4-2CCE3C94F8AF}" destId="{1E2F0D8B-DA0D-4B42-A90D-8F70C0B31531}"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471BEA5-7E61-46FB-AC75-D8927D3AEEB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29817B3-474D-4D9A-8239-C9228E091D1F}">
      <dgm:prSet custT="1"/>
      <dgm:spPr>
        <a:solidFill>
          <a:schemeClr val="tx1">
            <a:lumMod val="50000"/>
            <a:alpha val="50000"/>
          </a:schemeClr>
        </a:solidFill>
      </dgm:spPr>
      <dgm:t>
        <a:bodyPr/>
        <a:lstStyle/>
        <a:p>
          <a:r>
            <a:rPr lang="en-US" sz="2000" dirty="0">
              <a:solidFill>
                <a:schemeClr val="tx1">
                  <a:lumMod val="75000"/>
                </a:schemeClr>
              </a:solidFill>
            </a:rPr>
            <a:t>Scalability</a:t>
          </a:r>
        </a:p>
      </dgm:t>
    </dgm:pt>
    <dgm:pt modelId="{76AF1E4C-A84B-4E76-8279-C8BE1964BA2B}" type="parTrans" cxnId="{EFE6D809-776E-4CEC-9536-DABA8E3C8103}">
      <dgm:prSet/>
      <dgm:spPr/>
      <dgm:t>
        <a:bodyPr/>
        <a:lstStyle/>
        <a:p>
          <a:endParaRPr lang="en-US"/>
        </a:p>
      </dgm:t>
    </dgm:pt>
    <dgm:pt modelId="{67745BF9-7FA0-4DC6-AD09-67FC3969AF79}" type="sibTrans" cxnId="{EFE6D809-776E-4CEC-9536-DABA8E3C8103}">
      <dgm:prSet/>
      <dgm:spPr/>
      <dgm:t>
        <a:bodyPr/>
        <a:lstStyle/>
        <a:p>
          <a:endParaRPr lang="en-US"/>
        </a:p>
      </dgm:t>
    </dgm:pt>
    <dgm:pt modelId="{E1303100-D97B-427E-A9C0-629DD33A9FA4}">
      <dgm:prSet custT="1"/>
      <dgm:spPr>
        <a:solidFill>
          <a:schemeClr val="tx1">
            <a:lumMod val="50000"/>
            <a:alpha val="50000"/>
          </a:schemeClr>
        </a:solidFill>
      </dgm:spPr>
      <dgm:t>
        <a:bodyPr/>
        <a:lstStyle/>
        <a:p>
          <a:r>
            <a:rPr lang="pl-PL" sz="2000" dirty="0">
              <a:solidFill>
                <a:schemeClr val="tx1">
                  <a:lumMod val="75000"/>
                </a:schemeClr>
              </a:solidFill>
            </a:rPr>
            <a:t>T</a:t>
          </a:r>
          <a:r>
            <a:rPr lang="en-US" sz="2000" dirty="0">
              <a:solidFill>
                <a:schemeClr val="tx1">
                  <a:lumMod val="75000"/>
                </a:schemeClr>
              </a:solidFill>
            </a:rPr>
            <a:t>ransaction fees</a:t>
          </a:r>
        </a:p>
      </dgm:t>
    </dgm:pt>
    <dgm:pt modelId="{BC47E706-766A-4F90-B094-4C4C8E6C7FCB}" type="parTrans" cxnId="{A4EEB98E-8ED6-43E9-9409-373A54ED30AC}">
      <dgm:prSet/>
      <dgm:spPr/>
      <dgm:t>
        <a:bodyPr/>
        <a:lstStyle/>
        <a:p>
          <a:endParaRPr lang="en-US"/>
        </a:p>
      </dgm:t>
    </dgm:pt>
    <dgm:pt modelId="{C71319BD-DA26-46AE-944D-E66D8BB9F42C}" type="sibTrans" cxnId="{A4EEB98E-8ED6-43E9-9409-373A54ED30AC}">
      <dgm:prSet/>
      <dgm:spPr/>
      <dgm:t>
        <a:bodyPr/>
        <a:lstStyle/>
        <a:p>
          <a:endParaRPr lang="en-US"/>
        </a:p>
      </dgm:t>
    </dgm:pt>
    <dgm:pt modelId="{AE13BB9E-BB4A-4A5F-B71E-5BC3D96420A1}">
      <dgm:prSet custT="1"/>
      <dgm:spPr>
        <a:solidFill>
          <a:schemeClr val="tx1">
            <a:lumMod val="50000"/>
            <a:alpha val="50000"/>
          </a:schemeClr>
        </a:solidFill>
      </dgm:spPr>
      <dgm:t>
        <a:bodyPr/>
        <a:lstStyle/>
        <a:p>
          <a:r>
            <a:rPr lang="en-US" sz="2000" dirty="0">
              <a:solidFill>
                <a:schemeClr val="tx1">
                  <a:lumMod val="75000"/>
                </a:schemeClr>
              </a:solidFill>
            </a:rPr>
            <a:t>High difficulty of app development</a:t>
          </a:r>
        </a:p>
      </dgm:t>
    </dgm:pt>
    <dgm:pt modelId="{04F50D54-2716-448D-87EF-EAF02277191F}" type="parTrans" cxnId="{0ADEC4C7-D381-463C-9BA4-EF348E3B70AB}">
      <dgm:prSet/>
      <dgm:spPr/>
      <dgm:t>
        <a:bodyPr/>
        <a:lstStyle/>
        <a:p>
          <a:endParaRPr lang="en-US"/>
        </a:p>
      </dgm:t>
    </dgm:pt>
    <dgm:pt modelId="{804BB09C-3D45-4511-9FD6-D7D95F1042EA}" type="sibTrans" cxnId="{0ADEC4C7-D381-463C-9BA4-EF348E3B70AB}">
      <dgm:prSet/>
      <dgm:spPr/>
      <dgm:t>
        <a:bodyPr/>
        <a:lstStyle/>
        <a:p>
          <a:endParaRPr lang="en-US"/>
        </a:p>
      </dgm:t>
    </dgm:pt>
    <dgm:pt modelId="{A725A541-70AE-4BEA-8B9D-5D3D06322212}">
      <dgm:prSet custT="1"/>
      <dgm:spPr>
        <a:solidFill>
          <a:schemeClr val="tx2">
            <a:lumMod val="50000"/>
            <a:alpha val="50000"/>
          </a:schemeClr>
        </a:solidFill>
      </dgm:spPr>
      <dgm:t>
        <a:bodyPr/>
        <a:lstStyle/>
        <a:p>
          <a:r>
            <a:rPr lang="en-US" sz="2000" dirty="0">
              <a:solidFill>
                <a:schemeClr val="tx1"/>
              </a:solidFill>
            </a:rPr>
            <a:t>Smart-contracts running amok</a:t>
          </a:r>
        </a:p>
      </dgm:t>
    </dgm:pt>
    <dgm:pt modelId="{11389EAB-A163-4CCC-9994-CFCC9CAF5077}" type="parTrans" cxnId="{67A77BBE-C1F6-443B-8235-82BCF306D4B6}">
      <dgm:prSet/>
      <dgm:spPr/>
      <dgm:t>
        <a:bodyPr/>
        <a:lstStyle/>
        <a:p>
          <a:endParaRPr lang="en-US"/>
        </a:p>
      </dgm:t>
    </dgm:pt>
    <dgm:pt modelId="{535DAE04-768A-4F6A-AA16-C8D077F59BFB}" type="sibTrans" cxnId="{67A77BBE-C1F6-443B-8235-82BCF306D4B6}">
      <dgm:prSet/>
      <dgm:spPr/>
      <dgm:t>
        <a:bodyPr/>
        <a:lstStyle/>
        <a:p>
          <a:endParaRPr lang="en-US"/>
        </a:p>
      </dgm:t>
    </dgm:pt>
    <dgm:pt modelId="{9335CD9B-AC48-4923-87D3-395F8BF82CDB}">
      <dgm:prSet/>
      <dgm:spPr>
        <a:solidFill>
          <a:schemeClr val="tx1">
            <a:lumMod val="50000"/>
            <a:alpha val="50000"/>
          </a:schemeClr>
        </a:solidFill>
      </dgm:spPr>
      <dgm:t>
        <a:bodyPr/>
        <a:lstStyle/>
        <a:p>
          <a:endParaRPr lang="en-US" dirty="0">
            <a:solidFill>
              <a:schemeClr val="tx1">
                <a:lumMod val="75000"/>
              </a:schemeClr>
            </a:solidFill>
          </a:endParaRPr>
        </a:p>
      </dgm:t>
    </dgm:pt>
    <dgm:pt modelId="{45FA4316-85B7-4B5F-BAC7-C2393F1C9589}" type="parTrans" cxnId="{39682D22-1657-474F-B7A2-7E47F5F76363}">
      <dgm:prSet/>
      <dgm:spPr/>
      <dgm:t>
        <a:bodyPr/>
        <a:lstStyle/>
        <a:p>
          <a:endParaRPr lang="en-US"/>
        </a:p>
      </dgm:t>
    </dgm:pt>
    <dgm:pt modelId="{F15FAEFE-15C1-4328-AA7A-8086C7D3B56D}" type="sibTrans" cxnId="{39682D22-1657-474F-B7A2-7E47F5F76363}">
      <dgm:prSet/>
      <dgm:spPr/>
      <dgm:t>
        <a:bodyPr/>
        <a:lstStyle/>
        <a:p>
          <a:endParaRPr lang="en-US"/>
        </a:p>
      </dgm:t>
    </dgm:pt>
    <dgm:pt modelId="{A6627409-328D-439C-92C2-AB086EE40560}">
      <dgm:prSet/>
      <dgm:spPr>
        <a:solidFill>
          <a:schemeClr val="tx1">
            <a:lumMod val="50000"/>
            <a:alpha val="50000"/>
          </a:schemeClr>
        </a:solidFill>
      </dgm:spPr>
      <dgm:t>
        <a:bodyPr/>
        <a:lstStyle/>
        <a:p>
          <a:endParaRPr lang="en-US" dirty="0">
            <a:solidFill>
              <a:schemeClr val="tx1">
                <a:lumMod val="75000"/>
              </a:schemeClr>
            </a:solidFill>
          </a:endParaRPr>
        </a:p>
      </dgm:t>
    </dgm:pt>
    <dgm:pt modelId="{F1F86147-A1E9-45F8-AB9D-20DF7E427642}" type="parTrans" cxnId="{3B8583C4-7DB8-44A4-BA0F-BEC93CB0226E}">
      <dgm:prSet/>
      <dgm:spPr/>
      <dgm:t>
        <a:bodyPr/>
        <a:lstStyle/>
        <a:p>
          <a:endParaRPr lang="en-US"/>
        </a:p>
      </dgm:t>
    </dgm:pt>
    <dgm:pt modelId="{B485C9CC-E0DF-4B61-BB1A-008EDA9DCAD4}" type="sibTrans" cxnId="{3B8583C4-7DB8-44A4-BA0F-BEC93CB0226E}">
      <dgm:prSet/>
      <dgm:spPr/>
      <dgm:t>
        <a:bodyPr/>
        <a:lstStyle/>
        <a:p>
          <a:endParaRPr lang="en-US"/>
        </a:p>
      </dgm:t>
    </dgm:pt>
    <dgm:pt modelId="{A9BC4408-7B37-4519-B9E4-2CCE3C94F8AF}" type="pres">
      <dgm:prSet presAssocID="{F471BEA5-7E61-46FB-AC75-D8927D3AEEB0}" presName="diagram" presStyleCnt="0">
        <dgm:presLayoutVars>
          <dgm:dir/>
          <dgm:resizeHandles val="exact"/>
        </dgm:presLayoutVars>
      </dgm:prSet>
      <dgm:spPr/>
    </dgm:pt>
    <dgm:pt modelId="{A905012C-D8FE-4BBB-9465-76928F74AD67}" type="pres">
      <dgm:prSet presAssocID="{929817B3-474D-4D9A-8239-C9228E091D1F}" presName="node" presStyleLbl="node1" presStyleIdx="0" presStyleCnt="6">
        <dgm:presLayoutVars>
          <dgm:bulletEnabled val="1"/>
        </dgm:presLayoutVars>
      </dgm:prSet>
      <dgm:spPr>
        <a:prstGeom prst="roundRect">
          <a:avLst/>
        </a:prstGeom>
      </dgm:spPr>
    </dgm:pt>
    <dgm:pt modelId="{2D2D869F-F27F-4624-87F9-2D0625876B37}" type="pres">
      <dgm:prSet presAssocID="{67745BF9-7FA0-4DC6-AD09-67FC3969AF79}" presName="sibTrans" presStyleCnt="0"/>
      <dgm:spPr/>
    </dgm:pt>
    <dgm:pt modelId="{2ADACAE6-81CC-470C-A881-0016EA0C3571}" type="pres">
      <dgm:prSet presAssocID="{E1303100-D97B-427E-A9C0-629DD33A9FA4}" presName="node" presStyleLbl="node1" presStyleIdx="1" presStyleCnt="6">
        <dgm:presLayoutVars>
          <dgm:bulletEnabled val="1"/>
        </dgm:presLayoutVars>
      </dgm:prSet>
      <dgm:spPr>
        <a:prstGeom prst="roundRect">
          <a:avLst/>
        </a:prstGeom>
      </dgm:spPr>
    </dgm:pt>
    <dgm:pt modelId="{B12EFD56-D5D3-43FF-99FB-98BFA8E09E6E}" type="pres">
      <dgm:prSet presAssocID="{C71319BD-DA26-46AE-944D-E66D8BB9F42C}" presName="sibTrans" presStyleCnt="0"/>
      <dgm:spPr/>
    </dgm:pt>
    <dgm:pt modelId="{2AF97EFE-1CE6-4A59-9547-8FBF08E684A4}" type="pres">
      <dgm:prSet presAssocID="{AE13BB9E-BB4A-4A5F-B71E-5BC3D96420A1}" presName="node" presStyleLbl="node1" presStyleIdx="2" presStyleCnt="6">
        <dgm:presLayoutVars>
          <dgm:bulletEnabled val="1"/>
        </dgm:presLayoutVars>
      </dgm:prSet>
      <dgm:spPr>
        <a:prstGeom prst="roundRect">
          <a:avLst/>
        </a:prstGeom>
      </dgm:spPr>
    </dgm:pt>
    <dgm:pt modelId="{651678A7-9B9D-4699-A1FE-3917987C800E}" type="pres">
      <dgm:prSet presAssocID="{804BB09C-3D45-4511-9FD6-D7D95F1042EA}" presName="sibTrans" presStyleCnt="0"/>
      <dgm:spPr/>
    </dgm:pt>
    <dgm:pt modelId="{9DDFA782-2F6B-42EA-A143-392ED057D9C6}" type="pres">
      <dgm:prSet presAssocID="{A725A541-70AE-4BEA-8B9D-5D3D06322212}" presName="node" presStyleLbl="node1" presStyleIdx="3" presStyleCnt="6">
        <dgm:presLayoutVars>
          <dgm:bulletEnabled val="1"/>
        </dgm:presLayoutVars>
      </dgm:prSet>
      <dgm:spPr>
        <a:prstGeom prst="roundRect">
          <a:avLst/>
        </a:prstGeom>
      </dgm:spPr>
    </dgm:pt>
    <dgm:pt modelId="{DCC5752C-45CE-4DB0-833E-E5F693641402}" type="pres">
      <dgm:prSet presAssocID="{535DAE04-768A-4F6A-AA16-C8D077F59BFB}" presName="sibTrans" presStyleCnt="0"/>
      <dgm:spPr/>
    </dgm:pt>
    <dgm:pt modelId="{5AB0EAC3-AD6C-4469-B2B3-A5BAC915BBF9}" type="pres">
      <dgm:prSet presAssocID="{A6627409-328D-439C-92C2-AB086EE40560}" presName="node" presStyleLbl="node1" presStyleIdx="4" presStyleCnt="6">
        <dgm:presLayoutVars>
          <dgm:bulletEnabled val="1"/>
        </dgm:presLayoutVars>
      </dgm:prSet>
      <dgm:spPr>
        <a:prstGeom prst="roundRect">
          <a:avLst/>
        </a:prstGeom>
      </dgm:spPr>
    </dgm:pt>
    <dgm:pt modelId="{58E32635-6863-4EBB-BC90-E040DFAF0791}" type="pres">
      <dgm:prSet presAssocID="{B485C9CC-E0DF-4B61-BB1A-008EDA9DCAD4}" presName="sibTrans" presStyleCnt="0"/>
      <dgm:spPr/>
    </dgm:pt>
    <dgm:pt modelId="{1E2F0D8B-DA0D-4B42-A90D-8F70C0B31531}" type="pres">
      <dgm:prSet presAssocID="{9335CD9B-AC48-4923-87D3-395F8BF82CDB}" presName="node" presStyleLbl="node1" presStyleIdx="5" presStyleCnt="6">
        <dgm:presLayoutVars>
          <dgm:bulletEnabled val="1"/>
        </dgm:presLayoutVars>
      </dgm:prSet>
      <dgm:spPr>
        <a:prstGeom prst="roundRect">
          <a:avLst/>
        </a:prstGeom>
      </dgm:spPr>
    </dgm:pt>
  </dgm:ptLst>
  <dgm:cxnLst>
    <dgm:cxn modelId="{EFE6D809-776E-4CEC-9536-DABA8E3C8103}" srcId="{F471BEA5-7E61-46FB-AC75-D8927D3AEEB0}" destId="{929817B3-474D-4D9A-8239-C9228E091D1F}" srcOrd="0" destOrd="0" parTransId="{76AF1E4C-A84B-4E76-8279-C8BE1964BA2B}" sibTransId="{67745BF9-7FA0-4DC6-AD09-67FC3969AF79}"/>
    <dgm:cxn modelId="{EC895B0A-F221-4B12-988F-9C90DD72320F}" type="presOf" srcId="{AE13BB9E-BB4A-4A5F-B71E-5BC3D96420A1}" destId="{2AF97EFE-1CE6-4A59-9547-8FBF08E684A4}" srcOrd="0" destOrd="0" presId="urn:microsoft.com/office/officeart/2005/8/layout/default"/>
    <dgm:cxn modelId="{A286600E-8A0E-42A0-9E5B-C5049EEA794C}" type="presOf" srcId="{E1303100-D97B-427E-A9C0-629DD33A9FA4}" destId="{2ADACAE6-81CC-470C-A881-0016EA0C3571}" srcOrd="0" destOrd="0" presId="urn:microsoft.com/office/officeart/2005/8/layout/default"/>
    <dgm:cxn modelId="{0ECBB819-78D8-4C83-B5EE-42DE56AC7F1F}" type="presOf" srcId="{9335CD9B-AC48-4923-87D3-395F8BF82CDB}" destId="{1E2F0D8B-DA0D-4B42-A90D-8F70C0B31531}" srcOrd="0" destOrd="0" presId="urn:microsoft.com/office/officeart/2005/8/layout/default"/>
    <dgm:cxn modelId="{39682D22-1657-474F-B7A2-7E47F5F76363}" srcId="{F471BEA5-7E61-46FB-AC75-D8927D3AEEB0}" destId="{9335CD9B-AC48-4923-87D3-395F8BF82CDB}" srcOrd="5" destOrd="0" parTransId="{45FA4316-85B7-4B5F-BAC7-C2393F1C9589}" sibTransId="{F15FAEFE-15C1-4328-AA7A-8086C7D3B56D}"/>
    <dgm:cxn modelId="{3DEC0979-6F0B-417F-8659-BA98ECB7C08C}" type="presOf" srcId="{F471BEA5-7E61-46FB-AC75-D8927D3AEEB0}" destId="{A9BC4408-7B37-4519-B9E4-2CCE3C94F8AF}" srcOrd="0" destOrd="0" presId="urn:microsoft.com/office/officeart/2005/8/layout/default"/>
    <dgm:cxn modelId="{A4EEB98E-8ED6-43E9-9409-373A54ED30AC}" srcId="{F471BEA5-7E61-46FB-AC75-D8927D3AEEB0}" destId="{E1303100-D97B-427E-A9C0-629DD33A9FA4}" srcOrd="1" destOrd="0" parTransId="{BC47E706-766A-4F90-B094-4C4C8E6C7FCB}" sibTransId="{C71319BD-DA26-46AE-944D-E66D8BB9F42C}"/>
    <dgm:cxn modelId="{42A4C992-F33E-4554-9A03-DFF98186E240}" type="presOf" srcId="{929817B3-474D-4D9A-8239-C9228E091D1F}" destId="{A905012C-D8FE-4BBB-9465-76928F74AD67}" srcOrd="0" destOrd="0" presId="urn:microsoft.com/office/officeart/2005/8/layout/default"/>
    <dgm:cxn modelId="{CD591EA7-6CC4-4C94-9400-3CC4C66846E6}" type="presOf" srcId="{A6627409-328D-439C-92C2-AB086EE40560}" destId="{5AB0EAC3-AD6C-4469-B2B3-A5BAC915BBF9}" srcOrd="0" destOrd="0" presId="urn:microsoft.com/office/officeart/2005/8/layout/default"/>
    <dgm:cxn modelId="{C95A89AE-794F-47D1-8F8B-BAC375231B48}" type="presOf" srcId="{A725A541-70AE-4BEA-8B9D-5D3D06322212}" destId="{9DDFA782-2F6B-42EA-A143-392ED057D9C6}" srcOrd="0" destOrd="0" presId="urn:microsoft.com/office/officeart/2005/8/layout/default"/>
    <dgm:cxn modelId="{67A77BBE-C1F6-443B-8235-82BCF306D4B6}" srcId="{F471BEA5-7E61-46FB-AC75-D8927D3AEEB0}" destId="{A725A541-70AE-4BEA-8B9D-5D3D06322212}" srcOrd="3" destOrd="0" parTransId="{11389EAB-A163-4CCC-9994-CFCC9CAF5077}" sibTransId="{535DAE04-768A-4F6A-AA16-C8D077F59BFB}"/>
    <dgm:cxn modelId="{3B8583C4-7DB8-44A4-BA0F-BEC93CB0226E}" srcId="{F471BEA5-7E61-46FB-AC75-D8927D3AEEB0}" destId="{A6627409-328D-439C-92C2-AB086EE40560}" srcOrd="4" destOrd="0" parTransId="{F1F86147-A1E9-45F8-AB9D-20DF7E427642}" sibTransId="{B485C9CC-E0DF-4B61-BB1A-008EDA9DCAD4}"/>
    <dgm:cxn modelId="{0ADEC4C7-D381-463C-9BA4-EF348E3B70AB}" srcId="{F471BEA5-7E61-46FB-AC75-D8927D3AEEB0}" destId="{AE13BB9E-BB4A-4A5F-B71E-5BC3D96420A1}" srcOrd="2" destOrd="0" parTransId="{04F50D54-2716-448D-87EF-EAF02277191F}" sibTransId="{804BB09C-3D45-4511-9FD6-D7D95F1042EA}"/>
    <dgm:cxn modelId="{307FBD74-A3DE-4DC1-A564-DB7C18095085}" type="presParOf" srcId="{A9BC4408-7B37-4519-B9E4-2CCE3C94F8AF}" destId="{A905012C-D8FE-4BBB-9465-76928F74AD67}" srcOrd="0" destOrd="0" presId="urn:microsoft.com/office/officeart/2005/8/layout/default"/>
    <dgm:cxn modelId="{F1E8B125-4F4B-4D95-BD66-2523DB1AE4B6}" type="presParOf" srcId="{A9BC4408-7B37-4519-B9E4-2CCE3C94F8AF}" destId="{2D2D869F-F27F-4624-87F9-2D0625876B37}" srcOrd="1" destOrd="0" presId="urn:microsoft.com/office/officeart/2005/8/layout/default"/>
    <dgm:cxn modelId="{5F66F8B5-917A-4124-B3E7-E76A86BB3DDE}" type="presParOf" srcId="{A9BC4408-7B37-4519-B9E4-2CCE3C94F8AF}" destId="{2ADACAE6-81CC-470C-A881-0016EA0C3571}" srcOrd="2" destOrd="0" presId="urn:microsoft.com/office/officeart/2005/8/layout/default"/>
    <dgm:cxn modelId="{89C91435-8B1A-4D29-ABEB-CF92F3E56143}" type="presParOf" srcId="{A9BC4408-7B37-4519-B9E4-2CCE3C94F8AF}" destId="{B12EFD56-D5D3-43FF-99FB-98BFA8E09E6E}" srcOrd="3" destOrd="0" presId="urn:microsoft.com/office/officeart/2005/8/layout/default"/>
    <dgm:cxn modelId="{944BACBC-EB7C-42C4-8033-94DD52671332}" type="presParOf" srcId="{A9BC4408-7B37-4519-B9E4-2CCE3C94F8AF}" destId="{2AF97EFE-1CE6-4A59-9547-8FBF08E684A4}" srcOrd="4" destOrd="0" presId="urn:microsoft.com/office/officeart/2005/8/layout/default"/>
    <dgm:cxn modelId="{DC06CEA9-06B9-48F7-AF8E-C285C725AD39}" type="presParOf" srcId="{A9BC4408-7B37-4519-B9E4-2CCE3C94F8AF}" destId="{651678A7-9B9D-4699-A1FE-3917987C800E}" srcOrd="5" destOrd="0" presId="urn:microsoft.com/office/officeart/2005/8/layout/default"/>
    <dgm:cxn modelId="{B8AD9DF1-536E-41E2-B4B5-8C117D106366}" type="presParOf" srcId="{A9BC4408-7B37-4519-B9E4-2CCE3C94F8AF}" destId="{9DDFA782-2F6B-42EA-A143-392ED057D9C6}" srcOrd="6" destOrd="0" presId="urn:microsoft.com/office/officeart/2005/8/layout/default"/>
    <dgm:cxn modelId="{41F76206-C467-4350-ACBB-7DD85864F7F3}" type="presParOf" srcId="{A9BC4408-7B37-4519-B9E4-2CCE3C94F8AF}" destId="{DCC5752C-45CE-4DB0-833E-E5F693641402}" srcOrd="7" destOrd="0" presId="urn:microsoft.com/office/officeart/2005/8/layout/default"/>
    <dgm:cxn modelId="{C714F97D-1A52-4FE3-88C2-D2DC926C06A1}" type="presParOf" srcId="{A9BC4408-7B37-4519-B9E4-2CCE3C94F8AF}" destId="{5AB0EAC3-AD6C-4469-B2B3-A5BAC915BBF9}" srcOrd="8" destOrd="0" presId="urn:microsoft.com/office/officeart/2005/8/layout/default"/>
    <dgm:cxn modelId="{924903D1-7DFB-4084-BEC6-7DB12BAB3F33}" type="presParOf" srcId="{A9BC4408-7B37-4519-B9E4-2CCE3C94F8AF}" destId="{58E32635-6863-4EBB-BC90-E040DFAF0791}" srcOrd="9" destOrd="0" presId="urn:microsoft.com/office/officeart/2005/8/layout/default"/>
    <dgm:cxn modelId="{AA8C3D9B-E05D-44BF-95D1-2BB00E456EBF}" type="presParOf" srcId="{A9BC4408-7B37-4519-B9E4-2CCE3C94F8AF}" destId="{1E2F0D8B-DA0D-4B42-A90D-8F70C0B31531}"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471BEA5-7E61-46FB-AC75-D8927D3AEEB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29817B3-474D-4D9A-8239-C9228E091D1F}">
      <dgm:prSet custT="1"/>
      <dgm:spPr>
        <a:solidFill>
          <a:schemeClr val="tx1">
            <a:lumMod val="50000"/>
            <a:alpha val="50000"/>
          </a:schemeClr>
        </a:solidFill>
      </dgm:spPr>
      <dgm:t>
        <a:bodyPr/>
        <a:lstStyle/>
        <a:p>
          <a:r>
            <a:rPr lang="en-US" sz="2000" dirty="0">
              <a:solidFill>
                <a:schemeClr val="tx1">
                  <a:lumMod val="75000"/>
                </a:schemeClr>
              </a:solidFill>
            </a:rPr>
            <a:t>Scalability</a:t>
          </a:r>
        </a:p>
      </dgm:t>
    </dgm:pt>
    <dgm:pt modelId="{76AF1E4C-A84B-4E76-8279-C8BE1964BA2B}" type="parTrans" cxnId="{EFE6D809-776E-4CEC-9536-DABA8E3C8103}">
      <dgm:prSet/>
      <dgm:spPr/>
      <dgm:t>
        <a:bodyPr/>
        <a:lstStyle/>
        <a:p>
          <a:endParaRPr lang="en-US"/>
        </a:p>
      </dgm:t>
    </dgm:pt>
    <dgm:pt modelId="{67745BF9-7FA0-4DC6-AD09-67FC3969AF79}" type="sibTrans" cxnId="{EFE6D809-776E-4CEC-9536-DABA8E3C8103}">
      <dgm:prSet/>
      <dgm:spPr/>
      <dgm:t>
        <a:bodyPr/>
        <a:lstStyle/>
        <a:p>
          <a:endParaRPr lang="en-US"/>
        </a:p>
      </dgm:t>
    </dgm:pt>
    <dgm:pt modelId="{E1303100-D97B-427E-A9C0-629DD33A9FA4}">
      <dgm:prSet custT="1"/>
      <dgm:spPr>
        <a:solidFill>
          <a:schemeClr val="tx1">
            <a:lumMod val="50000"/>
            <a:alpha val="50000"/>
          </a:schemeClr>
        </a:solidFill>
      </dgm:spPr>
      <dgm:t>
        <a:bodyPr/>
        <a:lstStyle/>
        <a:p>
          <a:r>
            <a:rPr lang="pl-PL" sz="2000" dirty="0">
              <a:solidFill>
                <a:schemeClr val="tx1">
                  <a:lumMod val="75000"/>
                </a:schemeClr>
              </a:solidFill>
            </a:rPr>
            <a:t>T</a:t>
          </a:r>
          <a:r>
            <a:rPr lang="en-US" sz="2000" dirty="0">
              <a:solidFill>
                <a:schemeClr val="tx1">
                  <a:lumMod val="75000"/>
                </a:schemeClr>
              </a:solidFill>
            </a:rPr>
            <a:t>ransaction fees</a:t>
          </a:r>
        </a:p>
      </dgm:t>
    </dgm:pt>
    <dgm:pt modelId="{BC47E706-766A-4F90-B094-4C4C8E6C7FCB}" type="parTrans" cxnId="{A4EEB98E-8ED6-43E9-9409-373A54ED30AC}">
      <dgm:prSet/>
      <dgm:spPr/>
      <dgm:t>
        <a:bodyPr/>
        <a:lstStyle/>
        <a:p>
          <a:endParaRPr lang="en-US"/>
        </a:p>
      </dgm:t>
    </dgm:pt>
    <dgm:pt modelId="{C71319BD-DA26-46AE-944D-E66D8BB9F42C}" type="sibTrans" cxnId="{A4EEB98E-8ED6-43E9-9409-373A54ED30AC}">
      <dgm:prSet/>
      <dgm:spPr/>
      <dgm:t>
        <a:bodyPr/>
        <a:lstStyle/>
        <a:p>
          <a:endParaRPr lang="en-US"/>
        </a:p>
      </dgm:t>
    </dgm:pt>
    <dgm:pt modelId="{A725A541-70AE-4BEA-8B9D-5D3D06322212}">
      <dgm:prSet custT="1"/>
      <dgm:spPr>
        <a:solidFill>
          <a:schemeClr val="tx1">
            <a:lumMod val="50000"/>
            <a:alpha val="50000"/>
          </a:schemeClr>
        </a:solidFill>
      </dgm:spPr>
      <dgm:t>
        <a:bodyPr/>
        <a:lstStyle/>
        <a:p>
          <a:r>
            <a:rPr lang="en-US" sz="2000" dirty="0">
              <a:solidFill>
                <a:schemeClr val="tx1">
                  <a:lumMod val="75000"/>
                </a:schemeClr>
              </a:solidFill>
            </a:rPr>
            <a:t>Smart-contracts running amok</a:t>
          </a:r>
        </a:p>
      </dgm:t>
    </dgm:pt>
    <dgm:pt modelId="{11389EAB-A163-4CCC-9994-CFCC9CAF5077}" type="parTrans" cxnId="{67A77BBE-C1F6-443B-8235-82BCF306D4B6}">
      <dgm:prSet/>
      <dgm:spPr/>
      <dgm:t>
        <a:bodyPr/>
        <a:lstStyle/>
        <a:p>
          <a:endParaRPr lang="en-US"/>
        </a:p>
      </dgm:t>
    </dgm:pt>
    <dgm:pt modelId="{535DAE04-768A-4F6A-AA16-C8D077F59BFB}" type="sibTrans" cxnId="{67A77BBE-C1F6-443B-8235-82BCF306D4B6}">
      <dgm:prSet/>
      <dgm:spPr/>
      <dgm:t>
        <a:bodyPr/>
        <a:lstStyle/>
        <a:p>
          <a:endParaRPr lang="en-US"/>
        </a:p>
      </dgm:t>
    </dgm:pt>
    <dgm:pt modelId="{D4549A09-6790-496F-82F8-ABD141380C59}">
      <dgm:prSet/>
      <dgm:spPr>
        <a:solidFill>
          <a:schemeClr val="tx1">
            <a:lumMod val="50000"/>
            <a:alpha val="50000"/>
          </a:schemeClr>
        </a:solidFill>
      </dgm:spPr>
      <dgm:t>
        <a:bodyPr/>
        <a:lstStyle/>
        <a:p>
          <a:endParaRPr lang="en-US" b="0" dirty="0">
            <a:solidFill>
              <a:schemeClr val="tx1">
                <a:lumMod val="75000"/>
              </a:schemeClr>
            </a:solidFill>
          </a:endParaRPr>
        </a:p>
      </dgm:t>
    </dgm:pt>
    <dgm:pt modelId="{EC880D4C-AB34-4538-8635-D2F9505E7842}" type="parTrans" cxnId="{E80AECE2-3B5F-4FEA-A1B8-EF37BC915D3C}">
      <dgm:prSet/>
      <dgm:spPr/>
      <dgm:t>
        <a:bodyPr/>
        <a:lstStyle/>
        <a:p>
          <a:endParaRPr lang="en-US"/>
        </a:p>
      </dgm:t>
    </dgm:pt>
    <dgm:pt modelId="{95620081-92B1-4574-B9EB-F662271E32DB}" type="sibTrans" cxnId="{E80AECE2-3B5F-4FEA-A1B8-EF37BC915D3C}">
      <dgm:prSet/>
      <dgm:spPr/>
      <dgm:t>
        <a:bodyPr/>
        <a:lstStyle/>
        <a:p>
          <a:endParaRPr lang="en-US"/>
        </a:p>
      </dgm:t>
    </dgm:pt>
    <dgm:pt modelId="{9335CD9B-AC48-4923-87D3-395F8BF82CDB}">
      <dgm:prSet custT="1"/>
      <dgm:spPr>
        <a:solidFill>
          <a:schemeClr val="tx2">
            <a:lumMod val="50000"/>
            <a:alpha val="50000"/>
          </a:schemeClr>
        </a:solidFill>
      </dgm:spPr>
      <dgm:t>
        <a:bodyPr/>
        <a:lstStyle/>
        <a:p>
          <a:r>
            <a:rPr lang="en-US" sz="2000">
              <a:solidFill>
                <a:schemeClr val="tx1"/>
              </a:solidFill>
            </a:rPr>
            <a:t>Private key security </a:t>
          </a:r>
          <a:endParaRPr lang="en-US" sz="2000" dirty="0">
            <a:solidFill>
              <a:schemeClr val="tx1"/>
            </a:solidFill>
          </a:endParaRPr>
        </a:p>
      </dgm:t>
    </dgm:pt>
    <dgm:pt modelId="{F15FAEFE-15C1-4328-AA7A-8086C7D3B56D}" type="sibTrans" cxnId="{39682D22-1657-474F-B7A2-7E47F5F76363}">
      <dgm:prSet/>
      <dgm:spPr/>
      <dgm:t>
        <a:bodyPr/>
        <a:lstStyle/>
        <a:p>
          <a:endParaRPr lang="en-US"/>
        </a:p>
      </dgm:t>
    </dgm:pt>
    <dgm:pt modelId="{45FA4316-85B7-4B5F-BAC7-C2393F1C9589}" type="parTrans" cxnId="{39682D22-1657-474F-B7A2-7E47F5F76363}">
      <dgm:prSet/>
      <dgm:spPr/>
      <dgm:t>
        <a:bodyPr/>
        <a:lstStyle/>
        <a:p>
          <a:endParaRPr lang="en-US"/>
        </a:p>
      </dgm:t>
    </dgm:pt>
    <dgm:pt modelId="{AE13BB9E-BB4A-4A5F-B71E-5BC3D96420A1}">
      <dgm:prSet custT="1"/>
      <dgm:spPr>
        <a:solidFill>
          <a:schemeClr val="tx1">
            <a:lumMod val="50000"/>
            <a:alpha val="50000"/>
          </a:schemeClr>
        </a:solidFill>
      </dgm:spPr>
      <dgm:t>
        <a:bodyPr/>
        <a:lstStyle/>
        <a:p>
          <a:r>
            <a:rPr lang="en-US" sz="2000" dirty="0">
              <a:solidFill>
                <a:schemeClr val="tx1">
                  <a:lumMod val="75000"/>
                </a:schemeClr>
              </a:solidFill>
            </a:rPr>
            <a:t>High difficulty of app development</a:t>
          </a:r>
        </a:p>
      </dgm:t>
    </dgm:pt>
    <dgm:pt modelId="{804BB09C-3D45-4511-9FD6-D7D95F1042EA}" type="sibTrans" cxnId="{0ADEC4C7-D381-463C-9BA4-EF348E3B70AB}">
      <dgm:prSet/>
      <dgm:spPr/>
      <dgm:t>
        <a:bodyPr/>
        <a:lstStyle/>
        <a:p>
          <a:endParaRPr lang="en-US"/>
        </a:p>
      </dgm:t>
    </dgm:pt>
    <dgm:pt modelId="{04F50D54-2716-448D-87EF-EAF02277191F}" type="parTrans" cxnId="{0ADEC4C7-D381-463C-9BA4-EF348E3B70AB}">
      <dgm:prSet/>
      <dgm:spPr/>
      <dgm:t>
        <a:bodyPr/>
        <a:lstStyle/>
        <a:p>
          <a:endParaRPr lang="en-US"/>
        </a:p>
      </dgm:t>
    </dgm:pt>
    <dgm:pt modelId="{A9BC4408-7B37-4519-B9E4-2CCE3C94F8AF}" type="pres">
      <dgm:prSet presAssocID="{F471BEA5-7E61-46FB-AC75-D8927D3AEEB0}" presName="diagram" presStyleCnt="0">
        <dgm:presLayoutVars>
          <dgm:dir/>
          <dgm:resizeHandles val="exact"/>
        </dgm:presLayoutVars>
      </dgm:prSet>
      <dgm:spPr/>
    </dgm:pt>
    <dgm:pt modelId="{A905012C-D8FE-4BBB-9465-76928F74AD67}" type="pres">
      <dgm:prSet presAssocID="{929817B3-474D-4D9A-8239-C9228E091D1F}" presName="node" presStyleLbl="node1" presStyleIdx="0" presStyleCnt="6">
        <dgm:presLayoutVars>
          <dgm:bulletEnabled val="1"/>
        </dgm:presLayoutVars>
      </dgm:prSet>
      <dgm:spPr>
        <a:prstGeom prst="roundRect">
          <a:avLst/>
        </a:prstGeom>
      </dgm:spPr>
    </dgm:pt>
    <dgm:pt modelId="{2D2D869F-F27F-4624-87F9-2D0625876B37}" type="pres">
      <dgm:prSet presAssocID="{67745BF9-7FA0-4DC6-AD09-67FC3969AF79}" presName="sibTrans" presStyleCnt="0"/>
      <dgm:spPr/>
    </dgm:pt>
    <dgm:pt modelId="{2ADACAE6-81CC-470C-A881-0016EA0C3571}" type="pres">
      <dgm:prSet presAssocID="{E1303100-D97B-427E-A9C0-629DD33A9FA4}" presName="node" presStyleLbl="node1" presStyleIdx="1" presStyleCnt="6">
        <dgm:presLayoutVars>
          <dgm:bulletEnabled val="1"/>
        </dgm:presLayoutVars>
      </dgm:prSet>
      <dgm:spPr>
        <a:prstGeom prst="roundRect">
          <a:avLst/>
        </a:prstGeom>
      </dgm:spPr>
    </dgm:pt>
    <dgm:pt modelId="{B12EFD56-D5D3-43FF-99FB-98BFA8E09E6E}" type="pres">
      <dgm:prSet presAssocID="{C71319BD-DA26-46AE-944D-E66D8BB9F42C}" presName="sibTrans" presStyleCnt="0"/>
      <dgm:spPr/>
    </dgm:pt>
    <dgm:pt modelId="{2AF97EFE-1CE6-4A59-9547-8FBF08E684A4}" type="pres">
      <dgm:prSet presAssocID="{AE13BB9E-BB4A-4A5F-B71E-5BC3D96420A1}" presName="node" presStyleLbl="node1" presStyleIdx="2" presStyleCnt="6">
        <dgm:presLayoutVars>
          <dgm:bulletEnabled val="1"/>
        </dgm:presLayoutVars>
      </dgm:prSet>
      <dgm:spPr>
        <a:prstGeom prst="roundRect">
          <a:avLst/>
        </a:prstGeom>
      </dgm:spPr>
    </dgm:pt>
    <dgm:pt modelId="{651678A7-9B9D-4699-A1FE-3917987C800E}" type="pres">
      <dgm:prSet presAssocID="{804BB09C-3D45-4511-9FD6-D7D95F1042EA}" presName="sibTrans" presStyleCnt="0"/>
      <dgm:spPr/>
    </dgm:pt>
    <dgm:pt modelId="{9DDFA782-2F6B-42EA-A143-392ED057D9C6}" type="pres">
      <dgm:prSet presAssocID="{A725A541-70AE-4BEA-8B9D-5D3D06322212}" presName="node" presStyleLbl="node1" presStyleIdx="3" presStyleCnt="6">
        <dgm:presLayoutVars>
          <dgm:bulletEnabled val="1"/>
        </dgm:presLayoutVars>
      </dgm:prSet>
      <dgm:spPr>
        <a:prstGeom prst="roundRect">
          <a:avLst/>
        </a:prstGeom>
      </dgm:spPr>
    </dgm:pt>
    <dgm:pt modelId="{DCC5752C-45CE-4DB0-833E-E5F693641402}" type="pres">
      <dgm:prSet presAssocID="{535DAE04-768A-4F6A-AA16-C8D077F59BFB}" presName="sibTrans" presStyleCnt="0"/>
      <dgm:spPr/>
    </dgm:pt>
    <dgm:pt modelId="{1E2F0D8B-DA0D-4B42-A90D-8F70C0B31531}" type="pres">
      <dgm:prSet presAssocID="{9335CD9B-AC48-4923-87D3-395F8BF82CDB}" presName="node" presStyleLbl="node1" presStyleIdx="4" presStyleCnt="6">
        <dgm:presLayoutVars>
          <dgm:bulletEnabled val="1"/>
        </dgm:presLayoutVars>
      </dgm:prSet>
      <dgm:spPr>
        <a:prstGeom prst="roundRect">
          <a:avLst/>
        </a:prstGeom>
      </dgm:spPr>
    </dgm:pt>
    <dgm:pt modelId="{3FBE3848-2E27-4CEC-AF29-6E506147D54D}" type="pres">
      <dgm:prSet presAssocID="{F15FAEFE-15C1-4328-AA7A-8086C7D3B56D}" presName="sibTrans" presStyleCnt="0"/>
      <dgm:spPr/>
    </dgm:pt>
    <dgm:pt modelId="{620A5626-0C8C-4C0F-A803-BD79A4CD48CD}" type="pres">
      <dgm:prSet presAssocID="{D4549A09-6790-496F-82F8-ABD141380C59}" presName="node" presStyleLbl="node1" presStyleIdx="5" presStyleCnt="6">
        <dgm:presLayoutVars>
          <dgm:bulletEnabled val="1"/>
        </dgm:presLayoutVars>
      </dgm:prSet>
      <dgm:spPr>
        <a:prstGeom prst="roundRect">
          <a:avLst/>
        </a:prstGeom>
      </dgm:spPr>
    </dgm:pt>
  </dgm:ptLst>
  <dgm:cxnLst>
    <dgm:cxn modelId="{EFE6D809-776E-4CEC-9536-DABA8E3C8103}" srcId="{F471BEA5-7E61-46FB-AC75-D8927D3AEEB0}" destId="{929817B3-474D-4D9A-8239-C9228E091D1F}" srcOrd="0" destOrd="0" parTransId="{76AF1E4C-A84B-4E76-8279-C8BE1964BA2B}" sibTransId="{67745BF9-7FA0-4DC6-AD09-67FC3969AF79}"/>
    <dgm:cxn modelId="{EC895B0A-F221-4B12-988F-9C90DD72320F}" type="presOf" srcId="{AE13BB9E-BB4A-4A5F-B71E-5BC3D96420A1}" destId="{2AF97EFE-1CE6-4A59-9547-8FBF08E684A4}" srcOrd="0" destOrd="0" presId="urn:microsoft.com/office/officeart/2005/8/layout/default"/>
    <dgm:cxn modelId="{A286600E-8A0E-42A0-9E5B-C5049EEA794C}" type="presOf" srcId="{E1303100-D97B-427E-A9C0-629DD33A9FA4}" destId="{2ADACAE6-81CC-470C-A881-0016EA0C3571}" srcOrd="0" destOrd="0" presId="urn:microsoft.com/office/officeart/2005/8/layout/default"/>
    <dgm:cxn modelId="{0ECBB819-78D8-4C83-B5EE-42DE56AC7F1F}" type="presOf" srcId="{9335CD9B-AC48-4923-87D3-395F8BF82CDB}" destId="{1E2F0D8B-DA0D-4B42-A90D-8F70C0B31531}" srcOrd="0" destOrd="0" presId="urn:microsoft.com/office/officeart/2005/8/layout/default"/>
    <dgm:cxn modelId="{39682D22-1657-474F-B7A2-7E47F5F76363}" srcId="{F471BEA5-7E61-46FB-AC75-D8927D3AEEB0}" destId="{9335CD9B-AC48-4923-87D3-395F8BF82CDB}" srcOrd="4" destOrd="0" parTransId="{45FA4316-85B7-4B5F-BAC7-C2393F1C9589}" sibTransId="{F15FAEFE-15C1-4328-AA7A-8086C7D3B56D}"/>
    <dgm:cxn modelId="{3DEC0979-6F0B-417F-8659-BA98ECB7C08C}" type="presOf" srcId="{F471BEA5-7E61-46FB-AC75-D8927D3AEEB0}" destId="{A9BC4408-7B37-4519-B9E4-2CCE3C94F8AF}" srcOrd="0" destOrd="0" presId="urn:microsoft.com/office/officeart/2005/8/layout/default"/>
    <dgm:cxn modelId="{A4EEB98E-8ED6-43E9-9409-373A54ED30AC}" srcId="{F471BEA5-7E61-46FB-AC75-D8927D3AEEB0}" destId="{E1303100-D97B-427E-A9C0-629DD33A9FA4}" srcOrd="1" destOrd="0" parTransId="{BC47E706-766A-4F90-B094-4C4C8E6C7FCB}" sibTransId="{C71319BD-DA26-46AE-944D-E66D8BB9F42C}"/>
    <dgm:cxn modelId="{42A4C992-F33E-4554-9A03-DFF98186E240}" type="presOf" srcId="{929817B3-474D-4D9A-8239-C9228E091D1F}" destId="{A905012C-D8FE-4BBB-9465-76928F74AD67}" srcOrd="0" destOrd="0" presId="urn:microsoft.com/office/officeart/2005/8/layout/default"/>
    <dgm:cxn modelId="{C95A89AE-794F-47D1-8F8B-BAC375231B48}" type="presOf" srcId="{A725A541-70AE-4BEA-8B9D-5D3D06322212}" destId="{9DDFA782-2F6B-42EA-A143-392ED057D9C6}" srcOrd="0" destOrd="0" presId="urn:microsoft.com/office/officeart/2005/8/layout/default"/>
    <dgm:cxn modelId="{67A77BBE-C1F6-443B-8235-82BCF306D4B6}" srcId="{F471BEA5-7E61-46FB-AC75-D8927D3AEEB0}" destId="{A725A541-70AE-4BEA-8B9D-5D3D06322212}" srcOrd="3" destOrd="0" parTransId="{11389EAB-A163-4CCC-9994-CFCC9CAF5077}" sibTransId="{535DAE04-768A-4F6A-AA16-C8D077F59BFB}"/>
    <dgm:cxn modelId="{0ADEC4C7-D381-463C-9BA4-EF348E3B70AB}" srcId="{F471BEA5-7E61-46FB-AC75-D8927D3AEEB0}" destId="{AE13BB9E-BB4A-4A5F-B71E-5BC3D96420A1}" srcOrd="2" destOrd="0" parTransId="{04F50D54-2716-448D-87EF-EAF02277191F}" sibTransId="{804BB09C-3D45-4511-9FD6-D7D95F1042EA}"/>
    <dgm:cxn modelId="{B40FB8D8-E19F-4619-9DC7-8CFEE85D1DA8}" type="presOf" srcId="{D4549A09-6790-496F-82F8-ABD141380C59}" destId="{620A5626-0C8C-4C0F-A803-BD79A4CD48CD}" srcOrd="0" destOrd="0" presId="urn:microsoft.com/office/officeart/2005/8/layout/default"/>
    <dgm:cxn modelId="{E80AECE2-3B5F-4FEA-A1B8-EF37BC915D3C}" srcId="{F471BEA5-7E61-46FB-AC75-D8927D3AEEB0}" destId="{D4549A09-6790-496F-82F8-ABD141380C59}" srcOrd="5" destOrd="0" parTransId="{EC880D4C-AB34-4538-8635-D2F9505E7842}" sibTransId="{95620081-92B1-4574-B9EB-F662271E32DB}"/>
    <dgm:cxn modelId="{307FBD74-A3DE-4DC1-A564-DB7C18095085}" type="presParOf" srcId="{A9BC4408-7B37-4519-B9E4-2CCE3C94F8AF}" destId="{A905012C-D8FE-4BBB-9465-76928F74AD67}" srcOrd="0" destOrd="0" presId="urn:microsoft.com/office/officeart/2005/8/layout/default"/>
    <dgm:cxn modelId="{F1E8B125-4F4B-4D95-BD66-2523DB1AE4B6}" type="presParOf" srcId="{A9BC4408-7B37-4519-B9E4-2CCE3C94F8AF}" destId="{2D2D869F-F27F-4624-87F9-2D0625876B37}" srcOrd="1" destOrd="0" presId="urn:microsoft.com/office/officeart/2005/8/layout/default"/>
    <dgm:cxn modelId="{5F66F8B5-917A-4124-B3E7-E76A86BB3DDE}" type="presParOf" srcId="{A9BC4408-7B37-4519-B9E4-2CCE3C94F8AF}" destId="{2ADACAE6-81CC-470C-A881-0016EA0C3571}" srcOrd="2" destOrd="0" presId="urn:microsoft.com/office/officeart/2005/8/layout/default"/>
    <dgm:cxn modelId="{89C91435-8B1A-4D29-ABEB-CF92F3E56143}" type="presParOf" srcId="{A9BC4408-7B37-4519-B9E4-2CCE3C94F8AF}" destId="{B12EFD56-D5D3-43FF-99FB-98BFA8E09E6E}" srcOrd="3" destOrd="0" presId="urn:microsoft.com/office/officeart/2005/8/layout/default"/>
    <dgm:cxn modelId="{944BACBC-EB7C-42C4-8033-94DD52671332}" type="presParOf" srcId="{A9BC4408-7B37-4519-B9E4-2CCE3C94F8AF}" destId="{2AF97EFE-1CE6-4A59-9547-8FBF08E684A4}" srcOrd="4" destOrd="0" presId="urn:microsoft.com/office/officeart/2005/8/layout/default"/>
    <dgm:cxn modelId="{DC06CEA9-06B9-48F7-AF8E-C285C725AD39}" type="presParOf" srcId="{A9BC4408-7B37-4519-B9E4-2CCE3C94F8AF}" destId="{651678A7-9B9D-4699-A1FE-3917987C800E}" srcOrd="5" destOrd="0" presId="urn:microsoft.com/office/officeart/2005/8/layout/default"/>
    <dgm:cxn modelId="{B8AD9DF1-536E-41E2-B4B5-8C117D106366}" type="presParOf" srcId="{A9BC4408-7B37-4519-B9E4-2CCE3C94F8AF}" destId="{9DDFA782-2F6B-42EA-A143-392ED057D9C6}" srcOrd="6" destOrd="0" presId="urn:microsoft.com/office/officeart/2005/8/layout/default"/>
    <dgm:cxn modelId="{41F76206-C467-4350-ACBB-7DD85864F7F3}" type="presParOf" srcId="{A9BC4408-7B37-4519-B9E4-2CCE3C94F8AF}" destId="{DCC5752C-45CE-4DB0-833E-E5F693641402}" srcOrd="7" destOrd="0" presId="urn:microsoft.com/office/officeart/2005/8/layout/default"/>
    <dgm:cxn modelId="{AA8C3D9B-E05D-44BF-95D1-2BB00E456EBF}" type="presParOf" srcId="{A9BC4408-7B37-4519-B9E4-2CCE3C94F8AF}" destId="{1E2F0D8B-DA0D-4B42-A90D-8F70C0B31531}" srcOrd="8" destOrd="0" presId="urn:microsoft.com/office/officeart/2005/8/layout/default"/>
    <dgm:cxn modelId="{7CDD5209-DC8A-4AE4-ACF2-CEF4C9A7E884}" type="presParOf" srcId="{A9BC4408-7B37-4519-B9E4-2CCE3C94F8AF}" destId="{3FBE3848-2E27-4CEC-AF29-6E506147D54D}" srcOrd="9" destOrd="0" presId="urn:microsoft.com/office/officeart/2005/8/layout/default"/>
    <dgm:cxn modelId="{142A7BD3-B41D-4C32-88FC-188D3C416643}" type="presParOf" srcId="{A9BC4408-7B37-4519-B9E4-2CCE3C94F8AF}" destId="{620A5626-0C8C-4C0F-A803-BD79A4CD48CD}"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471BEA5-7E61-46FB-AC75-D8927D3AEEB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29817B3-474D-4D9A-8239-C9228E091D1F}">
      <dgm:prSet custT="1"/>
      <dgm:spPr>
        <a:solidFill>
          <a:schemeClr val="tx1">
            <a:lumMod val="50000"/>
            <a:alpha val="50000"/>
          </a:schemeClr>
        </a:solidFill>
      </dgm:spPr>
      <dgm:t>
        <a:bodyPr/>
        <a:lstStyle/>
        <a:p>
          <a:r>
            <a:rPr lang="en-US" sz="2000" dirty="0">
              <a:solidFill>
                <a:schemeClr val="tx1">
                  <a:lumMod val="75000"/>
                </a:schemeClr>
              </a:solidFill>
            </a:rPr>
            <a:t>Scalability</a:t>
          </a:r>
        </a:p>
      </dgm:t>
    </dgm:pt>
    <dgm:pt modelId="{76AF1E4C-A84B-4E76-8279-C8BE1964BA2B}" type="parTrans" cxnId="{EFE6D809-776E-4CEC-9536-DABA8E3C8103}">
      <dgm:prSet/>
      <dgm:spPr/>
      <dgm:t>
        <a:bodyPr/>
        <a:lstStyle/>
        <a:p>
          <a:endParaRPr lang="en-US"/>
        </a:p>
      </dgm:t>
    </dgm:pt>
    <dgm:pt modelId="{67745BF9-7FA0-4DC6-AD09-67FC3969AF79}" type="sibTrans" cxnId="{EFE6D809-776E-4CEC-9536-DABA8E3C8103}">
      <dgm:prSet/>
      <dgm:spPr/>
      <dgm:t>
        <a:bodyPr/>
        <a:lstStyle/>
        <a:p>
          <a:endParaRPr lang="en-US"/>
        </a:p>
      </dgm:t>
    </dgm:pt>
    <dgm:pt modelId="{E1303100-D97B-427E-A9C0-629DD33A9FA4}">
      <dgm:prSet custT="1"/>
      <dgm:spPr>
        <a:solidFill>
          <a:schemeClr val="tx1">
            <a:lumMod val="50000"/>
            <a:alpha val="50000"/>
          </a:schemeClr>
        </a:solidFill>
      </dgm:spPr>
      <dgm:t>
        <a:bodyPr/>
        <a:lstStyle/>
        <a:p>
          <a:r>
            <a:rPr lang="pl-PL" sz="2000" dirty="0">
              <a:solidFill>
                <a:schemeClr val="tx1">
                  <a:lumMod val="75000"/>
                </a:schemeClr>
              </a:solidFill>
            </a:rPr>
            <a:t>T</a:t>
          </a:r>
          <a:r>
            <a:rPr lang="en-US" sz="2000" dirty="0">
              <a:solidFill>
                <a:schemeClr val="tx1">
                  <a:lumMod val="75000"/>
                </a:schemeClr>
              </a:solidFill>
            </a:rPr>
            <a:t>ransaction fees</a:t>
          </a:r>
        </a:p>
      </dgm:t>
    </dgm:pt>
    <dgm:pt modelId="{BC47E706-766A-4F90-B094-4C4C8E6C7FCB}" type="parTrans" cxnId="{A4EEB98E-8ED6-43E9-9409-373A54ED30AC}">
      <dgm:prSet/>
      <dgm:spPr/>
      <dgm:t>
        <a:bodyPr/>
        <a:lstStyle/>
        <a:p>
          <a:endParaRPr lang="en-US"/>
        </a:p>
      </dgm:t>
    </dgm:pt>
    <dgm:pt modelId="{C71319BD-DA26-46AE-944D-E66D8BB9F42C}" type="sibTrans" cxnId="{A4EEB98E-8ED6-43E9-9409-373A54ED30AC}">
      <dgm:prSet/>
      <dgm:spPr/>
      <dgm:t>
        <a:bodyPr/>
        <a:lstStyle/>
        <a:p>
          <a:endParaRPr lang="en-US"/>
        </a:p>
      </dgm:t>
    </dgm:pt>
    <dgm:pt modelId="{AE13BB9E-BB4A-4A5F-B71E-5BC3D96420A1}">
      <dgm:prSet custT="1"/>
      <dgm:spPr>
        <a:solidFill>
          <a:schemeClr val="tx1">
            <a:lumMod val="50000"/>
            <a:alpha val="50000"/>
          </a:schemeClr>
        </a:solidFill>
      </dgm:spPr>
      <dgm:t>
        <a:bodyPr/>
        <a:lstStyle/>
        <a:p>
          <a:r>
            <a:rPr lang="en-US" sz="2000" dirty="0">
              <a:solidFill>
                <a:schemeClr val="tx1">
                  <a:lumMod val="75000"/>
                </a:schemeClr>
              </a:solidFill>
            </a:rPr>
            <a:t>High difficulty of app development</a:t>
          </a:r>
        </a:p>
      </dgm:t>
    </dgm:pt>
    <dgm:pt modelId="{04F50D54-2716-448D-87EF-EAF02277191F}" type="parTrans" cxnId="{0ADEC4C7-D381-463C-9BA4-EF348E3B70AB}">
      <dgm:prSet/>
      <dgm:spPr/>
      <dgm:t>
        <a:bodyPr/>
        <a:lstStyle/>
        <a:p>
          <a:endParaRPr lang="en-US"/>
        </a:p>
      </dgm:t>
    </dgm:pt>
    <dgm:pt modelId="{804BB09C-3D45-4511-9FD6-D7D95F1042EA}" type="sibTrans" cxnId="{0ADEC4C7-D381-463C-9BA4-EF348E3B70AB}">
      <dgm:prSet/>
      <dgm:spPr/>
      <dgm:t>
        <a:bodyPr/>
        <a:lstStyle/>
        <a:p>
          <a:endParaRPr lang="en-US"/>
        </a:p>
      </dgm:t>
    </dgm:pt>
    <dgm:pt modelId="{A725A541-70AE-4BEA-8B9D-5D3D06322212}">
      <dgm:prSet custT="1"/>
      <dgm:spPr>
        <a:solidFill>
          <a:schemeClr val="tx1">
            <a:lumMod val="50000"/>
            <a:alpha val="50000"/>
          </a:schemeClr>
        </a:solidFill>
      </dgm:spPr>
      <dgm:t>
        <a:bodyPr/>
        <a:lstStyle/>
        <a:p>
          <a:r>
            <a:rPr lang="en-US" sz="2000" dirty="0">
              <a:solidFill>
                <a:schemeClr val="tx1">
                  <a:lumMod val="75000"/>
                </a:schemeClr>
              </a:solidFill>
            </a:rPr>
            <a:t>Smart-contracts running amok</a:t>
          </a:r>
        </a:p>
      </dgm:t>
    </dgm:pt>
    <dgm:pt modelId="{11389EAB-A163-4CCC-9994-CFCC9CAF5077}" type="parTrans" cxnId="{67A77BBE-C1F6-443B-8235-82BCF306D4B6}">
      <dgm:prSet/>
      <dgm:spPr/>
      <dgm:t>
        <a:bodyPr/>
        <a:lstStyle/>
        <a:p>
          <a:endParaRPr lang="en-US"/>
        </a:p>
      </dgm:t>
    </dgm:pt>
    <dgm:pt modelId="{535DAE04-768A-4F6A-AA16-C8D077F59BFB}" type="sibTrans" cxnId="{67A77BBE-C1F6-443B-8235-82BCF306D4B6}">
      <dgm:prSet/>
      <dgm:spPr/>
      <dgm:t>
        <a:bodyPr/>
        <a:lstStyle/>
        <a:p>
          <a:endParaRPr lang="en-US"/>
        </a:p>
      </dgm:t>
    </dgm:pt>
    <dgm:pt modelId="{9335CD9B-AC48-4923-87D3-395F8BF82CDB}">
      <dgm:prSet custT="1"/>
      <dgm:spPr>
        <a:solidFill>
          <a:schemeClr val="tx1">
            <a:lumMod val="50000"/>
            <a:alpha val="50000"/>
          </a:schemeClr>
        </a:solidFill>
      </dgm:spPr>
      <dgm:t>
        <a:bodyPr/>
        <a:lstStyle/>
        <a:p>
          <a:r>
            <a:rPr lang="en-US" sz="2000" dirty="0">
              <a:solidFill>
                <a:schemeClr val="tx1">
                  <a:lumMod val="75000"/>
                </a:schemeClr>
              </a:solidFill>
            </a:rPr>
            <a:t>Private key security </a:t>
          </a:r>
        </a:p>
      </dgm:t>
    </dgm:pt>
    <dgm:pt modelId="{45FA4316-85B7-4B5F-BAC7-C2393F1C9589}" type="parTrans" cxnId="{39682D22-1657-474F-B7A2-7E47F5F76363}">
      <dgm:prSet/>
      <dgm:spPr/>
      <dgm:t>
        <a:bodyPr/>
        <a:lstStyle/>
        <a:p>
          <a:endParaRPr lang="en-US"/>
        </a:p>
      </dgm:t>
    </dgm:pt>
    <dgm:pt modelId="{F15FAEFE-15C1-4328-AA7A-8086C7D3B56D}" type="sibTrans" cxnId="{39682D22-1657-474F-B7A2-7E47F5F76363}">
      <dgm:prSet/>
      <dgm:spPr/>
      <dgm:t>
        <a:bodyPr/>
        <a:lstStyle/>
        <a:p>
          <a:endParaRPr lang="en-US"/>
        </a:p>
      </dgm:t>
    </dgm:pt>
    <dgm:pt modelId="{D4549A09-6790-496F-82F8-ABD141380C59}">
      <dgm:prSet custT="1"/>
      <dgm:spPr>
        <a:solidFill>
          <a:schemeClr val="tx2">
            <a:lumMod val="50000"/>
            <a:alpha val="50000"/>
          </a:schemeClr>
        </a:solidFill>
      </dgm:spPr>
      <dgm:t>
        <a:bodyPr/>
        <a:lstStyle/>
        <a:p>
          <a:r>
            <a:rPr lang="en-US" sz="2000" b="0" i="0" dirty="0">
              <a:solidFill>
                <a:schemeClr val="tx1"/>
              </a:solidFill>
            </a:rPr>
            <a:t>Inter-blockchain communication</a:t>
          </a:r>
          <a:endParaRPr lang="en-US" sz="2000" b="0" dirty="0">
            <a:solidFill>
              <a:schemeClr val="tx1"/>
            </a:solidFill>
          </a:endParaRPr>
        </a:p>
      </dgm:t>
    </dgm:pt>
    <dgm:pt modelId="{EC880D4C-AB34-4538-8635-D2F9505E7842}" type="parTrans" cxnId="{E80AECE2-3B5F-4FEA-A1B8-EF37BC915D3C}">
      <dgm:prSet/>
      <dgm:spPr/>
      <dgm:t>
        <a:bodyPr/>
        <a:lstStyle/>
        <a:p>
          <a:endParaRPr lang="en-US"/>
        </a:p>
      </dgm:t>
    </dgm:pt>
    <dgm:pt modelId="{95620081-92B1-4574-B9EB-F662271E32DB}" type="sibTrans" cxnId="{E80AECE2-3B5F-4FEA-A1B8-EF37BC915D3C}">
      <dgm:prSet/>
      <dgm:spPr/>
      <dgm:t>
        <a:bodyPr/>
        <a:lstStyle/>
        <a:p>
          <a:endParaRPr lang="en-US"/>
        </a:p>
      </dgm:t>
    </dgm:pt>
    <dgm:pt modelId="{A9BC4408-7B37-4519-B9E4-2CCE3C94F8AF}" type="pres">
      <dgm:prSet presAssocID="{F471BEA5-7E61-46FB-AC75-D8927D3AEEB0}" presName="diagram" presStyleCnt="0">
        <dgm:presLayoutVars>
          <dgm:dir/>
          <dgm:resizeHandles val="exact"/>
        </dgm:presLayoutVars>
      </dgm:prSet>
      <dgm:spPr/>
    </dgm:pt>
    <dgm:pt modelId="{A905012C-D8FE-4BBB-9465-76928F74AD67}" type="pres">
      <dgm:prSet presAssocID="{929817B3-474D-4D9A-8239-C9228E091D1F}" presName="node" presStyleLbl="node1" presStyleIdx="0" presStyleCnt="6">
        <dgm:presLayoutVars>
          <dgm:bulletEnabled val="1"/>
        </dgm:presLayoutVars>
      </dgm:prSet>
      <dgm:spPr>
        <a:prstGeom prst="roundRect">
          <a:avLst/>
        </a:prstGeom>
      </dgm:spPr>
    </dgm:pt>
    <dgm:pt modelId="{2D2D869F-F27F-4624-87F9-2D0625876B37}" type="pres">
      <dgm:prSet presAssocID="{67745BF9-7FA0-4DC6-AD09-67FC3969AF79}" presName="sibTrans" presStyleCnt="0"/>
      <dgm:spPr/>
    </dgm:pt>
    <dgm:pt modelId="{2ADACAE6-81CC-470C-A881-0016EA0C3571}" type="pres">
      <dgm:prSet presAssocID="{E1303100-D97B-427E-A9C0-629DD33A9FA4}" presName="node" presStyleLbl="node1" presStyleIdx="1" presStyleCnt="6">
        <dgm:presLayoutVars>
          <dgm:bulletEnabled val="1"/>
        </dgm:presLayoutVars>
      </dgm:prSet>
      <dgm:spPr>
        <a:prstGeom prst="roundRect">
          <a:avLst/>
        </a:prstGeom>
      </dgm:spPr>
    </dgm:pt>
    <dgm:pt modelId="{B12EFD56-D5D3-43FF-99FB-98BFA8E09E6E}" type="pres">
      <dgm:prSet presAssocID="{C71319BD-DA26-46AE-944D-E66D8BB9F42C}" presName="sibTrans" presStyleCnt="0"/>
      <dgm:spPr/>
    </dgm:pt>
    <dgm:pt modelId="{2AF97EFE-1CE6-4A59-9547-8FBF08E684A4}" type="pres">
      <dgm:prSet presAssocID="{AE13BB9E-BB4A-4A5F-B71E-5BC3D96420A1}" presName="node" presStyleLbl="node1" presStyleIdx="2" presStyleCnt="6">
        <dgm:presLayoutVars>
          <dgm:bulletEnabled val="1"/>
        </dgm:presLayoutVars>
      </dgm:prSet>
      <dgm:spPr>
        <a:prstGeom prst="roundRect">
          <a:avLst/>
        </a:prstGeom>
      </dgm:spPr>
    </dgm:pt>
    <dgm:pt modelId="{651678A7-9B9D-4699-A1FE-3917987C800E}" type="pres">
      <dgm:prSet presAssocID="{804BB09C-3D45-4511-9FD6-D7D95F1042EA}" presName="sibTrans" presStyleCnt="0"/>
      <dgm:spPr/>
    </dgm:pt>
    <dgm:pt modelId="{9DDFA782-2F6B-42EA-A143-392ED057D9C6}" type="pres">
      <dgm:prSet presAssocID="{A725A541-70AE-4BEA-8B9D-5D3D06322212}" presName="node" presStyleLbl="node1" presStyleIdx="3" presStyleCnt="6">
        <dgm:presLayoutVars>
          <dgm:bulletEnabled val="1"/>
        </dgm:presLayoutVars>
      </dgm:prSet>
      <dgm:spPr>
        <a:prstGeom prst="roundRect">
          <a:avLst/>
        </a:prstGeom>
      </dgm:spPr>
    </dgm:pt>
    <dgm:pt modelId="{DCC5752C-45CE-4DB0-833E-E5F693641402}" type="pres">
      <dgm:prSet presAssocID="{535DAE04-768A-4F6A-AA16-C8D077F59BFB}" presName="sibTrans" presStyleCnt="0"/>
      <dgm:spPr/>
    </dgm:pt>
    <dgm:pt modelId="{1E2F0D8B-DA0D-4B42-A90D-8F70C0B31531}" type="pres">
      <dgm:prSet presAssocID="{9335CD9B-AC48-4923-87D3-395F8BF82CDB}" presName="node" presStyleLbl="node1" presStyleIdx="4" presStyleCnt="6">
        <dgm:presLayoutVars>
          <dgm:bulletEnabled val="1"/>
        </dgm:presLayoutVars>
      </dgm:prSet>
      <dgm:spPr>
        <a:prstGeom prst="roundRect">
          <a:avLst/>
        </a:prstGeom>
      </dgm:spPr>
    </dgm:pt>
    <dgm:pt modelId="{3FBE3848-2E27-4CEC-AF29-6E506147D54D}" type="pres">
      <dgm:prSet presAssocID="{F15FAEFE-15C1-4328-AA7A-8086C7D3B56D}" presName="sibTrans" presStyleCnt="0"/>
      <dgm:spPr/>
    </dgm:pt>
    <dgm:pt modelId="{620A5626-0C8C-4C0F-A803-BD79A4CD48CD}" type="pres">
      <dgm:prSet presAssocID="{D4549A09-6790-496F-82F8-ABD141380C59}" presName="node" presStyleLbl="node1" presStyleIdx="5" presStyleCnt="6">
        <dgm:presLayoutVars>
          <dgm:bulletEnabled val="1"/>
        </dgm:presLayoutVars>
      </dgm:prSet>
      <dgm:spPr>
        <a:prstGeom prst="roundRect">
          <a:avLst/>
        </a:prstGeom>
      </dgm:spPr>
    </dgm:pt>
  </dgm:ptLst>
  <dgm:cxnLst>
    <dgm:cxn modelId="{EFE6D809-776E-4CEC-9536-DABA8E3C8103}" srcId="{F471BEA5-7E61-46FB-AC75-D8927D3AEEB0}" destId="{929817B3-474D-4D9A-8239-C9228E091D1F}" srcOrd="0" destOrd="0" parTransId="{76AF1E4C-A84B-4E76-8279-C8BE1964BA2B}" sibTransId="{67745BF9-7FA0-4DC6-AD09-67FC3969AF79}"/>
    <dgm:cxn modelId="{EC895B0A-F221-4B12-988F-9C90DD72320F}" type="presOf" srcId="{AE13BB9E-BB4A-4A5F-B71E-5BC3D96420A1}" destId="{2AF97EFE-1CE6-4A59-9547-8FBF08E684A4}" srcOrd="0" destOrd="0" presId="urn:microsoft.com/office/officeart/2005/8/layout/default"/>
    <dgm:cxn modelId="{A286600E-8A0E-42A0-9E5B-C5049EEA794C}" type="presOf" srcId="{E1303100-D97B-427E-A9C0-629DD33A9FA4}" destId="{2ADACAE6-81CC-470C-A881-0016EA0C3571}" srcOrd="0" destOrd="0" presId="urn:microsoft.com/office/officeart/2005/8/layout/default"/>
    <dgm:cxn modelId="{0ECBB819-78D8-4C83-B5EE-42DE56AC7F1F}" type="presOf" srcId="{9335CD9B-AC48-4923-87D3-395F8BF82CDB}" destId="{1E2F0D8B-DA0D-4B42-A90D-8F70C0B31531}" srcOrd="0" destOrd="0" presId="urn:microsoft.com/office/officeart/2005/8/layout/default"/>
    <dgm:cxn modelId="{39682D22-1657-474F-B7A2-7E47F5F76363}" srcId="{F471BEA5-7E61-46FB-AC75-D8927D3AEEB0}" destId="{9335CD9B-AC48-4923-87D3-395F8BF82CDB}" srcOrd="4" destOrd="0" parTransId="{45FA4316-85B7-4B5F-BAC7-C2393F1C9589}" sibTransId="{F15FAEFE-15C1-4328-AA7A-8086C7D3B56D}"/>
    <dgm:cxn modelId="{3DEC0979-6F0B-417F-8659-BA98ECB7C08C}" type="presOf" srcId="{F471BEA5-7E61-46FB-AC75-D8927D3AEEB0}" destId="{A9BC4408-7B37-4519-B9E4-2CCE3C94F8AF}" srcOrd="0" destOrd="0" presId="urn:microsoft.com/office/officeart/2005/8/layout/default"/>
    <dgm:cxn modelId="{A4EEB98E-8ED6-43E9-9409-373A54ED30AC}" srcId="{F471BEA5-7E61-46FB-AC75-D8927D3AEEB0}" destId="{E1303100-D97B-427E-A9C0-629DD33A9FA4}" srcOrd="1" destOrd="0" parTransId="{BC47E706-766A-4F90-B094-4C4C8E6C7FCB}" sibTransId="{C71319BD-DA26-46AE-944D-E66D8BB9F42C}"/>
    <dgm:cxn modelId="{42A4C992-F33E-4554-9A03-DFF98186E240}" type="presOf" srcId="{929817B3-474D-4D9A-8239-C9228E091D1F}" destId="{A905012C-D8FE-4BBB-9465-76928F74AD67}" srcOrd="0" destOrd="0" presId="urn:microsoft.com/office/officeart/2005/8/layout/default"/>
    <dgm:cxn modelId="{C95A89AE-794F-47D1-8F8B-BAC375231B48}" type="presOf" srcId="{A725A541-70AE-4BEA-8B9D-5D3D06322212}" destId="{9DDFA782-2F6B-42EA-A143-392ED057D9C6}" srcOrd="0" destOrd="0" presId="urn:microsoft.com/office/officeart/2005/8/layout/default"/>
    <dgm:cxn modelId="{67A77BBE-C1F6-443B-8235-82BCF306D4B6}" srcId="{F471BEA5-7E61-46FB-AC75-D8927D3AEEB0}" destId="{A725A541-70AE-4BEA-8B9D-5D3D06322212}" srcOrd="3" destOrd="0" parTransId="{11389EAB-A163-4CCC-9994-CFCC9CAF5077}" sibTransId="{535DAE04-768A-4F6A-AA16-C8D077F59BFB}"/>
    <dgm:cxn modelId="{0ADEC4C7-D381-463C-9BA4-EF348E3B70AB}" srcId="{F471BEA5-7E61-46FB-AC75-D8927D3AEEB0}" destId="{AE13BB9E-BB4A-4A5F-B71E-5BC3D96420A1}" srcOrd="2" destOrd="0" parTransId="{04F50D54-2716-448D-87EF-EAF02277191F}" sibTransId="{804BB09C-3D45-4511-9FD6-D7D95F1042EA}"/>
    <dgm:cxn modelId="{B40FB8D8-E19F-4619-9DC7-8CFEE85D1DA8}" type="presOf" srcId="{D4549A09-6790-496F-82F8-ABD141380C59}" destId="{620A5626-0C8C-4C0F-A803-BD79A4CD48CD}" srcOrd="0" destOrd="0" presId="urn:microsoft.com/office/officeart/2005/8/layout/default"/>
    <dgm:cxn modelId="{E80AECE2-3B5F-4FEA-A1B8-EF37BC915D3C}" srcId="{F471BEA5-7E61-46FB-AC75-D8927D3AEEB0}" destId="{D4549A09-6790-496F-82F8-ABD141380C59}" srcOrd="5" destOrd="0" parTransId="{EC880D4C-AB34-4538-8635-D2F9505E7842}" sibTransId="{95620081-92B1-4574-B9EB-F662271E32DB}"/>
    <dgm:cxn modelId="{307FBD74-A3DE-4DC1-A564-DB7C18095085}" type="presParOf" srcId="{A9BC4408-7B37-4519-B9E4-2CCE3C94F8AF}" destId="{A905012C-D8FE-4BBB-9465-76928F74AD67}" srcOrd="0" destOrd="0" presId="urn:microsoft.com/office/officeart/2005/8/layout/default"/>
    <dgm:cxn modelId="{F1E8B125-4F4B-4D95-BD66-2523DB1AE4B6}" type="presParOf" srcId="{A9BC4408-7B37-4519-B9E4-2CCE3C94F8AF}" destId="{2D2D869F-F27F-4624-87F9-2D0625876B37}" srcOrd="1" destOrd="0" presId="urn:microsoft.com/office/officeart/2005/8/layout/default"/>
    <dgm:cxn modelId="{5F66F8B5-917A-4124-B3E7-E76A86BB3DDE}" type="presParOf" srcId="{A9BC4408-7B37-4519-B9E4-2CCE3C94F8AF}" destId="{2ADACAE6-81CC-470C-A881-0016EA0C3571}" srcOrd="2" destOrd="0" presId="urn:microsoft.com/office/officeart/2005/8/layout/default"/>
    <dgm:cxn modelId="{89C91435-8B1A-4D29-ABEB-CF92F3E56143}" type="presParOf" srcId="{A9BC4408-7B37-4519-B9E4-2CCE3C94F8AF}" destId="{B12EFD56-D5D3-43FF-99FB-98BFA8E09E6E}" srcOrd="3" destOrd="0" presId="urn:microsoft.com/office/officeart/2005/8/layout/default"/>
    <dgm:cxn modelId="{944BACBC-EB7C-42C4-8033-94DD52671332}" type="presParOf" srcId="{A9BC4408-7B37-4519-B9E4-2CCE3C94F8AF}" destId="{2AF97EFE-1CE6-4A59-9547-8FBF08E684A4}" srcOrd="4" destOrd="0" presId="urn:microsoft.com/office/officeart/2005/8/layout/default"/>
    <dgm:cxn modelId="{DC06CEA9-06B9-48F7-AF8E-C285C725AD39}" type="presParOf" srcId="{A9BC4408-7B37-4519-B9E4-2CCE3C94F8AF}" destId="{651678A7-9B9D-4699-A1FE-3917987C800E}" srcOrd="5" destOrd="0" presId="urn:microsoft.com/office/officeart/2005/8/layout/default"/>
    <dgm:cxn modelId="{B8AD9DF1-536E-41E2-B4B5-8C117D106366}" type="presParOf" srcId="{A9BC4408-7B37-4519-B9E4-2CCE3C94F8AF}" destId="{9DDFA782-2F6B-42EA-A143-392ED057D9C6}" srcOrd="6" destOrd="0" presId="urn:microsoft.com/office/officeart/2005/8/layout/default"/>
    <dgm:cxn modelId="{41F76206-C467-4350-ACBB-7DD85864F7F3}" type="presParOf" srcId="{A9BC4408-7B37-4519-B9E4-2CCE3C94F8AF}" destId="{DCC5752C-45CE-4DB0-833E-E5F693641402}" srcOrd="7" destOrd="0" presId="urn:microsoft.com/office/officeart/2005/8/layout/default"/>
    <dgm:cxn modelId="{AA8C3D9B-E05D-44BF-95D1-2BB00E456EBF}" type="presParOf" srcId="{A9BC4408-7B37-4519-B9E4-2CCE3C94F8AF}" destId="{1E2F0D8B-DA0D-4B42-A90D-8F70C0B31531}" srcOrd="8" destOrd="0" presId="urn:microsoft.com/office/officeart/2005/8/layout/default"/>
    <dgm:cxn modelId="{7CDD5209-DC8A-4AE4-ACF2-CEF4C9A7E884}" type="presParOf" srcId="{A9BC4408-7B37-4519-B9E4-2CCE3C94F8AF}" destId="{3FBE3848-2E27-4CEC-AF29-6E506147D54D}" srcOrd="9" destOrd="0" presId="urn:microsoft.com/office/officeart/2005/8/layout/default"/>
    <dgm:cxn modelId="{142A7BD3-B41D-4C32-88FC-188D3C416643}" type="presParOf" srcId="{A9BC4408-7B37-4519-B9E4-2CCE3C94F8AF}" destId="{620A5626-0C8C-4C0F-A803-BD79A4CD48CD}"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F3A8D19-9928-444A-9473-F4FCCE20ED5C}"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en-US"/>
        </a:p>
      </dgm:t>
    </dgm:pt>
    <dgm:pt modelId="{BFC3607B-AF2B-4756-A212-8CF7813D3627}">
      <dgm:prSet/>
      <dgm:spPr/>
      <dgm:t>
        <a:bodyPr/>
        <a:lstStyle/>
        <a:p>
          <a:r>
            <a:rPr lang="pl-PL" dirty="0"/>
            <a:t>S</a:t>
          </a:r>
          <a:r>
            <a:rPr lang="en-US" dirty="0"/>
            <a:t>calable and cheap to run</a:t>
          </a:r>
        </a:p>
      </dgm:t>
    </dgm:pt>
    <dgm:pt modelId="{109C30FF-9E75-4803-8CF3-ED5669D6B4C8}" type="parTrans" cxnId="{6721379D-F13A-4C3D-BC2D-FA57A4BD2EF7}">
      <dgm:prSet/>
      <dgm:spPr/>
      <dgm:t>
        <a:bodyPr/>
        <a:lstStyle/>
        <a:p>
          <a:endParaRPr lang="en-US"/>
        </a:p>
      </dgm:t>
    </dgm:pt>
    <dgm:pt modelId="{8C39233E-D192-43C5-93E7-BDDFAD7D2124}" type="sibTrans" cxnId="{6721379D-F13A-4C3D-BC2D-FA57A4BD2EF7}">
      <dgm:prSet/>
      <dgm:spPr/>
      <dgm:t>
        <a:bodyPr/>
        <a:lstStyle/>
        <a:p>
          <a:endParaRPr lang="en-US"/>
        </a:p>
      </dgm:t>
    </dgm:pt>
    <dgm:pt modelId="{45C94CEC-4E4F-4078-90AD-FB536F6C8BEE}">
      <dgm:prSet/>
      <dgm:spPr/>
      <dgm:t>
        <a:bodyPr/>
        <a:lstStyle/>
        <a:p>
          <a:r>
            <a:rPr lang="pl-PL" dirty="0"/>
            <a:t>F</a:t>
          </a:r>
          <a:r>
            <a:rPr lang="en-US" dirty="0"/>
            <a:t>ree for </a:t>
          </a:r>
          <a:r>
            <a:rPr lang="pl-PL" dirty="0"/>
            <a:t>the</a:t>
          </a:r>
          <a:r>
            <a:rPr lang="en-US" dirty="0"/>
            <a:t> users</a:t>
          </a:r>
        </a:p>
      </dgm:t>
    </dgm:pt>
    <dgm:pt modelId="{7DF26F7C-C473-441E-A924-561085575A06}" type="parTrans" cxnId="{231FC76B-CF7C-407C-BD0B-BD3B14A94E8B}">
      <dgm:prSet/>
      <dgm:spPr/>
      <dgm:t>
        <a:bodyPr/>
        <a:lstStyle/>
        <a:p>
          <a:endParaRPr lang="en-US"/>
        </a:p>
      </dgm:t>
    </dgm:pt>
    <dgm:pt modelId="{A24EDE21-8967-49DF-A552-52026F0283BE}" type="sibTrans" cxnId="{231FC76B-CF7C-407C-BD0B-BD3B14A94E8B}">
      <dgm:prSet/>
      <dgm:spPr/>
      <dgm:t>
        <a:bodyPr/>
        <a:lstStyle/>
        <a:p>
          <a:endParaRPr lang="en-US"/>
        </a:p>
      </dgm:t>
    </dgm:pt>
    <dgm:pt modelId="{D2F9CCCA-5B48-4173-902B-343D6BAEA9EA}">
      <dgm:prSet/>
      <dgm:spPr/>
      <dgm:t>
        <a:bodyPr/>
        <a:lstStyle/>
        <a:p>
          <a:r>
            <a:rPr lang="pl-PL" dirty="0"/>
            <a:t>Easily accessible</a:t>
          </a:r>
          <a:endParaRPr lang="en-US" dirty="0"/>
        </a:p>
      </dgm:t>
    </dgm:pt>
    <dgm:pt modelId="{79DAEE0E-5573-4DC0-8883-BAEFB4393104}" type="parTrans" cxnId="{6576D4B9-5FAB-49D2-8B10-797DBC071446}">
      <dgm:prSet/>
      <dgm:spPr/>
      <dgm:t>
        <a:bodyPr/>
        <a:lstStyle/>
        <a:p>
          <a:endParaRPr lang="en-US"/>
        </a:p>
      </dgm:t>
    </dgm:pt>
    <dgm:pt modelId="{42A4BE2C-B62F-4A7D-B5D0-F541F3B790AC}" type="sibTrans" cxnId="{6576D4B9-5FAB-49D2-8B10-797DBC071446}">
      <dgm:prSet/>
      <dgm:spPr/>
      <dgm:t>
        <a:bodyPr/>
        <a:lstStyle/>
        <a:p>
          <a:endParaRPr lang="en-US"/>
        </a:p>
      </dgm:t>
    </dgm:pt>
    <dgm:pt modelId="{9D473485-C142-4564-BBCD-4EF7A3D1B037}">
      <dgm:prSet/>
      <dgm:spPr/>
      <dgm:t>
        <a:bodyPr/>
        <a:lstStyle/>
        <a:p>
          <a:r>
            <a:rPr lang="pl-PL" dirty="0"/>
            <a:t>No fancy cryptographic stuff</a:t>
          </a:r>
          <a:endParaRPr lang="en-US" dirty="0"/>
        </a:p>
      </dgm:t>
    </dgm:pt>
    <dgm:pt modelId="{5148B9DC-A9F9-48DC-AE64-CCB7766F1FAE}" type="parTrans" cxnId="{29778977-44D5-4582-B8EF-15203F29E02E}">
      <dgm:prSet/>
      <dgm:spPr/>
      <dgm:t>
        <a:bodyPr/>
        <a:lstStyle/>
        <a:p>
          <a:endParaRPr lang="en-US"/>
        </a:p>
      </dgm:t>
    </dgm:pt>
    <dgm:pt modelId="{3E3FE5B7-608E-4DC4-98E8-BB1D140C7CBF}" type="sibTrans" cxnId="{29778977-44D5-4582-B8EF-15203F29E02E}">
      <dgm:prSet/>
      <dgm:spPr/>
      <dgm:t>
        <a:bodyPr/>
        <a:lstStyle/>
        <a:p>
          <a:endParaRPr lang="en-US"/>
        </a:p>
      </dgm:t>
    </dgm:pt>
    <dgm:pt modelId="{09AF070C-DE89-454B-B19D-31147DBE84E0}">
      <dgm:prSet/>
      <dgm:spPr/>
      <dgm:t>
        <a:bodyPr/>
        <a:lstStyle/>
        <a:p>
          <a:r>
            <a:rPr lang="pl-PL" dirty="0"/>
            <a:t>Bug recovery</a:t>
          </a:r>
          <a:endParaRPr lang="en-US" dirty="0"/>
        </a:p>
      </dgm:t>
    </dgm:pt>
    <dgm:pt modelId="{4E06E9FC-E79B-439D-B868-2067228A9893}" type="parTrans" cxnId="{0C7E34C2-4BE2-478A-A12B-72B123455B4F}">
      <dgm:prSet/>
      <dgm:spPr/>
      <dgm:t>
        <a:bodyPr/>
        <a:lstStyle/>
        <a:p>
          <a:endParaRPr lang="en-US"/>
        </a:p>
      </dgm:t>
    </dgm:pt>
    <dgm:pt modelId="{6DEECC23-8184-4A0D-AFB2-BBC6BF0B4E3A}" type="sibTrans" cxnId="{0C7E34C2-4BE2-478A-A12B-72B123455B4F}">
      <dgm:prSet/>
      <dgm:spPr/>
      <dgm:t>
        <a:bodyPr/>
        <a:lstStyle/>
        <a:p>
          <a:endParaRPr lang="en-US"/>
        </a:p>
      </dgm:t>
    </dgm:pt>
    <dgm:pt modelId="{27D5A443-7A9F-4D45-ACC2-832D11609D04}">
      <dgm:prSet/>
      <dgm:spPr/>
      <dgm:t>
        <a:bodyPr/>
        <a:lstStyle/>
        <a:p>
          <a:r>
            <a:rPr lang="pl-PL" dirty="0"/>
            <a:t>Upgrad</a:t>
          </a:r>
          <a:r>
            <a:rPr lang="en-US" dirty="0"/>
            <a:t>ability</a:t>
          </a:r>
        </a:p>
      </dgm:t>
    </dgm:pt>
    <dgm:pt modelId="{C6CC0868-4A93-4F52-A46C-F93F01CEF7BF}" type="parTrans" cxnId="{751EA63F-D804-45BF-9360-AB5314116B35}">
      <dgm:prSet/>
      <dgm:spPr/>
      <dgm:t>
        <a:bodyPr/>
        <a:lstStyle/>
        <a:p>
          <a:endParaRPr lang="en-US"/>
        </a:p>
      </dgm:t>
    </dgm:pt>
    <dgm:pt modelId="{B838B120-6DCB-48A8-8335-C22A7E26DF75}" type="sibTrans" cxnId="{751EA63F-D804-45BF-9360-AB5314116B35}">
      <dgm:prSet/>
      <dgm:spPr/>
      <dgm:t>
        <a:bodyPr/>
        <a:lstStyle/>
        <a:p>
          <a:endParaRPr lang="en-US"/>
        </a:p>
      </dgm:t>
    </dgm:pt>
    <dgm:pt modelId="{AB973786-E395-498E-9430-AEF06AF8EC38}">
      <dgm:prSet/>
      <dgm:spPr/>
      <dgm:t>
        <a:bodyPr/>
        <a:lstStyle/>
        <a:p>
          <a:r>
            <a:rPr lang="en-US"/>
            <a:t>Privacy protection</a:t>
          </a:r>
          <a:endParaRPr lang="en-US" dirty="0"/>
        </a:p>
      </dgm:t>
    </dgm:pt>
    <dgm:pt modelId="{259F79D9-9BBE-45AC-8925-28250E1600A1}" type="parTrans" cxnId="{6E2B4F5A-D114-4FF6-8606-045BC43D490E}">
      <dgm:prSet/>
      <dgm:spPr/>
      <dgm:t>
        <a:bodyPr/>
        <a:lstStyle/>
        <a:p>
          <a:endParaRPr lang="en-US"/>
        </a:p>
      </dgm:t>
    </dgm:pt>
    <dgm:pt modelId="{C18FFEAC-E675-40D0-8B34-55C16BE92372}" type="sibTrans" cxnId="{6E2B4F5A-D114-4FF6-8606-045BC43D490E}">
      <dgm:prSet/>
      <dgm:spPr/>
      <dgm:t>
        <a:bodyPr/>
        <a:lstStyle/>
        <a:p>
          <a:endParaRPr lang="en-US"/>
        </a:p>
      </dgm:t>
    </dgm:pt>
    <dgm:pt modelId="{4D2338F6-7E0F-4E3D-904A-D6CA2FF02452}" type="pres">
      <dgm:prSet presAssocID="{3F3A8D19-9928-444A-9473-F4FCCE20ED5C}" presName="compositeShape" presStyleCnt="0">
        <dgm:presLayoutVars>
          <dgm:chMax val="7"/>
          <dgm:dir/>
          <dgm:resizeHandles val="exact"/>
        </dgm:presLayoutVars>
      </dgm:prSet>
      <dgm:spPr/>
    </dgm:pt>
    <dgm:pt modelId="{FAE3A3C3-2327-4512-AC6F-633E4D8608D6}" type="pres">
      <dgm:prSet presAssocID="{BFC3607B-AF2B-4756-A212-8CF7813D3627}" presName="circ1" presStyleLbl="vennNode1" presStyleIdx="0" presStyleCnt="7"/>
      <dgm:spPr>
        <a:solidFill>
          <a:schemeClr val="tx2">
            <a:alpha val="50000"/>
          </a:schemeClr>
        </a:solidFill>
      </dgm:spPr>
    </dgm:pt>
    <dgm:pt modelId="{890B3DBE-57DF-4C49-AC21-02E8C1540BD6}" type="pres">
      <dgm:prSet presAssocID="{BFC3607B-AF2B-4756-A212-8CF7813D3627}" presName="circ1Tx" presStyleLbl="revTx" presStyleIdx="0" presStyleCnt="0">
        <dgm:presLayoutVars>
          <dgm:chMax val="0"/>
          <dgm:chPref val="0"/>
          <dgm:bulletEnabled val="1"/>
        </dgm:presLayoutVars>
      </dgm:prSet>
      <dgm:spPr/>
    </dgm:pt>
    <dgm:pt modelId="{6995AB0E-9CF5-4E29-BFC5-5553C4C5E8CE}" type="pres">
      <dgm:prSet presAssocID="{45C94CEC-4E4F-4078-90AD-FB536F6C8BEE}" presName="circ2" presStyleLbl="vennNode1" presStyleIdx="1" presStyleCnt="7"/>
      <dgm:spPr>
        <a:solidFill>
          <a:schemeClr val="tx2">
            <a:alpha val="50000"/>
          </a:schemeClr>
        </a:solidFill>
      </dgm:spPr>
    </dgm:pt>
    <dgm:pt modelId="{EC224EF7-4A70-4FF6-A6E4-4AE5562BE7EA}" type="pres">
      <dgm:prSet presAssocID="{45C94CEC-4E4F-4078-90AD-FB536F6C8BEE}" presName="circ2Tx" presStyleLbl="revTx" presStyleIdx="0" presStyleCnt="0">
        <dgm:presLayoutVars>
          <dgm:chMax val="0"/>
          <dgm:chPref val="0"/>
          <dgm:bulletEnabled val="1"/>
        </dgm:presLayoutVars>
      </dgm:prSet>
      <dgm:spPr/>
    </dgm:pt>
    <dgm:pt modelId="{3064349A-06DB-4657-9FF2-5EF0466CE513}" type="pres">
      <dgm:prSet presAssocID="{D2F9CCCA-5B48-4173-902B-343D6BAEA9EA}" presName="circ3" presStyleLbl="vennNode1" presStyleIdx="2" presStyleCnt="7"/>
      <dgm:spPr>
        <a:solidFill>
          <a:schemeClr val="tx2">
            <a:alpha val="50000"/>
          </a:schemeClr>
        </a:solidFill>
      </dgm:spPr>
    </dgm:pt>
    <dgm:pt modelId="{FA211A98-D6F2-43DF-ACFD-97AAD15DF185}" type="pres">
      <dgm:prSet presAssocID="{D2F9CCCA-5B48-4173-902B-343D6BAEA9EA}" presName="circ3Tx" presStyleLbl="revTx" presStyleIdx="0" presStyleCnt="0">
        <dgm:presLayoutVars>
          <dgm:chMax val="0"/>
          <dgm:chPref val="0"/>
          <dgm:bulletEnabled val="1"/>
        </dgm:presLayoutVars>
      </dgm:prSet>
      <dgm:spPr/>
    </dgm:pt>
    <dgm:pt modelId="{C3CA01E7-7E76-4736-9412-AAAE203FBF27}" type="pres">
      <dgm:prSet presAssocID="{AB973786-E395-498E-9430-AEF06AF8EC38}" presName="circ4" presStyleLbl="vennNode1" presStyleIdx="3" presStyleCnt="7"/>
      <dgm:spPr>
        <a:solidFill>
          <a:schemeClr val="tx2">
            <a:lumMod val="75000"/>
            <a:alpha val="50000"/>
          </a:schemeClr>
        </a:solidFill>
      </dgm:spPr>
    </dgm:pt>
    <dgm:pt modelId="{7B70E375-5823-4B28-9CE2-2D542D51AC70}" type="pres">
      <dgm:prSet presAssocID="{AB973786-E395-498E-9430-AEF06AF8EC38}" presName="circ4Tx" presStyleLbl="revTx" presStyleIdx="0" presStyleCnt="0">
        <dgm:presLayoutVars>
          <dgm:chMax val="0"/>
          <dgm:chPref val="0"/>
          <dgm:bulletEnabled val="1"/>
        </dgm:presLayoutVars>
      </dgm:prSet>
      <dgm:spPr/>
    </dgm:pt>
    <dgm:pt modelId="{59864DA4-75D9-4BEA-8E90-65D3E33CEC4E}" type="pres">
      <dgm:prSet presAssocID="{9D473485-C142-4564-BBCD-4EF7A3D1B037}" presName="circ5" presStyleLbl="vennNode1" presStyleIdx="4" presStyleCnt="7"/>
      <dgm:spPr>
        <a:solidFill>
          <a:schemeClr val="tx2">
            <a:lumMod val="75000"/>
            <a:alpha val="50000"/>
          </a:schemeClr>
        </a:solidFill>
      </dgm:spPr>
    </dgm:pt>
    <dgm:pt modelId="{7F5314EF-1E76-4F86-9FC0-8D4626C9A582}" type="pres">
      <dgm:prSet presAssocID="{9D473485-C142-4564-BBCD-4EF7A3D1B037}" presName="circ5Tx" presStyleLbl="revTx" presStyleIdx="0" presStyleCnt="0">
        <dgm:presLayoutVars>
          <dgm:chMax val="0"/>
          <dgm:chPref val="0"/>
          <dgm:bulletEnabled val="1"/>
        </dgm:presLayoutVars>
      </dgm:prSet>
      <dgm:spPr/>
    </dgm:pt>
    <dgm:pt modelId="{F9F0C3B9-865A-4DE9-B35B-8DC35EC27779}" type="pres">
      <dgm:prSet presAssocID="{27D5A443-7A9F-4D45-ACC2-832D11609D04}" presName="circ6" presStyleLbl="vennNode1" presStyleIdx="5" presStyleCnt="7"/>
      <dgm:spPr>
        <a:solidFill>
          <a:schemeClr val="tx2">
            <a:lumMod val="75000"/>
            <a:alpha val="50000"/>
          </a:schemeClr>
        </a:solidFill>
      </dgm:spPr>
    </dgm:pt>
    <dgm:pt modelId="{979998E3-A6C3-4F24-8751-83EE8944A166}" type="pres">
      <dgm:prSet presAssocID="{27D5A443-7A9F-4D45-ACC2-832D11609D04}" presName="circ6Tx" presStyleLbl="revTx" presStyleIdx="0" presStyleCnt="0">
        <dgm:presLayoutVars>
          <dgm:chMax val="0"/>
          <dgm:chPref val="0"/>
          <dgm:bulletEnabled val="1"/>
        </dgm:presLayoutVars>
      </dgm:prSet>
      <dgm:spPr/>
    </dgm:pt>
    <dgm:pt modelId="{969258F5-0484-49E7-B3C7-8290A3EC09A4}" type="pres">
      <dgm:prSet presAssocID="{09AF070C-DE89-454B-B19D-31147DBE84E0}" presName="circ7" presStyleLbl="vennNode1" presStyleIdx="6" presStyleCnt="7"/>
      <dgm:spPr>
        <a:solidFill>
          <a:schemeClr val="tx2">
            <a:lumMod val="75000"/>
            <a:alpha val="50000"/>
          </a:schemeClr>
        </a:solidFill>
      </dgm:spPr>
    </dgm:pt>
    <dgm:pt modelId="{164319CF-435F-403D-82DF-D509CC3BD6DE}" type="pres">
      <dgm:prSet presAssocID="{09AF070C-DE89-454B-B19D-31147DBE84E0}" presName="circ7Tx" presStyleLbl="revTx" presStyleIdx="0" presStyleCnt="0">
        <dgm:presLayoutVars>
          <dgm:chMax val="0"/>
          <dgm:chPref val="0"/>
          <dgm:bulletEnabled val="1"/>
        </dgm:presLayoutVars>
      </dgm:prSet>
      <dgm:spPr/>
    </dgm:pt>
  </dgm:ptLst>
  <dgm:cxnLst>
    <dgm:cxn modelId="{824B6020-F5EF-4F3F-8E11-0F178C93CE00}" type="presOf" srcId="{09AF070C-DE89-454B-B19D-31147DBE84E0}" destId="{164319CF-435F-403D-82DF-D509CC3BD6DE}" srcOrd="0" destOrd="0" presId="urn:microsoft.com/office/officeart/2005/8/layout/venn1"/>
    <dgm:cxn modelId="{FDD0A339-0C48-40AB-8B0C-D5D09BCB26D1}" type="presOf" srcId="{3F3A8D19-9928-444A-9473-F4FCCE20ED5C}" destId="{4D2338F6-7E0F-4E3D-904A-D6CA2FF02452}" srcOrd="0" destOrd="0" presId="urn:microsoft.com/office/officeart/2005/8/layout/venn1"/>
    <dgm:cxn modelId="{751EA63F-D804-45BF-9360-AB5314116B35}" srcId="{3F3A8D19-9928-444A-9473-F4FCCE20ED5C}" destId="{27D5A443-7A9F-4D45-ACC2-832D11609D04}" srcOrd="5" destOrd="0" parTransId="{C6CC0868-4A93-4F52-A46C-F93F01CEF7BF}" sibTransId="{B838B120-6DCB-48A8-8335-C22A7E26DF75}"/>
    <dgm:cxn modelId="{231FC76B-CF7C-407C-BD0B-BD3B14A94E8B}" srcId="{3F3A8D19-9928-444A-9473-F4FCCE20ED5C}" destId="{45C94CEC-4E4F-4078-90AD-FB536F6C8BEE}" srcOrd="1" destOrd="0" parTransId="{7DF26F7C-C473-441E-A924-561085575A06}" sibTransId="{A24EDE21-8967-49DF-A552-52026F0283BE}"/>
    <dgm:cxn modelId="{29778977-44D5-4582-B8EF-15203F29E02E}" srcId="{3F3A8D19-9928-444A-9473-F4FCCE20ED5C}" destId="{9D473485-C142-4564-BBCD-4EF7A3D1B037}" srcOrd="4" destOrd="0" parTransId="{5148B9DC-A9F9-48DC-AE64-CCB7766F1FAE}" sibTransId="{3E3FE5B7-608E-4DC4-98E8-BB1D140C7CBF}"/>
    <dgm:cxn modelId="{6E2B4F5A-D114-4FF6-8606-045BC43D490E}" srcId="{3F3A8D19-9928-444A-9473-F4FCCE20ED5C}" destId="{AB973786-E395-498E-9430-AEF06AF8EC38}" srcOrd="3" destOrd="0" parTransId="{259F79D9-9BBE-45AC-8925-28250E1600A1}" sibTransId="{C18FFEAC-E675-40D0-8B34-55C16BE92372}"/>
    <dgm:cxn modelId="{6721379D-F13A-4C3D-BC2D-FA57A4BD2EF7}" srcId="{3F3A8D19-9928-444A-9473-F4FCCE20ED5C}" destId="{BFC3607B-AF2B-4756-A212-8CF7813D3627}" srcOrd="0" destOrd="0" parTransId="{109C30FF-9E75-4803-8CF3-ED5669D6B4C8}" sibTransId="{8C39233E-D192-43C5-93E7-BDDFAD7D2124}"/>
    <dgm:cxn modelId="{A2B7C2AC-5142-4AC1-A20F-AC4B17E2BA30}" type="presOf" srcId="{AB973786-E395-498E-9430-AEF06AF8EC38}" destId="{7B70E375-5823-4B28-9CE2-2D542D51AC70}" srcOrd="0" destOrd="0" presId="urn:microsoft.com/office/officeart/2005/8/layout/venn1"/>
    <dgm:cxn modelId="{6576D4B9-5FAB-49D2-8B10-797DBC071446}" srcId="{3F3A8D19-9928-444A-9473-F4FCCE20ED5C}" destId="{D2F9CCCA-5B48-4173-902B-343D6BAEA9EA}" srcOrd="2" destOrd="0" parTransId="{79DAEE0E-5573-4DC0-8883-BAEFB4393104}" sibTransId="{42A4BE2C-B62F-4A7D-B5D0-F541F3B790AC}"/>
    <dgm:cxn modelId="{E4F684C1-A1EE-42E1-858E-EB63A5B5AA0E}" type="presOf" srcId="{D2F9CCCA-5B48-4173-902B-343D6BAEA9EA}" destId="{FA211A98-D6F2-43DF-ACFD-97AAD15DF185}" srcOrd="0" destOrd="0" presId="urn:microsoft.com/office/officeart/2005/8/layout/venn1"/>
    <dgm:cxn modelId="{0C7E34C2-4BE2-478A-A12B-72B123455B4F}" srcId="{3F3A8D19-9928-444A-9473-F4FCCE20ED5C}" destId="{09AF070C-DE89-454B-B19D-31147DBE84E0}" srcOrd="6" destOrd="0" parTransId="{4E06E9FC-E79B-439D-B868-2067228A9893}" sibTransId="{6DEECC23-8184-4A0D-AFB2-BBC6BF0B4E3A}"/>
    <dgm:cxn modelId="{41DCA6D1-7A08-4DFC-ACDF-5E69AB045520}" type="presOf" srcId="{9D473485-C142-4564-BBCD-4EF7A3D1B037}" destId="{7F5314EF-1E76-4F86-9FC0-8D4626C9A582}" srcOrd="0" destOrd="0" presId="urn:microsoft.com/office/officeart/2005/8/layout/venn1"/>
    <dgm:cxn modelId="{D07168DE-858E-4D70-93F1-FF08BAADBE20}" type="presOf" srcId="{45C94CEC-4E4F-4078-90AD-FB536F6C8BEE}" destId="{EC224EF7-4A70-4FF6-A6E4-4AE5562BE7EA}" srcOrd="0" destOrd="0" presId="urn:microsoft.com/office/officeart/2005/8/layout/venn1"/>
    <dgm:cxn modelId="{9CC9AAF5-CDB2-4060-A48A-987A20455AC7}" type="presOf" srcId="{27D5A443-7A9F-4D45-ACC2-832D11609D04}" destId="{979998E3-A6C3-4F24-8751-83EE8944A166}" srcOrd="0" destOrd="0" presId="urn:microsoft.com/office/officeart/2005/8/layout/venn1"/>
    <dgm:cxn modelId="{D77B27F8-FCE2-4C82-8A78-79E1EEAE982D}" type="presOf" srcId="{BFC3607B-AF2B-4756-A212-8CF7813D3627}" destId="{890B3DBE-57DF-4C49-AC21-02E8C1540BD6}" srcOrd="0" destOrd="0" presId="urn:microsoft.com/office/officeart/2005/8/layout/venn1"/>
    <dgm:cxn modelId="{679AE14F-EF50-476F-B648-5EAFD15BBC19}" type="presParOf" srcId="{4D2338F6-7E0F-4E3D-904A-D6CA2FF02452}" destId="{FAE3A3C3-2327-4512-AC6F-633E4D8608D6}" srcOrd="0" destOrd="0" presId="urn:microsoft.com/office/officeart/2005/8/layout/venn1"/>
    <dgm:cxn modelId="{8B7BCF0A-A1D3-43A5-B987-E6F28C61AA1C}" type="presParOf" srcId="{4D2338F6-7E0F-4E3D-904A-D6CA2FF02452}" destId="{890B3DBE-57DF-4C49-AC21-02E8C1540BD6}" srcOrd="1" destOrd="0" presId="urn:microsoft.com/office/officeart/2005/8/layout/venn1"/>
    <dgm:cxn modelId="{BF29C0D8-7EFC-430B-8665-884EE43A2162}" type="presParOf" srcId="{4D2338F6-7E0F-4E3D-904A-D6CA2FF02452}" destId="{6995AB0E-9CF5-4E29-BFC5-5553C4C5E8CE}" srcOrd="2" destOrd="0" presId="urn:microsoft.com/office/officeart/2005/8/layout/venn1"/>
    <dgm:cxn modelId="{75F7A43B-7760-478D-BD5D-708AA4DF104F}" type="presParOf" srcId="{4D2338F6-7E0F-4E3D-904A-D6CA2FF02452}" destId="{EC224EF7-4A70-4FF6-A6E4-4AE5562BE7EA}" srcOrd="3" destOrd="0" presId="urn:microsoft.com/office/officeart/2005/8/layout/venn1"/>
    <dgm:cxn modelId="{F0F1628A-29E6-4242-B070-1C0A9C28C6C4}" type="presParOf" srcId="{4D2338F6-7E0F-4E3D-904A-D6CA2FF02452}" destId="{3064349A-06DB-4657-9FF2-5EF0466CE513}" srcOrd="4" destOrd="0" presId="urn:microsoft.com/office/officeart/2005/8/layout/venn1"/>
    <dgm:cxn modelId="{2536FF14-9E0A-4003-B964-343A44D3A34A}" type="presParOf" srcId="{4D2338F6-7E0F-4E3D-904A-D6CA2FF02452}" destId="{FA211A98-D6F2-43DF-ACFD-97AAD15DF185}" srcOrd="5" destOrd="0" presId="urn:microsoft.com/office/officeart/2005/8/layout/venn1"/>
    <dgm:cxn modelId="{99E88B47-0C72-4F7A-9D2B-A408CB885853}" type="presParOf" srcId="{4D2338F6-7E0F-4E3D-904A-D6CA2FF02452}" destId="{C3CA01E7-7E76-4736-9412-AAAE203FBF27}" srcOrd="6" destOrd="0" presId="urn:microsoft.com/office/officeart/2005/8/layout/venn1"/>
    <dgm:cxn modelId="{99158936-B169-4875-B4D2-CB72E5F3F6AC}" type="presParOf" srcId="{4D2338F6-7E0F-4E3D-904A-D6CA2FF02452}" destId="{7B70E375-5823-4B28-9CE2-2D542D51AC70}" srcOrd="7" destOrd="0" presId="urn:microsoft.com/office/officeart/2005/8/layout/venn1"/>
    <dgm:cxn modelId="{58EC6A1E-62A0-4C53-BC52-8A85C54BDFFD}" type="presParOf" srcId="{4D2338F6-7E0F-4E3D-904A-D6CA2FF02452}" destId="{59864DA4-75D9-4BEA-8E90-65D3E33CEC4E}" srcOrd="8" destOrd="0" presId="urn:microsoft.com/office/officeart/2005/8/layout/venn1"/>
    <dgm:cxn modelId="{82913856-34C0-4206-9324-EEF85FB659AA}" type="presParOf" srcId="{4D2338F6-7E0F-4E3D-904A-D6CA2FF02452}" destId="{7F5314EF-1E76-4F86-9FC0-8D4626C9A582}" srcOrd="9" destOrd="0" presId="urn:microsoft.com/office/officeart/2005/8/layout/venn1"/>
    <dgm:cxn modelId="{CB233FA3-9ADB-426E-BF5E-211BC03FFE36}" type="presParOf" srcId="{4D2338F6-7E0F-4E3D-904A-D6CA2FF02452}" destId="{F9F0C3B9-865A-4DE9-B35B-8DC35EC27779}" srcOrd="10" destOrd="0" presId="urn:microsoft.com/office/officeart/2005/8/layout/venn1"/>
    <dgm:cxn modelId="{DC84D6C3-3578-44D9-9CAC-46B51E07E397}" type="presParOf" srcId="{4D2338F6-7E0F-4E3D-904A-D6CA2FF02452}" destId="{979998E3-A6C3-4F24-8751-83EE8944A166}" srcOrd="11" destOrd="0" presId="urn:microsoft.com/office/officeart/2005/8/layout/venn1"/>
    <dgm:cxn modelId="{3A480DDC-941F-45A2-920E-2E43EDC7955E}" type="presParOf" srcId="{4D2338F6-7E0F-4E3D-904A-D6CA2FF02452}" destId="{969258F5-0484-49E7-B3C7-8290A3EC09A4}" srcOrd="12" destOrd="0" presId="urn:microsoft.com/office/officeart/2005/8/layout/venn1"/>
    <dgm:cxn modelId="{9A2CC071-6992-4EEE-AD1A-9A3DB8750054}" type="presParOf" srcId="{4D2338F6-7E0F-4E3D-904A-D6CA2FF02452}" destId="{164319CF-435F-403D-82DF-D509CC3BD6DE}" srcOrd="1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533CACE-0D31-4C84-B714-15662A3F88B8}" type="doc">
      <dgm:prSet loTypeId="urn:microsoft.com/office/officeart/2005/8/layout/rings+Icon" loCatId="relationship" qsTypeId="urn:microsoft.com/office/officeart/2005/8/quickstyle/simple1" qsCatId="simple" csTypeId="urn:microsoft.com/office/officeart/2005/8/colors/accent1_2" csCatId="accent1" phldr="1"/>
      <dgm:spPr/>
      <dgm:t>
        <a:bodyPr/>
        <a:lstStyle/>
        <a:p>
          <a:endParaRPr lang="en-US"/>
        </a:p>
      </dgm:t>
    </dgm:pt>
    <dgm:pt modelId="{7F5F6C20-C038-400E-86E0-4DFFD0287A32}">
      <dgm:prSet custT="1"/>
      <dgm:spPr>
        <a:solidFill>
          <a:schemeClr val="tx1">
            <a:lumMod val="65000"/>
            <a:alpha val="50000"/>
          </a:schemeClr>
        </a:solidFill>
      </dgm:spPr>
      <dgm:t>
        <a:bodyPr/>
        <a:lstStyle/>
        <a:p>
          <a:r>
            <a:rPr lang="pl-PL" sz="8000" dirty="0"/>
            <a:t>?</a:t>
          </a:r>
          <a:endParaRPr lang="en-US" sz="8000" dirty="0"/>
        </a:p>
      </dgm:t>
    </dgm:pt>
    <dgm:pt modelId="{1C6C3434-7E60-4425-B02B-FD9B7F6AE40E}" type="parTrans" cxnId="{566B7CB1-F7EC-492A-B972-C4A677C71845}">
      <dgm:prSet/>
      <dgm:spPr/>
      <dgm:t>
        <a:bodyPr/>
        <a:lstStyle/>
        <a:p>
          <a:endParaRPr lang="en-US"/>
        </a:p>
      </dgm:t>
    </dgm:pt>
    <dgm:pt modelId="{BFD83FF4-412F-40E2-9674-ED386B0073E4}" type="sibTrans" cxnId="{566B7CB1-F7EC-492A-B972-C4A677C71845}">
      <dgm:prSet/>
      <dgm:spPr/>
      <dgm:t>
        <a:bodyPr/>
        <a:lstStyle/>
        <a:p>
          <a:endParaRPr lang="en-US"/>
        </a:p>
      </dgm:t>
    </dgm:pt>
    <dgm:pt modelId="{A16AC7F3-8783-4357-B6A9-596057B997B9}">
      <dgm:prSet custT="1"/>
      <dgm:spPr>
        <a:solidFill>
          <a:schemeClr val="tx1">
            <a:lumMod val="65000"/>
            <a:alpha val="50000"/>
          </a:schemeClr>
        </a:solidFill>
      </dgm:spPr>
      <dgm:t>
        <a:bodyPr/>
        <a:lstStyle/>
        <a:p>
          <a:r>
            <a:rPr lang="pl-PL" sz="8800" dirty="0"/>
            <a:t>?</a:t>
          </a:r>
          <a:endParaRPr lang="en-US" sz="8800" dirty="0"/>
        </a:p>
      </dgm:t>
    </dgm:pt>
    <dgm:pt modelId="{64126B8F-581C-4FA7-8790-A2F8ED4A715E}" type="parTrans" cxnId="{16894CC1-F459-4AC5-BE8E-0C14F94695FB}">
      <dgm:prSet/>
      <dgm:spPr/>
      <dgm:t>
        <a:bodyPr/>
        <a:lstStyle/>
        <a:p>
          <a:endParaRPr lang="en-US"/>
        </a:p>
      </dgm:t>
    </dgm:pt>
    <dgm:pt modelId="{41863476-0FE8-4F91-95D4-BD0A4A95DBE6}" type="sibTrans" cxnId="{16894CC1-F459-4AC5-BE8E-0C14F94695FB}">
      <dgm:prSet/>
      <dgm:spPr/>
      <dgm:t>
        <a:bodyPr/>
        <a:lstStyle/>
        <a:p>
          <a:endParaRPr lang="en-US"/>
        </a:p>
      </dgm:t>
    </dgm:pt>
    <dgm:pt modelId="{3FE485AC-205C-40B1-B5AD-C74537E67A56}">
      <dgm:prSet custT="1"/>
      <dgm:spPr>
        <a:solidFill>
          <a:schemeClr val="tx1">
            <a:lumMod val="65000"/>
            <a:alpha val="50000"/>
          </a:schemeClr>
        </a:solidFill>
      </dgm:spPr>
      <dgm:t>
        <a:bodyPr/>
        <a:lstStyle/>
        <a:p>
          <a:r>
            <a:rPr lang="pl-PL" sz="8800" dirty="0"/>
            <a:t>?</a:t>
          </a:r>
          <a:endParaRPr lang="en-US" sz="8800" dirty="0"/>
        </a:p>
      </dgm:t>
    </dgm:pt>
    <dgm:pt modelId="{83BF40A1-16E8-478B-B044-D5E2D2925EC2}" type="parTrans" cxnId="{E2B59CC6-E4EE-4F57-A92D-234FD894E74D}">
      <dgm:prSet/>
      <dgm:spPr/>
      <dgm:t>
        <a:bodyPr/>
        <a:lstStyle/>
        <a:p>
          <a:endParaRPr lang="en-US"/>
        </a:p>
      </dgm:t>
    </dgm:pt>
    <dgm:pt modelId="{4CB716D3-7945-4632-A90C-FE4241F99444}" type="sibTrans" cxnId="{E2B59CC6-E4EE-4F57-A92D-234FD894E74D}">
      <dgm:prSet/>
      <dgm:spPr/>
      <dgm:t>
        <a:bodyPr/>
        <a:lstStyle/>
        <a:p>
          <a:endParaRPr lang="en-US"/>
        </a:p>
      </dgm:t>
    </dgm:pt>
    <dgm:pt modelId="{D35F5E83-DE2E-41A3-81E0-630E259D080C}">
      <dgm:prSet custT="1"/>
      <dgm:spPr>
        <a:solidFill>
          <a:schemeClr val="tx1">
            <a:lumMod val="65000"/>
            <a:alpha val="50000"/>
          </a:schemeClr>
        </a:solidFill>
      </dgm:spPr>
      <dgm:t>
        <a:bodyPr/>
        <a:lstStyle/>
        <a:p>
          <a:r>
            <a:rPr lang="pl-PL" sz="8800" dirty="0"/>
            <a:t>?</a:t>
          </a:r>
          <a:endParaRPr lang="en-US" sz="8800" dirty="0"/>
        </a:p>
      </dgm:t>
    </dgm:pt>
    <dgm:pt modelId="{C7FDA902-A864-446C-B909-16C608FB1620}" type="parTrans" cxnId="{AB0FB798-9C61-4545-B139-DB8959791C5C}">
      <dgm:prSet/>
      <dgm:spPr/>
      <dgm:t>
        <a:bodyPr/>
        <a:lstStyle/>
        <a:p>
          <a:endParaRPr lang="en-US"/>
        </a:p>
      </dgm:t>
    </dgm:pt>
    <dgm:pt modelId="{C6DFE011-7D57-48DB-AFB0-ADEAE2C19C88}" type="sibTrans" cxnId="{AB0FB798-9C61-4545-B139-DB8959791C5C}">
      <dgm:prSet/>
      <dgm:spPr/>
      <dgm:t>
        <a:bodyPr/>
        <a:lstStyle/>
        <a:p>
          <a:endParaRPr lang="en-US"/>
        </a:p>
      </dgm:t>
    </dgm:pt>
    <dgm:pt modelId="{09704DF0-8D21-443B-B81C-C6BEE5238C8F}">
      <dgm:prSet custT="1"/>
      <dgm:spPr>
        <a:solidFill>
          <a:schemeClr val="tx1">
            <a:lumMod val="65000"/>
            <a:alpha val="50000"/>
          </a:schemeClr>
        </a:solidFill>
      </dgm:spPr>
      <dgm:t>
        <a:bodyPr/>
        <a:lstStyle/>
        <a:p>
          <a:r>
            <a:rPr lang="pl-PL" sz="8800" dirty="0"/>
            <a:t>?</a:t>
          </a:r>
          <a:endParaRPr lang="en-US" sz="8800" dirty="0"/>
        </a:p>
      </dgm:t>
    </dgm:pt>
    <dgm:pt modelId="{BB48C75E-32DC-415D-876C-2970A4B3C0F5}" type="parTrans" cxnId="{B529A46D-9591-44E3-B04E-F6AA042EDEDB}">
      <dgm:prSet/>
      <dgm:spPr/>
      <dgm:t>
        <a:bodyPr/>
        <a:lstStyle/>
        <a:p>
          <a:endParaRPr lang="en-US"/>
        </a:p>
      </dgm:t>
    </dgm:pt>
    <dgm:pt modelId="{BF02F04C-4DC9-42B7-9FDB-CF681DD1329A}" type="sibTrans" cxnId="{B529A46D-9591-44E3-B04E-F6AA042EDEDB}">
      <dgm:prSet/>
      <dgm:spPr/>
      <dgm:t>
        <a:bodyPr/>
        <a:lstStyle/>
        <a:p>
          <a:endParaRPr lang="en-US"/>
        </a:p>
      </dgm:t>
    </dgm:pt>
    <dgm:pt modelId="{7B64A5BF-AC6D-49CE-8DC4-D54C9DBD1515}">
      <dgm:prSet custT="1"/>
      <dgm:spPr>
        <a:solidFill>
          <a:schemeClr val="tx1">
            <a:lumMod val="65000"/>
            <a:alpha val="50000"/>
          </a:schemeClr>
        </a:solidFill>
      </dgm:spPr>
      <dgm:t>
        <a:bodyPr/>
        <a:lstStyle/>
        <a:p>
          <a:r>
            <a:rPr lang="pl-PL" sz="8800" dirty="0"/>
            <a:t>?</a:t>
          </a:r>
          <a:endParaRPr lang="en-US" sz="8800" dirty="0"/>
        </a:p>
      </dgm:t>
    </dgm:pt>
    <dgm:pt modelId="{68B0BD0C-9426-443D-BDBB-7A7AD6A5B634}" type="parTrans" cxnId="{B496A311-74C7-4E0C-AF9A-ECB203599DAB}">
      <dgm:prSet/>
      <dgm:spPr/>
      <dgm:t>
        <a:bodyPr/>
        <a:lstStyle/>
        <a:p>
          <a:endParaRPr lang="en-US"/>
        </a:p>
      </dgm:t>
    </dgm:pt>
    <dgm:pt modelId="{65D5B0CA-038B-4B3C-A745-67B4A2549D76}" type="sibTrans" cxnId="{B496A311-74C7-4E0C-AF9A-ECB203599DAB}">
      <dgm:prSet/>
      <dgm:spPr/>
      <dgm:t>
        <a:bodyPr/>
        <a:lstStyle/>
        <a:p>
          <a:endParaRPr lang="en-US"/>
        </a:p>
      </dgm:t>
    </dgm:pt>
    <dgm:pt modelId="{735E3C65-A584-4EBB-B581-486FDECB63AF}" type="pres">
      <dgm:prSet presAssocID="{F533CACE-0D31-4C84-B714-15662A3F88B8}" presName="Name0" presStyleCnt="0">
        <dgm:presLayoutVars>
          <dgm:chMax val="7"/>
          <dgm:dir/>
          <dgm:resizeHandles val="exact"/>
        </dgm:presLayoutVars>
      </dgm:prSet>
      <dgm:spPr/>
    </dgm:pt>
    <dgm:pt modelId="{AB40F5A8-7B1D-4DEE-AA75-FCB2A25C3106}" type="pres">
      <dgm:prSet presAssocID="{F533CACE-0D31-4C84-B714-15662A3F88B8}" presName="ellipse1" presStyleLbl="vennNode1" presStyleIdx="0" presStyleCnt="6">
        <dgm:presLayoutVars>
          <dgm:bulletEnabled val="1"/>
        </dgm:presLayoutVars>
      </dgm:prSet>
      <dgm:spPr/>
    </dgm:pt>
    <dgm:pt modelId="{32D7E4C2-0E78-44F9-8058-3D6D2ABC7F48}" type="pres">
      <dgm:prSet presAssocID="{F533CACE-0D31-4C84-B714-15662A3F88B8}" presName="ellipse2" presStyleLbl="vennNode1" presStyleIdx="1" presStyleCnt="6">
        <dgm:presLayoutVars>
          <dgm:bulletEnabled val="1"/>
        </dgm:presLayoutVars>
      </dgm:prSet>
      <dgm:spPr/>
    </dgm:pt>
    <dgm:pt modelId="{4C4BE6E2-2D74-44AA-8B57-3A1D764E7818}" type="pres">
      <dgm:prSet presAssocID="{F533CACE-0D31-4C84-B714-15662A3F88B8}" presName="ellipse3" presStyleLbl="vennNode1" presStyleIdx="2" presStyleCnt="6">
        <dgm:presLayoutVars>
          <dgm:bulletEnabled val="1"/>
        </dgm:presLayoutVars>
      </dgm:prSet>
      <dgm:spPr/>
    </dgm:pt>
    <dgm:pt modelId="{534B4557-FD21-4A41-A905-7AABB0D4A5FC}" type="pres">
      <dgm:prSet presAssocID="{F533CACE-0D31-4C84-B714-15662A3F88B8}" presName="ellipse4" presStyleLbl="vennNode1" presStyleIdx="3" presStyleCnt="6">
        <dgm:presLayoutVars>
          <dgm:bulletEnabled val="1"/>
        </dgm:presLayoutVars>
      </dgm:prSet>
      <dgm:spPr/>
    </dgm:pt>
    <dgm:pt modelId="{9C975803-9A6E-4467-828B-D5AB4CC5B1A1}" type="pres">
      <dgm:prSet presAssocID="{F533CACE-0D31-4C84-B714-15662A3F88B8}" presName="ellipse5" presStyleLbl="vennNode1" presStyleIdx="4" presStyleCnt="6">
        <dgm:presLayoutVars>
          <dgm:bulletEnabled val="1"/>
        </dgm:presLayoutVars>
      </dgm:prSet>
      <dgm:spPr/>
    </dgm:pt>
    <dgm:pt modelId="{D340DA58-700D-4807-B4CD-C678508BC9E3}" type="pres">
      <dgm:prSet presAssocID="{F533CACE-0D31-4C84-B714-15662A3F88B8}" presName="ellipse6" presStyleLbl="vennNode1" presStyleIdx="5" presStyleCnt="6">
        <dgm:presLayoutVars>
          <dgm:bulletEnabled val="1"/>
        </dgm:presLayoutVars>
      </dgm:prSet>
      <dgm:spPr/>
    </dgm:pt>
  </dgm:ptLst>
  <dgm:cxnLst>
    <dgm:cxn modelId="{B496A311-74C7-4E0C-AF9A-ECB203599DAB}" srcId="{F533CACE-0D31-4C84-B714-15662A3F88B8}" destId="{7B64A5BF-AC6D-49CE-8DC4-D54C9DBD1515}" srcOrd="5" destOrd="0" parTransId="{68B0BD0C-9426-443D-BDBB-7A7AD6A5B634}" sibTransId="{65D5B0CA-038B-4B3C-A745-67B4A2549D76}"/>
    <dgm:cxn modelId="{4BD5484B-7FFD-4E60-8799-02065C3E9643}" type="presOf" srcId="{7F5F6C20-C038-400E-86E0-4DFFD0287A32}" destId="{AB40F5A8-7B1D-4DEE-AA75-FCB2A25C3106}" srcOrd="0" destOrd="0" presId="urn:microsoft.com/office/officeart/2005/8/layout/rings+Icon"/>
    <dgm:cxn modelId="{B529A46D-9591-44E3-B04E-F6AA042EDEDB}" srcId="{F533CACE-0D31-4C84-B714-15662A3F88B8}" destId="{09704DF0-8D21-443B-B81C-C6BEE5238C8F}" srcOrd="4" destOrd="0" parTransId="{BB48C75E-32DC-415D-876C-2970A4B3C0F5}" sibTransId="{BF02F04C-4DC9-42B7-9FDB-CF681DD1329A}"/>
    <dgm:cxn modelId="{00C6C96D-2019-4D8A-92A6-EEA8FAEA63D8}" type="presOf" srcId="{7B64A5BF-AC6D-49CE-8DC4-D54C9DBD1515}" destId="{D340DA58-700D-4807-B4CD-C678508BC9E3}" srcOrd="0" destOrd="0" presId="urn:microsoft.com/office/officeart/2005/8/layout/rings+Icon"/>
    <dgm:cxn modelId="{C4E63C77-AE9F-46AC-A1C2-F8061ABBFBB4}" type="presOf" srcId="{D35F5E83-DE2E-41A3-81E0-630E259D080C}" destId="{534B4557-FD21-4A41-A905-7AABB0D4A5FC}" srcOrd="0" destOrd="0" presId="urn:microsoft.com/office/officeart/2005/8/layout/rings+Icon"/>
    <dgm:cxn modelId="{AB0FB798-9C61-4545-B139-DB8959791C5C}" srcId="{F533CACE-0D31-4C84-B714-15662A3F88B8}" destId="{D35F5E83-DE2E-41A3-81E0-630E259D080C}" srcOrd="3" destOrd="0" parTransId="{C7FDA902-A864-446C-B909-16C608FB1620}" sibTransId="{C6DFE011-7D57-48DB-AFB0-ADEAE2C19C88}"/>
    <dgm:cxn modelId="{566B7CB1-F7EC-492A-B972-C4A677C71845}" srcId="{F533CACE-0D31-4C84-B714-15662A3F88B8}" destId="{7F5F6C20-C038-400E-86E0-4DFFD0287A32}" srcOrd="0" destOrd="0" parTransId="{1C6C3434-7E60-4425-B02B-FD9B7F6AE40E}" sibTransId="{BFD83FF4-412F-40E2-9674-ED386B0073E4}"/>
    <dgm:cxn modelId="{FA8D84B2-9B8F-4F78-9E80-E5149B322B48}" type="presOf" srcId="{09704DF0-8D21-443B-B81C-C6BEE5238C8F}" destId="{9C975803-9A6E-4467-828B-D5AB4CC5B1A1}" srcOrd="0" destOrd="0" presId="urn:microsoft.com/office/officeart/2005/8/layout/rings+Icon"/>
    <dgm:cxn modelId="{9371F5B7-78EE-490A-B852-7EC0C86409A6}" type="presOf" srcId="{A16AC7F3-8783-4357-B6A9-596057B997B9}" destId="{32D7E4C2-0E78-44F9-8058-3D6D2ABC7F48}" srcOrd="0" destOrd="0" presId="urn:microsoft.com/office/officeart/2005/8/layout/rings+Icon"/>
    <dgm:cxn modelId="{16894CC1-F459-4AC5-BE8E-0C14F94695FB}" srcId="{F533CACE-0D31-4C84-B714-15662A3F88B8}" destId="{A16AC7F3-8783-4357-B6A9-596057B997B9}" srcOrd="1" destOrd="0" parTransId="{64126B8F-581C-4FA7-8790-A2F8ED4A715E}" sibTransId="{41863476-0FE8-4F91-95D4-BD0A4A95DBE6}"/>
    <dgm:cxn modelId="{E2B59CC6-E4EE-4F57-A92D-234FD894E74D}" srcId="{F533CACE-0D31-4C84-B714-15662A3F88B8}" destId="{3FE485AC-205C-40B1-B5AD-C74537E67A56}" srcOrd="2" destOrd="0" parTransId="{83BF40A1-16E8-478B-B044-D5E2D2925EC2}" sibTransId="{4CB716D3-7945-4632-A90C-FE4241F99444}"/>
    <dgm:cxn modelId="{9ECEBEE9-79C5-4E13-9317-5CE87BC5B691}" type="presOf" srcId="{3FE485AC-205C-40B1-B5AD-C74537E67A56}" destId="{4C4BE6E2-2D74-44AA-8B57-3A1D764E7818}" srcOrd="0" destOrd="0" presId="urn:microsoft.com/office/officeart/2005/8/layout/rings+Icon"/>
    <dgm:cxn modelId="{0B8B99EA-7F5F-4A43-BEB7-299D51C76167}" type="presOf" srcId="{F533CACE-0D31-4C84-B714-15662A3F88B8}" destId="{735E3C65-A584-4EBB-B581-486FDECB63AF}" srcOrd="0" destOrd="0" presId="urn:microsoft.com/office/officeart/2005/8/layout/rings+Icon"/>
    <dgm:cxn modelId="{61A60E67-A686-4236-90AF-C47161C5899C}" type="presParOf" srcId="{735E3C65-A584-4EBB-B581-486FDECB63AF}" destId="{AB40F5A8-7B1D-4DEE-AA75-FCB2A25C3106}" srcOrd="0" destOrd="0" presId="urn:microsoft.com/office/officeart/2005/8/layout/rings+Icon"/>
    <dgm:cxn modelId="{9F230954-436B-4AD7-97EF-B8C2436851A4}" type="presParOf" srcId="{735E3C65-A584-4EBB-B581-486FDECB63AF}" destId="{32D7E4C2-0E78-44F9-8058-3D6D2ABC7F48}" srcOrd="1" destOrd="0" presId="urn:microsoft.com/office/officeart/2005/8/layout/rings+Icon"/>
    <dgm:cxn modelId="{9DF3396A-E847-4970-9C3A-F9064EDAA8C4}" type="presParOf" srcId="{735E3C65-A584-4EBB-B581-486FDECB63AF}" destId="{4C4BE6E2-2D74-44AA-8B57-3A1D764E7818}" srcOrd="2" destOrd="0" presId="urn:microsoft.com/office/officeart/2005/8/layout/rings+Icon"/>
    <dgm:cxn modelId="{0FF681CF-1560-4461-B4F5-AB4D7A0E2AEB}" type="presParOf" srcId="{735E3C65-A584-4EBB-B581-486FDECB63AF}" destId="{534B4557-FD21-4A41-A905-7AABB0D4A5FC}" srcOrd="3" destOrd="0" presId="urn:microsoft.com/office/officeart/2005/8/layout/rings+Icon"/>
    <dgm:cxn modelId="{1F4EABB4-ABAE-4081-AAD9-27CCD09A528C}" type="presParOf" srcId="{735E3C65-A584-4EBB-B581-486FDECB63AF}" destId="{9C975803-9A6E-4467-828B-D5AB4CC5B1A1}" srcOrd="4" destOrd="0" presId="urn:microsoft.com/office/officeart/2005/8/layout/rings+Icon"/>
    <dgm:cxn modelId="{20C776DC-6A21-468E-AE28-70A628602717}" type="presParOf" srcId="{735E3C65-A584-4EBB-B581-486FDECB63AF}" destId="{D340DA58-700D-4807-B4CD-C678508BC9E3}" srcOrd="5" destOrd="0" presId="urn:microsoft.com/office/officeart/2005/8/layout/rings+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12C-D8FE-4BBB-9465-76928F74AD67}">
      <dsp:nvSpPr>
        <dsp:cNvPr id="0" name=""/>
        <dsp:cNvSpPr/>
      </dsp:nvSpPr>
      <dsp:spPr>
        <a:xfrm>
          <a:off x="563450" y="484"/>
          <a:ext cx="2020264" cy="1212158"/>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endParaRPr lang="en-US" sz="2000" kern="1200" dirty="0"/>
        </a:p>
      </dsp:txBody>
      <dsp:txXfrm>
        <a:off x="622623" y="59657"/>
        <a:ext cx="1901918" cy="1093812"/>
      </dsp:txXfrm>
    </dsp:sp>
    <dsp:sp modelId="{2ADACAE6-81CC-470C-A881-0016EA0C3571}">
      <dsp:nvSpPr>
        <dsp:cNvPr id="0" name=""/>
        <dsp:cNvSpPr/>
      </dsp:nvSpPr>
      <dsp:spPr>
        <a:xfrm>
          <a:off x="2785741" y="484"/>
          <a:ext cx="2020264" cy="1212158"/>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endParaRPr lang="en-US" sz="5400" kern="1200" dirty="0">
            <a:solidFill>
              <a:schemeClr val="tx1">
                <a:lumMod val="75000"/>
              </a:schemeClr>
            </a:solidFill>
          </a:endParaRPr>
        </a:p>
      </dsp:txBody>
      <dsp:txXfrm>
        <a:off x="2844914" y="59657"/>
        <a:ext cx="1901918" cy="1093812"/>
      </dsp:txXfrm>
    </dsp:sp>
    <dsp:sp modelId="{2AF97EFE-1CE6-4A59-9547-8FBF08E684A4}">
      <dsp:nvSpPr>
        <dsp:cNvPr id="0" name=""/>
        <dsp:cNvSpPr/>
      </dsp:nvSpPr>
      <dsp:spPr>
        <a:xfrm>
          <a:off x="5008032" y="484"/>
          <a:ext cx="2020264" cy="1212158"/>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endParaRPr lang="en-US" sz="5400" kern="1200" dirty="0">
            <a:solidFill>
              <a:schemeClr val="tx1">
                <a:lumMod val="75000"/>
              </a:schemeClr>
            </a:solidFill>
          </a:endParaRPr>
        </a:p>
      </dsp:txBody>
      <dsp:txXfrm>
        <a:off x="5067205" y="59657"/>
        <a:ext cx="1901918" cy="1093812"/>
      </dsp:txXfrm>
    </dsp:sp>
    <dsp:sp modelId="{A557E60F-571B-4F1E-B3A2-F72BE3BB2F74}">
      <dsp:nvSpPr>
        <dsp:cNvPr id="0" name=""/>
        <dsp:cNvSpPr/>
      </dsp:nvSpPr>
      <dsp:spPr>
        <a:xfrm>
          <a:off x="563450" y="1414669"/>
          <a:ext cx="2020264" cy="1212158"/>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endParaRPr lang="en-US" sz="5400" kern="1200" dirty="0">
            <a:solidFill>
              <a:schemeClr val="tx1">
                <a:lumMod val="75000"/>
              </a:schemeClr>
            </a:solidFill>
          </a:endParaRPr>
        </a:p>
      </dsp:txBody>
      <dsp:txXfrm>
        <a:off x="622623" y="1473842"/>
        <a:ext cx="1901918" cy="1093812"/>
      </dsp:txXfrm>
    </dsp:sp>
    <dsp:sp modelId="{9DDFA782-2F6B-42EA-A143-392ED057D9C6}">
      <dsp:nvSpPr>
        <dsp:cNvPr id="0" name=""/>
        <dsp:cNvSpPr/>
      </dsp:nvSpPr>
      <dsp:spPr>
        <a:xfrm>
          <a:off x="2785741" y="1414669"/>
          <a:ext cx="2020264" cy="1212158"/>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endParaRPr lang="en-US" sz="5400" kern="1200" dirty="0">
            <a:solidFill>
              <a:schemeClr val="tx1">
                <a:lumMod val="75000"/>
              </a:schemeClr>
            </a:solidFill>
          </a:endParaRPr>
        </a:p>
      </dsp:txBody>
      <dsp:txXfrm>
        <a:off x="2844914" y="1473842"/>
        <a:ext cx="1901918" cy="1093812"/>
      </dsp:txXfrm>
    </dsp:sp>
    <dsp:sp modelId="{1E2F0D8B-DA0D-4B42-A90D-8F70C0B31531}">
      <dsp:nvSpPr>
        <dsp:cNvPr id="0" name=""/>
        <dsp:cNvSpPr/>
      </dsp:nvSpPr>
      <dsp:spPr>
        <a:xfrm>
          <a:off x="5008032" y="1414669"/>
          <a:ext cx="2020264" cy="1212158"/>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endParaRPr lang="en-US" sz="5400" kern="1200" dirty="0">
            <a:solidFill>
              <a:schemeClr val="tx1">
                <a:lumMod val="75000"/>
              </a:schemeClr>
            </a:solidFill>
          </a:endParaRPr>
        </a:p>
      </dsp:txBody>
      <dsp:txXfrm>
        <a:off x="5067205" y="1473842"/>
        <a:ext cx="1901918" cy="109381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40F5A8-7B1D-4DEE-AA75-FCB2A25C3106}">
      <dsp:nvSpPr>
        <dsp:cNvPr id="0" name=""/>
        <dsp:cNvSpPr/>
      </dsp:nvSpPr>
      <dsp:spPr>
        <a:xfrm>
          <a:off x="822692" y="0"/>
          <a:ext cx="2267970" cy="226808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Processing power</a:t>
          </a:r>
        </a:p>
      </dsp:txBody>
      <dsp:txXfrm>
        <a:off x="1154829" y="332153"/>
        <a:ext cx="1603696" cy="1603778"/>
      </dsp:txXfrm>
    </dsp:sp>
    <dsp:sp modelId="{32D7E4C2-0E78-44F9-8058-3D6D2ABC7F48}">
      <dsp:nvSpPr>
        <dsp:cNvPr id="0" name=""/>
        <dsp:cNvSpPr/>
      </dsp:nvSpPr>
      <dsp:spPr>
        <a:xfrm>
          <a:off x="2000731" y="1461704"/>
          <a:ext cx="2267970" cy="226808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t>Built-in governance</a:t>
          </a:r>
          <a:endParaRPr lang="en-US" sz="2000" kern="1200" dirty="0"/>
        </a:p>
      </dsp:txBody>
      <dsp:txXfrm>
        <a:off x="2332868" y="1793857"/>
        <a:ext cx="1603696" cy="1603778"/>
      </dsp:txXfrm>
    </dsp:sp>
    <dsp:sp modelId="{4C4BE6E2-2D74-44AA-8B57-3A1D764E7818}">
      <dsp:nvSpPr>
        <dsp:cNvPr id="0" name=""/>
        <dsp:cNvSpPr/>
      </dsp:nvSpPr>
      <dsp:spPr>
        <a:xfrm>
          <a:off x="3178771" y="0"/>
          <a:ext cx="2267970" cy="226808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t>Infrastructure for apps</a:t>
          </a:r>
          <a:endParaRPr lang="en-US" sz="2000" kern="1200" dirty="0"/>
        </a:p>
      </dsp:txBody>
      <dsp:txXfrm>
        <a:off x="3510908" y="332153"/>
        <a:ext cx="1603696" cy="1603778"/>
      </dsp:txXfrm>
    </dsp:sp>
    <dsp:sp modelId="{534B4557-FD21-4A41-A905-7AABB0D4A5FC}">
      <dsp:nvSpPr>
        <dsp:cNvPr id="0" name=""/>
        <dsp:cNvSpPr/>
      </dsp:nvSpPr>
      <dsp:spPr>
        <a:xfrm>
          <a:off x="4356810" y="1461704"/>
          <a:ext cx="2267970" cy="226808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No transaction fees</a:t>
          </a:r>
        </a:p>
      </dsp:txBody>
      <dsp:txXfrm>
        <a:off x="4688947" y="1793857"/>
        <a:ext cx="1603696" cy="1603778"/>
      </dsp:txXfrm>
    </dsp:sp>
    <dsp:sp modelId="{9C975803-9A6E-4467-828B-D5AB4CC5B1A1}">
      <dsp:nvSpPr>
        <dsp:cNvPr id="0" name=""/>
        <dsp:cNvSpPr/>
      </dsp:nvSpPr>
      <dsp:spPr>
        <a:xfrm>
          <a:off x="5534849" y="0"/>
          <a:ext cx="2267970" cy="226808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Publish source code, not assembly</a:t>
          </a:r>
        </a:p>
      </dsp:txBody>
      <dsp:txXfrm>
        <a:off x="5866986" y="332153"/>
        <a:ext cx="1603696" cy="1603778"/>
      </dsp:txXfrm>
    </dsp:sp>
    <dsp:sp modelId="{D340DA58-700D-4807-B4CD-C678508BC9E3}">
      <dsp:nvSpPr>
        <dsp:cNvPr id="0" name=""/>
        <dsp:cNvSpPr/>
      </dsp:nvSpPr>
      <dsp:spPr>
        <a:xfrm>
          <a:off x="6712889" y="1461704"/>
          <a:ext cx="2267970" cy="226808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Asynchronous communication</a:t>
          </a:r>
        </a:p>
      </dsp:txBody>
      <dsp:txXfrm>
        <a:off x="7045026" y="1793857"/>
        <a:ext cx="1603696" cy="160377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438E9B-4157-409F-BB42-E7DE1931121F}">
      <dsp:nvSpPr>
        <dsp:cNvPr id="0" name=""/>
        <dsp:cNvSpPr/>
      </dsp:nvSpPr>
      <dsp:spPr>
        <a:xfrm>
          <a:off x="0" y="1062514"/>
          <a:ext cx="9905999" cy="1416685"/>
        </a:xfrm>
        <a:prstGeom prst="notchedRightArrow">
          <a:avLst/>
        </a:prstGeom>
        <a:solidFill>
          <a:schemeClr val="tx1">
            <a:lumMod val="65000"/>
          </a:schemeClr>
        </a:solidFill>
        <a:ln>
          <a:noFill/>
        </a:ln>
        <a:effectLst/>
      </dsp:spPr>
      <dsp:style>
        <a:lnRef idx="0">
          <a:scrgbClr r="0" g="0" b="0"/>
        </a:lnRef>
        <a:fillRef idx="1">
          <a:scrgbClr r="0" g="0" b="0"/>
        </a:fillRef>
        <a:effectRef idx="0">
          <a:scrgbClr r="0" g="0" b="0"/>
        </a:effectRef>
        <a:fontRef idx="minor"/>
      </dsp:style>
    </dsp:sp>
    <dsp:sp modelId="{DF22F792-F2E4-402E-A408-C7F8D946EBCD}">
      <dsp:nvSpPr>
        <dsp:cNvPr id="0" name=""/>
        <dsp:cNvSpPr/>
      </dsp:nvSpPr>
      <dsp:spPr>
        <a:xfrm>
          <a:off x="2448" y="0"/>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pl-PL" sz="1300" kern="1200" dirty="0"/>
            <a:t>Project s</a:t>
          </a:r>
          <a:r>
            <a:rPr lang="en-US" sz="1300" kern="1200" dirty="0" err="1"/>
            <a:t>tarted</a:t>
          </a:r>
          <a:r>
            <a:rPr lang="en-US" sz="1300" kern="1200" dirty="0"/>
            <a:t> in Q1 2017</a:t>
          </a:r>
        </a:p>
      </dsp:txBody>
      <dsp:txXfrm>
        <a:off x="2448" y="0"/>
        <a:ext cx="1425680" cy="1416685"/>
      </dsp:txXfrm>
    </dsp:sp>
    <dsp:sp modelId="{E93916E9-BA59-4ED4-8420-419C557ED426}">
      <dsp:nvSpPr>
        <dsp:cNvPr id="0" name=""/>
        <dsp:cNvSpPr/>
      </dsp:nvSpPr>
      <dsp:spPr>
        <a:xfrm>
          <a:off x="538203" y="1593771"/>
          <a:ext cx="354171" cy="354171"/>
        </a:xfrm>
        <a:prstGeom prst="ellipse">
          <a:avLst/>
        </a:prstGeom>
        <a:solidFill>
          <a:schemeClr val="tx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A1F05D-2CD8-4C12-81E6-BF99779C78AF}">
      <dsp:nvSpPr>
        <dsp:cNvPr id="0" name=""/>
        <dsp:cNvSpPr/>
      </dsp:nvSpPr>
      <dsp:spPr>
        <a:xfrm>
          <a:off x="1499412" y="2125028"/>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en-US" sz="1300" kern="1200" dirty="0"/>
            <a:t>MVP stage called EOS Dawn 1.0</a:t>
          </a:r>
        </a:p>
      </dsp:txBody>
      <dsp:txXfrm>
        <a:off x="1499412" y="2125028"/>
        <a:ext cx="1425680" cy="1416685"/>
      </dsp:txXfrm>
    </dsp:sp>
    <dsp:sp modelId="{0311CEF9-D5E5-469E-B448-5D1CF2175DE9}">
      <dsp:nvSpPr>
        <dsp:cNvPr id="0" name=""/>
        <dsp:cNvSpPr/>
      </dsp:nvSpPr>
      <dsp:spPr>
        <a:xfrm>
          <a:off x="2035167" y="1593771"/>
          <a:ext cx="354171" cy="354171"/>
        </a:xfrm>
        <a:prstGeom prst="ellipse">
          <a:avLst/>
        </a:prstGeom>
        <a:solidFill>
          <a:schemeClr val="tx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A27CCD-34FC-482D-BA4F-E10C73ACF35F}">
      <dsp:nvSpPr>
        <dsp:cNvPr id="0" name=""/>
        <dsp:cNvSpPr/>
      </dsp:nvSpPr>
      <dsp:spPr>
        <a:xfrm>
          <a:off x="2996377" y="0"/>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pl-PL" sz="1300" kern="1200" dirty="0"/>
            <a:t>December 2017</a:t>
          </a:r>
          <a:br>
            <a:rPr lang="pl-PL" sz="1300" kern="1200" dirty="0"/>
          </a:br>
          <a:r>
            <a:rPr lang="pl-PL" sz="1300" kern="1200" dirty="0"/>
            <a:t>public testnet</a:t>
          </a:r>
          <a:endParaRPr lang="en-US" sz="1300" kern="1200" dirty="0"/>
        </a:p>
      </dsp:txBody>
      <dsp:txXfrm>
        <a:off x="2996377" y="0"/>
        <a:ext cx="1425680" cy="1416685"/>
      </dsp:txXfrm>
    </dsp:sp>
    <dsp:sp modelId="{BB6AD89E-71DB-44AB-9048-A50792742314}">
      <dsp:nvSpPr>
        <dsp:cNvPr id="0" name=""/>
        <dsp:cNvSpPr/>
      </dsp:nvSpPr>
      <dsp:spPr>
        <a:xfrm>
          <a:off x="3532131" y="1593771"/>
          <a:ext cx="354171" cy="354171"/>
        </a:xfrm>
        <a:prstGeom prst="ellipse">
          <a:avLst/>
        </a:prstGeom>
        <a:solidFill>
          <a:schemeClr val="tx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3FA99D-C423-46EC-A8F7-E1727BC921A4}">
      <dsp:nvSpPr>
        <dsp:cNvPr id="0" name=""/>
        <dsp:cNvSpPr/>
      </dsp:nvSpPr>
      <dsp:spPr>
        <a:xfrm>
          <a:off x="4493341" y="2125028"/>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pl-PL" sz="1300" kern="1200" dirty="0"/>
            <a:t>January 2018</a:t>
          </a:r>
          <a:br>
            <a:rPr lang="pl-PL" sz="1300" kern="1200" dirty="0"/>
          </a:br>
          <a:r>
            <a:rPr lang="en-US" sz="1300" kern="1200" dirty="0"/>
            <a:t>all major functionalities</a:t>
          </a:r>
          <a:r>
            <a:rPr lang="pl-PL" sz="1300" kern="1200" dirty="0"/>
            <a:t> deployed</a:t>
          </a:r>
          <a:endParaRPr lang="en-US" sz="1300" kern="1200" dirty="0"/>
        </a:p>
      </dsp:txBody>
      <dsp:txXfrm>
        <a:off x="4493341" y="2125028"/>
        <a:ext cx="1425680" cy="1416685"/>
      </dsp:txXfrm>
    </dsp:sp>
    <dsp:sp modelId="{19F71A84-AB68-49A6-B871-E9AAD718BA1A}">
      <dsp:nvSpPr>
        <dsp:cNvPr id="0" name=""/>
        <dsp:cNvSpPr/>
      </dsp:nvSpPr>
      <dsp:spPr>
        <a:xfrm>
          <a:off x="5029095" y="1593771"/>
          <a:ext cx="354171" cy="354171"/>
        </a:xfrm>
        <a:prstGeom prst="ellipse">
          <a:avLst/>
        </a:prstGeom>
        <a:solidFill>
          <a:schemeClr val="tx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5EC6EB-B182-4DD2-9F7A-A84DF64EE8EB}">
      <dsp:nvSpPr>
        <dsp:cNvPr id="0" name=""/>
        <dsp:cNvSpPr/>
      </dsp:nvSpPr>
      <dsp:spPr>
        <a:xfrm>
          <a:off x="5990305" y="0"/>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en-US" sz="1300" kern="1200"/>
            <a:t>Q1 &amp; Q2 2018 devoted to testing and building development tools &amp; doc</a:t>
          </a:r>
          <a:r>
            <a:rPr lang="pl-PL" sz="1300" kern="1200"/>
            <a:t>s</a:t>
          </a:r>
          <a:endParaRPr lang="en-US" sz="1300" kern="1200"/>
        </a:p>
      </dsp:txBody>
      <dsp:txXfrm>
        <a:off x="5990305" y="0"/>
        <a:ext cx="1425680" cy="1416685"/>
      </dsp:txXfrm>
    </dsp:sp>
    <dsp:sp modelId="{FB36BF45-5C3F-4F87-A26F-3951DCC2C8A2}">
      <dsp:nvSpPr>
        <dsp:cNvPr id="0" name=""/>
        <dsp:cNvSpPr/>
      </dsp:nvSpPr>
      <dsp:spPr>
        <a:xfrm>
          <a:off x="6526060" y="1593771"/>
          <a:ext cx="354171" cy="354171"/>
        </a:xfrm>
        <a:prstGeom prst="ellipse">
          <a:avLst/>
        </a:prstGeom>
        <a:solidFill>
          <a:schemeClr val="tx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4526D8-ADD1-46CA-9026-1D145B851CBC}">
      <dsp:nvSpPr>
        <dsp:cNvPr id="0" name=""/>
        <dsp:cNvSpPr/>
      </dsp:nvSpPr>
      <dsp:spPr>
        <a:xfrm>
          <a:off x="7487270" y="2125028"/>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en-US" sz="1300" kern="1200"/>
            <a:t>The EOS blockchain goes live in June 2018</a:t>
          </a:r>
          <a:r>
            <a:rPr lang="pl-PL" sz="1300" kern="1200"/>
            <a:t>, most probably with the parallel processing feature already enabled</a:t>
          </a:r>
          <a:endParaRPr lang="en-US" sz="1300" kern="1200"/>
        </a:p>
      </dsp:txBody>
      <dsp:txXfrm>
        <a:off x="7487270" y="2125028"/>
        <a:ext cx="1425680" cy="1416685"/>
      </dsp:txXfrm>
    </dsp:sp>
    <dsp:sp modelId="{0AD15C58-FC60-47F1-BC30-BBD28E638C6E}">
      <dsp:nvSpPr>
        <dsp:cNvPr id="0" name=""/>
        <dsp:cNvSpPr/>
      </dsp:nvSpPr>
      <dsp:spPr>
        <a:xfrm>
          <a:off x="8023024" y="1593771"/>
          <a:ext cx="354171" cy="354171"/>
        </a:xfrm>
        <a:prstGeom prst="ellipse">
          <a:avLst/>
        </a:prstGeom>
        <a:solidFill>
          <a:schemeClr val="tx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BC8FD6-E17D-4B3C-BEC2-53048559D69E}">
      <dsp:nvSpPr>
        <dsp:cNvPr id="0" name=""/>
        <dsp:cNvSpPr/>
      </dsp:nvSpPr>
      <dsp:spPr>
        <a:xfrm rot="5400000">
          <a:off x="6509534" y="-2885765"/>
          <a:ext cx="453090"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Enormous processing power: both sequential &amp; </a:t>
          </a:r>
          <a:r>
            <a:rPr lang="en-US" sz="1800" kern="1200" dirty="0">
              <a:solidFill>
                <a:schemeClr val="tx1"/>
              </a:solidFill>
            </a:rPr>
            <a:t>parallel</a:t>
          </a:r>
        </a:p>
      </dsp:txBody>
      <dsp:txXfrm rot="-5400000">
        <a:off x="3566160" y="79727"/>
        <a:ext cx="6317721" cy="408854"/>
      </dsp:txXfrm>
    </dsp:sp>
    <dsp:sp modelId="{156EF02A-9A1C-4920-A5E6-8992801DAAD4}">
      <dsp:nvSpPr>
        <dsp:cNvPr id="0" name=""/>
        <dsp:cNvSpPr/>
      </dsp:nvSpPr>
      <dsp:spPr>
        <a:xfrm>
          <a:off x="0" y="972"/>
          <a:ext cx="3566159" cy="56636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dirty="0"/>
            <a:t>Scalability</a:t>
          </a:r>
        </a:p>
      </dsp:txBody>
      <dsp:txXfrm>
        <a:off x="27648" y="28620"/>
        <a:ext cx="3510863" cy="511066"/>
      </dsp:txXfrm>
    </dsp:sp>
    <dsp:sp modelId="{B5357E30-1B38-402A-ABEF-0E97B011D6F2}">
      <dsp:nvSpPr>
        <dsp:cNvPr id="0" name=""/>
        <dsp:cNvSpPr/>
      </dsp:nvSpPr>
      <dsp:spPr>
        <a:xfrm rot="5400000">
          <a:off x="6509534" y="-2291084"/>
          <a:ext cx="453090"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No transaction fees</a:t>
          </a:r>
          <a:endParaRPr lang="en-US" sz="1800" kern="1200" dirty="0">
            <a:solidFill>
              <a:schemeClr val="tx1"/>
            </a:solidFill>
          </a:endParaRPr>
        </a:p>
      </dsp:txBody>
      <dsp:txXfrm rot="-5400000">
        <a:off x="3566160" y="674408"/>
        <a:ext cx="6317721" cy="408854"/>
      </dsp:txXfrm>
    </dsp:sp>
    <dsp:sp modelId="{CC1DF063-E044-4438-8753-94359DDC1655}">
      <dsp:nvSpPr>
        <dsp:cNvPr id="0" name=""/>
        <dsp:cNvSpPr/>
      </dsp:nvSpPr>
      <dsp:spPr>
        <a:xfrm>
          <a:off x="0" y="595653"/>
          <a:ext cx="3566159" cy="56636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pl-PL" sz="2100" kern="1200" dirty="0"/>
            <a:t>T</a:t>
          </a:r>
          <a:r>
            <a:rPr lang="en-US" sz="2100" kern="1200" dirty="0"/>
            <a:t>ransaction fees</a:t>
          </a:r>
        </a:p>
      </dsp:txBody>
      <dsp:txXfrm>
        <a:off x="27648" y="623301"/>
        <a:ext cx="3510863" cy="511066"/>
      </dsp:txXfrm>
    </dsp:sp>
    <dsp:sp modelId="{0CFC168B-613A-4419-8618-5E8EF48A716A}">
      <dsp:nvSpPr>
        <dsp:cNvPr id="0" name=""/>
        <dsp:cNvSpPr/>
      </dsp:nvSpPr>
      <dsp:spPr>
        <a:xfrm rot="5400000">
          <a:off x="6509534" y="-1696403"/>
          <a:ext cx="453090"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All common features built-in, entire back-end infrastructure supplied</a:t>
          </a:r>
          <a:endParaRPr lang="en-US" sz="1800" kern="1200" dirty="0">
            <a:solidFill>
              <a:schemeClr val="tx1"/>
            </a:solidFill>
          </a:endParaRPr>
        </a:p>
      </dsp:txBody>
      <dsp:txXfrm rot="-5400000">
        <a:off x="3566160" y="1269089"/>
        <a:ext cx="6317721" cy="408854"/>
      </dsp:txXfrm>
    </dsp:sp>
    <dsp:sp modelId="{2185D922-A5B8-47CD-ACDE-5F638449BBC9}">
      <dsp:nvSpPr>
        <dsp:cNvPr id="0" name=""/>
        <dsp:cNvSpPr/>
      </dsp:nvSpPr>
      <dsp:spPr>
        <a:xfrm>
          <a:off x="0" y="1190334"/>
          <a:ext cx="3566159" cy="56636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dirty="0"/>
            <a:t>High cost of app development</a:t>
          </a:r>
        </a:p>
      </dsp:txBody>
      <dsp:txXfrm>
        <a:off x="27648" y="1217982"/>
        <a:ext cx="3510863" cy="511066"/>
      </dsp:txXfrm>
    </dsp:sp>
    <dsp:sp modelId="{841CB7A3-B621-44B6-B1F1-41D793F18250}">
      <dsp:nvSpPr>
        <dsp:cNvPr id="0" name=""/>
        <dsp:cNvSpPr/>
      </dsp:nvSpPr>
      <dsp:spPr>
        <a:xfrm rot="5400000">
          <a:off x="6509534" y="-1101722"/>
          <a:ext cx="453090"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Block producers able to f</a:t>
          </a:r>
          <a:r>
            <a:rPr lang="en-US" sz="1800" kern="1200" dirty="0">
              <a:solidFill>
                <a:schemeClr val="tx1"/>
              </a:solidFill>
            </a:rPr>
            <a:t>reeze &amp; fix broken apps</a:t>
          </a:r>
          <a:endParaRPr lang="en-US" sz="1800" kern="1200" dirty="0"/>
        </a:p>
      </dsp:txBody>
      <dsp:txXfrm rot="-5400000">
        <a:off x="3566160" y="1863770"/>
        <a:ext cx="6317721" cy="408854"/>
      </dsp:txXfrm>
    </dsp:sp>
    <dsp:sp modelId="{FA0D413E-1AE7-4D22-8871-854489E4FD28}">
      <dsp:nvSpPr>
        <dsp:cNvPr id="0" name=""/>
        <dsp:cNvSpPr/>
      </dsp:nvSpPr>
      <dsp:spPr>
        <a:xfrm>
          <a:off x="0" y="1785016"/>
          <a:ext cx="3566159" cy="56636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dirty="0"/>
            <a:t>Smart-contracts running amok</a:t>
          </a:r>
        </a:p>
      </dsp:txBody>
      <dsp:txXfrm>
        <a:off x="27648" y="1812664"/>
        <a:ext cx="3510863" cy="511066"/>
      </dsp:txXfrm>
    </dsp:sp>
    <dsp:sp modelId="{C42353D1-38EB-4AFC-9E46-BEADCFC3DEA9}">
      <dsp:nvSpPr>
        <dsp:cNvPr id="0" name=""/>
        <dsp:cNvSpPr/>
      </dsp:nvSpPr>
      <dsp:spPr>
        <a:xfrm rot="5400000">
          <a:off x="6509534" y="-507041"/>
          <a:ext cx="453090"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Account recovery &amp; 2nd factor authentication built-in</a:t>
          </a:r>
          <a:endParaRPr lang="en-US" sz="1800" kern="1200" dirty="0">
            <a:solidFill>
              <a:schemeClr val="tx1"/>
            </a:solidFill>
          </a:endParaRPr>
        </a:p>
      </dsp:txBody>
      <dsp:txXfrm rot="-5400000">
        <a:off x="3566160" y="2458451"/>
        <a:ext cx="6317721" cy="408854"/>
      </dsp:txXfrm>
    </dsp:sp>
    <dsp:sp modelId="{E9D08E9E-05B8-4D93-A034-195C893DB6EA}">
      <dsp:nvSpPr>
        <dsp:cNvPr id="0" name=""/>
        <dsp:cNvSpPr/>
      </dsp:nvSpPr>
      <dsp:spPr>
        <a:xfrm>
          <a:off x="0" y="2379697"/>
          <a:ext cx="3566159" cy="56636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t>Private key security</a:t>
          </a:r>
          <a:endParaRPr lang="en-US" sz="2100" kern="1200" dirty="0"/>
        </a:p>
      </dsp:txBody>
      <dsp:txXfrm>
        <a:off x="27648" y="2407345"/>
        <a:ext cx="3510863" cy="511066"/>
      </dsp:txXfrm>
    </dsp:sp>
    <dsp:sp modelId="{40D28BFD-CDA9-46A3-B18D-A1B5EE69B160}">
      <dsp:nvSpPr>
        <dsp:cNvPr id="0" name=""/>
        <dsp:cNvSpPr/>
      </dsp:nvSpPr>
      <dsp:spPr>
        <a:xfrm rot="5400000">
          <a:off x="6509534" y="87640"/>
          <a:ext cx="453090"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en-US" sz="1800" b="0" i="0" kern="1200" dirty="0">
              <a:solidFill>
                <a:schemeClr val="tx1"/>
              </a:solidFill>
            </a:rPr>
            <a:t>Asynchronous messaging built-in</a:t>
          </a:r>
          <a:endParaRPr lang="en-US" sz="1800" kern="1200" dirty="0">
            <a:solidFill>
              <a:schemeClr val="tx1"/>
            </a:solidFill>
          </a:endParaRPr>
        </a:p>
      </dsp:txBody>
      <dsp:txXfrm rot="-5400000">
        <a:off x="3566160" y="3053132"/>
        <a:ext cx="6317721" cy="408854"/>
      </dsp:txXfrm>
    </dsp:sp>
    <dsp:sp modelId="{633F6DDB-3AC6-4F2D-9884-79E018D22FF6}">
      <dsp:nvSpPr>
        <dsp:cNvPr id="0" name=""/>
        <dsp:cNvSpPr/>
      </dsp:nvSpPr>
      <dsp:spPr>
        <a:xfrm>
          <a:off x="0" y="2974378"/>
          <a:ext cx="3566159" cy="56636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b="0" i="0" kern="1200" dirty="0"/>
            <a:t>Inter-blockchain communication</a:t>
          </a:r>
          <a:endParaRPr lang="en-US" sz="2100" kern="1200" dirty="0">
            <a:solidFill>
              <a:schemeClr val="tx1"/>
            </a:solidFill>
          </a:endParaRPr>
        </a:p>
      </dsp:txBody>
      <dsp:txXfrm>
        <a:off x="27648" y="3002026"/>
        <a:ext cx="3510863" cy="51106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0EF4B3-8BA8-436A-B15B-C0F795B9ECAC}">
      <dsp:nvSpPr>
        <dsp:cNvPr id="0" name=""/>
        <dsp:cNvSpPr/>
      </dsp:nvSpPr>
      <dsp:spPr>
        <a:xfrm>
          <a:off x="8706" y="127190"/>
          <a:ext cx="2602259" cy="1561355"/>
        </a:xfrm>
        <a:prstGeom prst="roundRect">
          <a:avLst>
            <a:gd name="adj" fmla="val 10000"/>
          </a:avLst>
        </a:prstGeom>
        <a:solidFill>
          <a:schemeClr val="tx1">
            <a:lumMod val="75000"/>
            <a:alpha val="6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pl-PL" sz="2500" kern="1200"/>
            <a:t>P</a:t>
          </a:r>
          <a:r>
            <a:rPr lang="en-US" sz="2500" kern="1200"/>
            <a:t>ayment system</a:t>
          </a:r>
          <a:r>
            <a:rPr lang="pl-PL" sz="2500" kern="1200"/>
            <a:t> (Bitcoin)</a:t>
          </a:r>
          <a:endParaRPr lang="en-US" sz="2500" kern="1200"/>
        </a:p>
      </dsp:txBody>
      <dsp:txXfrm>
        <a:off x="54437" y="172921"/>
        <a:ext cx="2510797" cy="1469893"/>
      </dsp:txXfrm>
    </dsp:sp>
    <dsp:sp modelId="{C3550AE3-EAA5-4345-96A2-2D49ABF0C995}">
      <dsp:nvSpPr>
        <dsp:cNvPr id="0" name=""/>
        <dsp:cNvSpPr/>
      </dsp:nvSpPr>
      <dsp:spPr>
        <a:xfrm>
          <a:off x="2871191" y="585188"/>
          <a:ext cx="551679" cy="64536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2871191" y="714260"/>
        <a:ext cx="386175" cy="387216"/>
      </dsp:txXfrm>
    </dsp:sp>
    <dsp:sp modelId="{8D6DEFCB-1384-46AE-A406-C24CBCF29DBA}">
      <dsp:nvSpPr>
        <dsp:cNvPr id="0" name=""/>
        <dsp:cNvSpPr/>
      </dsp:nvSpPr>
      <dsp:spPr>
        <a:xfrm>
          <a:off x="3651869" y="127190"/>
          <a:ext cx="2602259" cy="1561355"/>
        </a:xfrm>
        <a:prstGeom prst="roundRect">
          <a:avLst>
            <a:gd name="adj" fmla="val 10000"/>
          </a:avLst>
        </a:prstGeom>
        <a:solidFill>
          <a:schemeClr val="tx2">
            <a:lumMod val="40000"/>
            <a:lumOff val="60000"/>
            <a:alpha val="56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pl-PL" sz="2500" kern="1200" dirty="0"/>
            <a:t>S</a:t>
          </a:r>
          <a:r>
            <a:rPr lang="en-US" sz="2500" kern="1200" dirty="0"/>
            <a:t>mart-contract system</a:t>
          </a:r>
          <a:br>
            <a:rPr lang="pl-PL" sz="2500" kern="1200" dirty="0"/>
          </a:br>
          <a:r>
            <a:rPr lang="pl-PL" sz="2500" kern="1200" dirty="0"/>
            <a:t>(Ethereum)</a:t>
          </a:r>
          <a:endParaRPr lang="en-US" sz="2500" kern="1200" dirty="0"/>
        </a:p>
      </dsp:txBody>
      <dsp:txXfrm>
        <a:off x="3697600" y="172921"/>
        <a:ext cx="2510797" cy="1469893"/>
      </dsp:txXfrm>
    </dsp:sp>
    <dsp:sp modelId="{D9CD9F60-125D-422C-A4B2-7AB9DC41F197}">
      <dsp:nvSpPr>
        <dsp:cNvPr id="0" name=""/>
        <dsp:cNvSpPr/>
      </dsp:nvSpPr>
      <dsp:spPr>
        <a:xfrm>
          <a:off x="6514355" y="585188"/>
          <a:ext cx="551679" cy="64536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6514355" y="714260"/>
        <a:ext cx="386175" cy="387216"/>
      </dsp:txXfrm>
    </dsp:sp>
    <dsp:sp modelId="{904AA21A-6637-412F-8D19-6AEBE54B6CFC}">
      <dsp:nvSpPr>
        <dsp:cNvPr id="0" name=""/>
        <dsp:cNvSpPr/>
      </dsp:nvSpPr>
      <dsp:spPr>
        <a:xfrm>
          <a:off x="7295033" y="127190"/>
          <a:ext cx="2602259" cy="1561355"/>
        </a:xfrm>
        <a:prstGeom prst="roundRect">
          <a:avLst>
            <a:gd name="adj" fmla="val 10000"/>
          </a:avLst>
        </a:prstGeom>
        <a:solidFill>
          <a:schemeClr val="tx2">
            <a:lumMod val="50000"/>
            <a:alpha val="58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pl-PL" sz="2500" kern="1200" dirty="0"/>
            <a:t>O</a:t>
          </a:r>
          <a:r>
            <a:rPr lang="en-US" sz="2500" kern="1200" dirty="0"/>
            <a:t>perating system for decentralized applications</a:t>
          </a:r>
          <a:r>
            <a:rPr lang="pl-PL" sz="2500" kern="1200" dirty="0"/>
            <a:t> (EOS)</a:t>
          </a:r>
          <a:endParaRPr lang="en-US" sz="2500" kern="1200" dirty="0"/>
        </a:p>
      </dsp:txBody>
      <dsp:txXfrm>
        <a:off x="7340764" y="172921"/>
        <a:ext cx="2510797" cy="14698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12C-D8FE-4BBB-9465-76928F74AD67}">
      <dsp:nvSpPr>
        <dsp:cNvPr id="0" name=""/>
        <dsp:cNvSpPr/>
      </dsp:nvSpPr>
      <dsp:spPr>
        <a:xfrm>
          <a:off x="563450" y="484"/>
          <a:ext cx="2020264" cy="1212158"/>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Scalability</a:t>
          </a:r>
        </a:p>
      </dsp:txBody>
      <dsp:txXfrm>
        <a:off x="622623" y="59657"/>
        <a:ext cx="1901918" cy="1093812"/>
      </dsp:txXfrm>
    </dsp:sp>
    <dsp:sp modelId="{2ADACAE6-81CC-470C-A881-0016EA0C3571}">
      <dsp:nvSpPr>
        <dsp:cNvPr id="0" name=""/>
        <dsp:cNvSpPr/>
      </dsp:nvSpPr>
      <dsp:spPr>
        <a:xfrm>
          <a:off x="2785741" y="484"/>
          <a:ext cx="2020264" cy="1212158"/>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endParaRPr lang="en-US" sz="5400" kern="1200" dirty="0">
            <a:solidFill>
              <a:schemeClr val="tx1">
                <a:lumMod val="75000"/>
              </a:schemeClr>
            </a:solidFill>
          </a:endParaRPr>
        </a:p>
      </dsp:txBody>
      <dsp:txXfrm>
        <a:off x="2844914" y="59657"/>
        <a:ext cx="1901918" cy="1093812"/>
      </dsp:txXfrm>
    </dsp:sp>
    <dsp:sp modelId="{2AF97EFE-1CE6-4A59-9547-8FBF08E684A4}">
      <dsp:nvSpPr>
        <dsp:cNvPr id="0" name=""/>
        <dsp:cNvSpPr/>
      </dsp:nvSpPr>
      <dsp:spPr>
        <a:xfrm>
          <a:off x="5008032" y="484"/>
          <a:ext cx="2020264" cy="1212158"/>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endParaRPr lang="en-US" sz="5400" kern="1200" dirty="0">
            <a:solidFill>
              <a:schemeClr val="tx1">
                <a:lumMod val="75000"/>
              </a:schemeClr>
            </a:solidFill>
          </a:endParaRPr>
        </a:p>
      </dsp:txBody>
      <dsp:txXfrm>
        <a:off x="5067205" y="59657"/>
        <a:ext cx="1901918" cy="1093812"/>
      </dsp:txXfrm>
    </dsp:sp>
    <dsp:sp modelId="{A557E60F-571B-4F1E-B3A2-F72BE3BB2F74}">
      <dsp:nvSpPr>
        <dsp:cNvPr id="0" name=""/>
        <dsp:cNvSpPr/>
      </dsp:nvSpPr>
      <dsp:spPr>
        <a:xfrm>
          <a:off x="563450" y="1414669"/>
          <a:ext cx="2020264" cy="1212158"/>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endParaRPr lang="en-US" sz="5400" kern="1200" dirty="0">
            <a:solidFill>
              <a:schemeClr val="tx1">
                <a:lumMod val="75000"/>
              </a:schemeClr>
            </a:solidFill>
          </a:endParaRPr>
        </a:p>
      </dsp:txBody>
      <dsp:txXfrm>
        <a:off x="622623" y="1473842"/>
        <a:ext cx="1901918" cy="1093812"/>
      </dsp:txXfrm>
    </dsp:sp>
    <dsp:sp modelId="{9DDFA782-2F6B-42EA-A143-392ED057D9C6}">
      <dsp:nvSpPr>
        <dsp:cNvPr id="0" name=""/>
        <dsp:cNvSpPr/>
      </dsp:nvSpPr>
      <dsp:spPr>
        <a:xfrm>
          <a:off x="2785741" y="1414669"/>
          <a:ext cx="2020264" cy="1212158"/>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endParaRPr lang="en-US" sz="5400" kern="1200" dirty="0">
            <a:solidFill>
              <a:schemeClr val="tx1">
                <a:lumMod val="75000"/>
              </a:schemeClr>
            </a:solidFill>
          </a:endParaRPr>
        </a:p>
      </dsp:txBody>
      <dsp:txXfrm>
        <a:off x="2844914" y="1473842"/>
        <a:ext cx="1901918" cy="1093812"/>
      </dsp:txXfrm>
    </dsp:sp>
    <dsp:sp modelId="{1E2F0D8B-DA0D-4B42-A90D-8F70C0B31531}">
      <dsp:nvSpPr>
        <dsp:cNvPr id="0" name=""/>
        <dsp:cNvSpPr/>
      </dsp:nvSpPr>
      <dsp:spPr>
        <a:xfrm>
          <a:off x="5008032" y="1414669"/>
          <a:ext cx="2020264" cy="1212158"/>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endParaRPr lang="en-US" sz="5400" kern="1200" dirty="0">
            <a:solidFill>
              <a:schemeClr val="tx1">
                <a:lumMod val="75000"/>
              </a:schemeClr>
            </a:solidFill>
          </a:endParaRPr>
        </a:p>
      </dsp:txBody>
      <dsp:txXfrm>
        <a:off x="5067205" y="1473842"/>
        <a:ext cx="1901918" cy="10938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12C-D8FE-4BBB-9465-76928F74AD67}">
      <dsp:nvSpPr>
        <dsp:cNvPr id="0" name=""/>
        <dsp:cNvSpPr/>
      </dsp:nvSpPr>
      <dsp:spPr>
        <a:xfrm>
          <a:off x="563450" y="484"/>
          <a:ext cx="2020264" cy="1212158"/>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Scalability</a:t>
          </a:r>
        </a:p>
      </dsp:txBody>
      <dsp:txXfrm>
        <a:off x="622623" y="59657"/>
        <a:ext cx="1901918" cy="1093812"/>
      </dsp:txXfrm>
    </dsp:sp>
    <dsp:sp modelId="{2ADACAE6-81CC-470C-A881-0016EA0C3571}">
      <dsp:nvSpPr>
        <dsp:cNvPr id="0" name=""/>
        <dsp:cNvSpPr/>
      </dsp:nvSpPr>
      <dsp:spPr>
        <a:xfrm>
          <a:off x="2785741" y="484"/>
          <a:ext cx="2020264" cy="1212158"/>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solidFill>
                <a:schemeClr val="tx1"/>
              </a:solidFill>
            </a:rPr>
            <a:t>T</a:t>
          </a:r>
          <a:r>
            <a:rPr lang="en-US" sz="2000" kern="1200" dirty="0">
              <a:solidFill>
                <a:schemeClr val="tx1"/>
              </a:solidFill>
            </a:rPr>
            <a:t>ransaction fees</a:t>
          </a:r>
        </a:p>
      </dsp:txBody>
      <dsp:txXfrm>
        <a:off x="2844914" y="59657"/>
        <a:ext cx="1901918" cy="1093812"/>
      </dsp:txXfrm>
    </dsp:sp>
    <dsp:sp modelId="{2AF97EFE-1CE6-4A59-9547-8FBF08E684A4}">
      <dsp:nvSpPr>
        <dsp:cNvPr id="0" name=""/>
        <dsp:cNvSpPr/>
      </dsp:nvSpPr>
      <dsp:spPr>
        <a:xfrm>
          <a:off x="5008032" y="484"/>
          <a:ext cx="2020264" cy="1212158"/>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endParaRPr lang="en-US" sz="5400" kern="1200" dirty="0">
            <a:solidFill>
              <a:schemeClr val="tx1">
                <a:lumMod val="75000"/>
              </a:schemeClr>
            </a:solidFill>
          </a:endParaRPr>
        </a:p>
      </dsp:txBody>
      <dsp:txXfrm>
        <a:off x="5067205" y="59657"/>
        <a:ext cx="1901918" cy="1093812"/>
      </dsp:txXfrm>
    </dsp:sp>
    <dsp:sp modelId="{A557E60F-571B-4F1E-B3A2-F72BE3BB2F74}">
      <dsp:nvSpPr>
        <dsp:cNvPr id="0" name=""/>
        <dsp:cNvSpPr/>
      </dsp:nvSpPr>
      <dsp:spPr>
        <a:xfrm>
          <a:off x="563450" y="1414669"/>
          <a:ext cx="2020264" cy="1212158"/>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endParaRPr lang="en-US" sz="5400" kern="1200" dirty="0">
            <a:solidFill>
              <a:schemeClr val="tx1">
                <a:lumMod val="75000"/>
              </a:schemeClr>
            </a:solidFill>
          </a:endParaRPr>
        </a:p>
      </dsp:txBody>
      <dsp:txXfrm>
        <a:off x="622623" y="1473842"/>
        <a:ext cx="1901918" cy="1093812"/>
      </dsp:txXfrm>
    </dsp:sp>
    <dsp:sp modelId="{9DDFA782-2F6B-42EA-A143-392ED057D9C6}">
      <dsp:nvSpPr>
        <dsp:cNvPr id="0" name=""/>
        <dsp:cNvSpPr/>
      </dsp:nvSpPr>
      <dsp:spPr>
        <a:xfrm>
          <a:off x="2785741" y="1414669"/>
          <a:ext cx="2020264" cy="1212158"/>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endParaRPr lang="en-US" sz="5400" kern="1200" dirty="0">
            <a:solidFill>
              <a:schemeClr val="tx1">
                <a:lumMod val="75000"/>
              </a:schemeClr>
            </a:solidFill>
          </a:endParaRPr>
        </a:p>
      </dsp:txBody>
      <dsp:txXfrm>
        <a:off x="2844914" y="1473842"/>
        <a:ext cx="1901918" cy="1093812"/>
      </dsp:txXfrm>
    </dsp:sp>
    <dsp:sp modelId="{1E2F0D8B-DA0D-4B42-A90D-8F70C0B31531}">
      <dsp:nvSpPr>
        <dsp:cNvPr id="0" name=""/>
        <dsp:cNvSpPr/>
      </dsp:nvSpPr>
      <dsp:spPr>
        <a:xfrm>
          <a:off x="5008032" y="1414669"/>
          <a:ext cx="2020264" cy="1212158"/>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endParaRPr lang="en-US" sz="5400" kern="1200" dirty="0">
            <a:solidFill>
              <a:schemeClr val="tx1">
                <a:lumMod val="75000"/>
              </a:schemeClr>
            </a:solidFill>
          </a:endParaRPr>
        </a:p>
      </dsp:txBody>
      <dsp:txXfrm>
        <a:off x="5067205" y="1473842"/>
        <a:ext cx="1901918" cy="109381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12C-D8FE-4BBB-9465-76928F74AD67}">
      <dsp:nvSpPr>
        <dsp:cNvPr id="0" name=""/>
        <dsp:cNvSpPr/>
      </dsp:nvSpPr>
      <dsp:spPr>
        <a:xfrm>
          <a:off x="563450" y="484"/>
          <a:ext cx="2020264" cy="1212158"/>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Scalability</a:t>
          </a:r>
        </a:p>
      </dsp:txBody>
      <dsp:txXfrm>
        <a:off x="622623" y="59657"/>
        <a:ext cx="1901918" cy="1093812"/>
      </dsp:txXfrm>
    </dsp:sp>
    <dsp:sp modelId="{2ADACAE6-81CC-470C-A881-0016EA0C3571}">
      <dsp:nvSpPr>
        <dsp:cNvPr id="0" name=""/>
        <dsp:cNvSpPr/>
      </dsp:nvSpPr>
      <dsp:spPr>
        <a:xfrm>
          <a:off x="2785741" y="484"/>
          <a:ext cx="2020264" cy="1212158"/>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solidFill>
                <a:schemeClr val="tx1">
                  <a:lumMod val="75000"/>
                </a:schemeClr>
              </a:solidFill>
            </a:rPr>
            <a:t>T</a:t>
          </a:r>
          <a:r>
            <a:rPr lang="en-US" sz="2000" kern="1200" dirty="0">
              <a:solidFill>
                <a:schemeClr val="tx1">
                  <a:lumMod val="75000"/>
                </a:schemeClr>
              </a:solidFill>
            </a:rPr>
            <a:t>ransaction fees</a:t>
          </a:r>
        </a:p>
      </dsp:txBody>
      <dsp:txXfrm>
        <a:off x="2844914" y="59657"/>
        <a:ext cx="1901918" cy="1093812"/>
      </dsp:txXfrm>
    </dsp:sp>
    <dsp:sp modelId="{2AF97EFE-1CE6-4A59-9547-8FBF08E684A4}">
      <dsp:nvSpPr>
        <dsp:cNvPr id="0" name=""/>
        <dsp:cNvSpPr/>
      </dsp:nvSpPr>
      <dsp:spPr>
        <a:xfrm>
          <a:off x="5008032" y="484"/>
          <a:ext cx="2020264" cy="1212158"/>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High difficulty of app development</a:t>
          </a:r>
        </a:p>
      </dsp:txBody>
      <dsp:txXfrm>
        <a:off x="5067205" y="59657"/>
        <a:ext cx="1901918" cy="1093812"/>
      </dsp:txXfrm>
    </dsp:sp>
    <dsp:sp modelId="{A557E60F-571B-4F1E-B3A2-F72BE3BB2F74}">
      <dsp:nvSpPr>
        <dsp:cNvPr id="0" name=""/>
        <dsp:cNvSpPr/>
      </dsp:nvSpPr>
      <dsp:spPr>
        <a:xfrm>
          <a:off x="563450" y="1414669"/>
          <a:ext cx="2020264" cy="1212158"/>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endParaRPr lang="en-US" sz="5400" kern="1200" dirty="0">
            <a:solidFill>
              <a:schemeClr val="tx1">
                <a:lumMod val="75000"/>
              </a:schemeClr>
            </a:solidFill>
          </a:endParaRPr>
        </a:p>
      </dsp:txBody>
      <dsp:txXfrm>
        <a:off x="622623" y="1473842"/>
        <a:ext cx="1901918" cy="1093812"/>
      </dsp:txXfrm>
    </dsp:sp>
    <dsp:sp modelId="{9DDFA782-2F6B-42EA-A143-392ED057D9C6}">
      <dsp:nvSpPr>
        <dsp:cNvPr id="0" name=""/>
        <dsp:cNvSpPr/>
      </dsp:nvSpPr>
      <dsp:spPr>
        <a:xfrm>
          <a:off x="2785741" y="1414669"/>
          <a:ext cx="2020264" cy="1212158"/>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endParaRPr lang="en-US" sz="5400" kern="1200" dirty="0">
            <a:solidFill>
              <a:schemeClr val="tx1">
                <a:lumMod val="75000"/>
              </a:schemeClr>
            </a:solidFill>
          </a:endParaRPr>
        </a:p>
      </dsp:txBody>
      <dsp:txXfrm>
        <a:off x="2844914" y="1473842"/>
        <a:ext cx="1901918" cy="1093812"/>
      </dsp:txXfrm>
    </dsp:sp>
    <dsp:sp modelId="{1E2F0D8B-DA0D-4B42-A90D-8F70C0B31531}">
      <dsp:nvSpPr>
        <dsp:cNvPr id="0" name=""/>
        <dsp:cNvSpPr/>
      </dsp:nvSpPr>
      <dsp:spPr>
        <a:xfrm>
          <a:off x="5008032" y="1414669"/>
          <a:ext cx="2020264" cy="1212158"/>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endParaRPr lang="en-US" sz="5400" kern="1200" dirty="0">
            <a:solidFill>
              <a:schemeClr val="tx1">
                <a:lumMod val="75000"/>
              </a:schemeClr>
            </a:solidFill>
          </a:endParaRPr>
        </a:p>
      </dsp:txBody>
      <dsp:txXfrm>
        <a:off x="5067205" y="1473842"/>
        <a:ext cx="1901918" cy="109381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12C-D8FE-4BBB-9465-76928F74AD67}">
      <dsp:nvSpPr>
        <dsp:cNvPr id="0" name=""/>
        <dsp:cNvSpPr/>
      </dsp:nvSpPr>
      <dsp:spPr>
        <a:xfrm>
          <a:off x="563450" y="484"/>
          <a:ext cx="2020264" cy="1212158"/>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Scalability</a:t>
          </a:r>
        </a:p>
      </dsp:txBody>
      <dsp:txXfrm>
        <a:off x="622623" y="59657"/>
        <a:ext cx="1901918" cy="1093812"/>
      </dsp:txXfrm>
    </dsp:sp>
    <dsp:sp modelId="{2ADACAE6-81CC-470C-A881-0016EA0C3571}">
      <dsp:nvSpPr>
        <dsp:cNvPr id="0" name=""/>
        <dsp:cNvSpPr/>
      </dsp:nvSpPr>
      <dsp:spPr>
        <a:xfrm>
          <a:off x="2785741" y="484"/>
          <a:ext cx="2020264" cy="1212158"/>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solidFill>
                <a:schemeClr val="tx1">
                  <a:lumMod val="75000"/>
                </a:schemeClr>
              </a:solidFill>
            </a:rPr>
            <a:t>T</a:t>
          </a:r>
          <a:r>
            <a:rPr lang="en-US" sz="2000" kern="1200" dirty="0">
              <a:solidFill>
                <a:schemeClr val="tx1">
                  <a:lumMod val="75000"/>
                </a:schemeClr>
              </a:solidFill>
            </a:rPr>
            <a:t>ransaction fees</a:t>
          </a:r>
        </a:p>
      </dsp:txBody>
      <dsp:txXfrm>
        <a:off x="2844914" y="59657"/>
        <a:ext cx="1901918" cy="1093812"/>
      </dsp:txXfrm>
    </dsp:sp>
    <dsp:sp modelId="{2AF97EFE-1CE6-4A59-9547-8FBF08E684A4}">
      <dsp:nvSpPr>
        <dsp:cNvPr id="0" name=""/>
        <dsp:cNvSpPr/>
      </dsp:nvSpPr>
      <dsp:spPr>
        <a:xfrm>
          <a:off x="5008032" y="484"/>
          <a:ext cx="2020264" cy="1212158"/>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High difficulty of app development</a:t>
          </a:r>
        </a:p>
      </dsp:txBody>
      <dsp:txXfrm>
        <a:off x="5067205" y="59657"/>
        <a:ext cx="1901918" cy="1093812"/>
      </dsp:txXfrm>
    </dsp:sp>
    <dsp:sp modelId="{9DDFA782-2F6B-42EA-A143-392ED057D9C6}">
      <dsp:nvSpPr>
        <dsp:cNvPr id="0" name=""/>
        <dsp:cNvSpPr/>
      </dsp:nvSpPr>
      <dsp:spPr>
        <a:xfrm>
          <a:off x="563450" y="1414669"/>
          <a:ext cx="2020264" cy="1212158"/>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Smart-contracts running amok</a:t>
          </a:r>
        </a:p>
      </dsp:txBody>
      <dsp:txXfrm>
        <a:off x="622623" y="1473842"/>
        <a:ext cx="1901918" cy="1093812"/>
      </dsp:txXfrm>
    </dsp:sp>
    <dsp:sp modelId="{5AB0EAC3-AD6C-4469-B2B3-A5BAC915BBF9}">
      <dsp:nvSpPr>
        <dsp:cNvPr id="0" name=""/>
        <dsp:cNvSpPr/>
      </dsp:nvSpPr>
      <dsp:spPr>
        <a:xfrm>
          <a:off x="2785741" y="1414669"/>
          <a:ext cx="2020264" cy="1212158"/>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endParaRPr lang="en-US" sz="5400" kern="1200" dirty="0">
            <a:solidFill>
              <a:schemeClr val="tx1">
                <a:lumMod val="75000"/>
              </a:schemeClr>
            </a:solidFill>
          </a:endParaRPr>
        </a:p>
      </dsp:txBody>
      <dsp:txXfrm>
        <a:off x="2844914" y="1473842"/>
        <a:ext cx="1901918" cy="1093812"/>
      </dsp:txXfrm>
    </dsp:sp>
    <dsp:sp modelId="{1E2F0D8B-DA0D-4B42-A90D-8F70C0B31531}">
      <dsp:nvSpPr>
        <dsp:cNvPr id="0" name=""/>
        <dsp:cNvSpPr/>
      </dsp:nvSpPr>
      <dsp:spPr>
        <a:xfrm>
          <a:off x="5008032" y="1414669"/>
          <a:ext cx="2020264" cy="1212158"/>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endParaRPr lang="en-US" sz="5400" kern="1200" dirty="0">
            <a:solidFill>
              <a:schemeClr val="tx1">
                <a:lumMod val="75000"/>
              </a:schemeClr>
            </a:solidFill>
          </a:endParaRPr>
        </a:p>
      </dsp:txBody>
      <dsp:txXfrm>
        <a:off x="5067205" y="1473842"/>
        <a:ext cx="1901918" cy="109381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12C-D8FE-4BBB-9465-76928F74AD67}">
      <dsp:nvSpPr>
        <dsp:cNvPr id="0" name=""/>
        <dsp:cNvSpPr/>
      </dsp:nvSpPr>
      <dsp:spPr>
        <a:xfrm>
          <a:off x="563450" y="484"/>
          <a:ext cx="2020264" cy="1212158"/>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Scalability</a:t>
          </a:r>
        </a:p>
      </dsp:txBody>
      <dsp:txXfrm>
        <a:off x="622623" y="59657"/>
        <a:ext cx="1901918" cy="1093812"/>
      </dsp:txXfrm>
    </dsp:sp>
    <dsp:sp modelId="{2ADACAE6-81CC-470C-A881-0016EA0C3571}">
      <dsp:nvSpPr>
        <dsp:cNvPr id="0" name=""/>
        <dsp:cNvSpPr/>
      </dsp:nvSpPr>
      <dsp:spPr>
        <a:xfrm>
          <a:off x="2785741" y="484"/>
          <a:ext cx="2020264" cy="1212158"/>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solidFill>
                <a:schemeClr val="tx1">
                  <a:lumMod val="75000"/>
                </a:schemeClr>
              </a:solidFill>
            </a:rPr>
            <a:t>T</a:t>
          </a:r>
          <a:r>
            <a:rPr lang="en-US" sz="2000" kern="1200" dirty="0">
              <a:solidFill>
                <a:schemeClr val="tx1">
                  <a:lumMod val="75000"/>
                </a:schemeClr>
              </a:solidFill>
            </a:rPr>
            <a:t>ransaction fees</a:t>
          </a:r>
        </a:p>
      </dsp:txBody>
      <dsp:txXfrm>
        <a:off x="2844914" y="59657"/>
        <a:ext cx="1901918" cy="1093812"/>
      </dsp:txXfrm>
    </dsp:sp>
    <dsp:sp modelId="{2AF97EFE-1CE6-4A59-9547-8FBF08E684A4}">
      <dsp:nvSpPr>
        <dsp:cNvPr id="0" name=""/>
        <dsp:cNvSpPr/>
      </dsp:nvSpPr>
      <dsp:spPr>
        <a:xfrm>
          <a:off x="5008032" y="484"/>
          <a:ext cx="2020264" cy="1212158"/>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High difficulty of app development</a:t>
          </a:r>
        </a:p>
      </dsp:txBody>
      <dsp:txXfrm>
        <a:off x="5067205" y="59657"/>
        <a:ext cx="1901918" cy="1093812"/>
      </dsp:txXfrm>
    </dsp:sp>
    <dsp:sp modelId="{9DDFA782-2F6B-42EA-A143-392ED057D9C6}">
      <dsp:nvSpPr>
        <dsp:cNvPr id="0" name=""/>
        <dsp:cNvSpPr/>
      </dsp:nvSpPr>
      <dsp:spPr>
        <a:xfrm>
          <a:off x="563450" y="1414669"/>
          <a:ext cx="2020264" cy="1212158"/>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Smart-contracts running amok</a:t>
          </a:r>
        </a:p>
      </dsp:txBody>
      <dsp:txXfrm>
        <a:off x="622623" y="1473842"/>
        <a:ext cx="1901918" cy="1093812"/>
      </dsp:txXfrm>
    </dsp:sp>
    <dsp:sp modelId="{1E2F0D8B-DA0D-4B42-A90D-8F70C0B31531}">
      <dsp:nvSpPr>
        <dsp:cNvPr id="0" name=""/>
        <dsp:cNvSpPr/>
      </dsp:nvSpPr>
      <dsp:spPr>
        <a:xfrm>
          <a:off x="2785741" y="1414669"/>
          <a:ext cx="2020264" cy="1212158"/>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solidFill>
                <a:schemeClr val="tx1"/>
              </a:solidFill>
            </a:rPr>
            <a:t>Private key security </a:t>
          </a:r>
          <a:endParaRPr lang="en-US" sz="2000" kern="1200" dirty="0">
            <a:solidFill>
              <a:schemeClr val="tx1"/>
            </a:solidFill>
          </a:endParaRPr>
        </a:p>
      </dsp:txBody>
      <dsp:txXfrm>
        <a:off x="2844914" y="1473842"/>
        <a:ext cx="1901918" cy="1093812"/>
      </dsp:txXfrm>
    </dsp:sp>
    <dsp:sp modelId="{620A5626-0C8C-4C0F-A803-BD79A4CD48CD}">
      <dsp:nvSpPr>
        <dsp:cNvPr id="0" name=""/>
        <dsp:cNvSpPr/>
      </dsp:nvSpPr>
      <dsp:spPr>
        <a:xfrm>
          <a:off x="5008032" y="1414669"/>
          <a:ext cx="2020264" cy="1212158"/>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endParaRPr lang="en-US" sz="5400" b="0" kern="1200" dirty="0">
            <a:solidFill>
              <a:schemeClr val="tx1">
                <a:lumMod val="75000"/>
              </a:schemeClr>
            </a:solidFill>
          </a:endParaRPr>
        </a:p>
      </dsp:txBody>
      <dsp:txXfrm>
        <a:off x="5067205" y="1473842"/>
        <a:ext cx="1901918" cy="109381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12C-D8FE-4BBB-9465-76928F74AD67}">
      <dsp:nvSpPr>
        <dsp:cNvPr id="0" name=""/>
        <dsp:cNvSpPr/>
      </dsp:nvSpPr>
      <dsp:spPr>
        <a:xfrm>
          <a:off x="563450" y="484"/>
          <a:ext cx="2020264" cy="1212158"/>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Scalability</a:t>
          </a:r>
        </a:p>
      </dsp:txBody>
      <dsp:txXfrm>
        <a:off x="622623" y="59657"/>
        <a:ext cx="1901918" cy="1093812"/>
      </dsp:txXfrm>
    </dsp:sp>
    <dsp:sp modelId="{2ADACAE6-81CC-470C-A881-0016EA0C3571}">
      <dsp:nvSpPr>
        <dsp:cNvPr id="0" name=""/>
        <dsp:cNvSpPr/>
      </dsp:nvSpPr>
      <dsp:spPr>
        <a:xfrm>
          <a:off x="2785741" y="484"/>
          <a:ext cx="2020264" cy="1212158"/>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solidFill>
                <a:schemeClr val="tx1">
                  <a:lumMod val="75000"/>
                </a:schemeClr>
              </a:solidFill>
            </a:rPr>
            <a:t>T</a:t>
          </a:r>
          <a:r>
            <a:rPr lang="en-US" sz="2000" kern="1200" dirty="0">
              <a:solidFill>
                <a:schemeClr val="tx1">
                  <a:lumMod val="75000"/>
                </a:schemeClr>
              </a:solidFill>
            </a:rPr>
            <a:t>ransaction fees</a:t>
          </a:r>
        </a:p>
      </dsp:txBody>
      <dsp:txXfrm>
        <a:off x="2844914" y="59657"/>
        <a:ext cx="1901918" cy="1093812"/>
      </dsp:txXfrm>
    </dsp:sp>
    <dsp:sp modelId="{2AF97EFE-1CE6-4A59-9547-8FBF08E684A4}">
      <dsp:nvSpPr>
        <dsp:cNvPr id="0" name=""/>
        <dsp:cNvSpPr/>
      </dsp:nvSpPr>
      <dsp:spPr>
        <a:xfrm>
          <a:off x="5008032" y="484"/>
          <a:ext cx="2020264" cy="1212158"/>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High difficulty of app development</a:t>
          </a:r>
        </a:p>
      </dsp:txBody>
      <dsp:txXfrm>
        <a:off x="5067205" y="59657"/>
        <a:ext cx="1901918" cy="1093812"/>
      </dsp:txXfrm>
    </dsp:sp>
    <dsp:sp modelId="{9DDFA782-2F6B-42EA-A143-392ED057D9C6}">
      <dsp:nvSpPr>
        <dsp:cNvPr id="0" name=""/>
        <dsp:cNvSpPr/>
      </dsp:nvSpPr>
      <dsp:spPr>
        <a:xfrm>
          <a:off x="563450" y="1414669"/>
          <a:ext cx="2020264" cy="1212158"/>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Smart-contracts running amok</a:t>
          </a:r>
        </a:p>
      </dsp:txBody>
      <dsp:txXfrm>
        <a:off x="622623" y="1473842"/>
        <a:ext cx="1901918" cy="1093812"/>
      </dsp:txXfrm>
    </dsp:sp>
    <dsp:sp modelId="{1E2F0D8B-DA0D-4B42-A90D-8F70C0B31531}">
      <dsp:nvSpPr>
        <dsp:cNvPr id="0" name=""/>
        <dsp:cNvSpPr/>
      </dsp:nvSpPr>
      <dsp:spPr>
        <a:xfrm>
          <a:off x="2785741" y="1414669"/>
          <a:ext cx="2020264" cy="1212158"/>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Private key security </a:t>
          </a:r>
        </a:p>
      </dsp:txBody>
      <dsp:txXfrm>
        <a:off x="2844914" y="1473842"/>
        <a:ext cx="1901918" cy="1093812"/>
      </dsp:txXfrm>
    </dsp:sp>
    <dsp:sp modelId="{620A5626-0C8C-4C0F-A803-BD79A4CD48CD}">
      <dsp:nvSpPr>
        <dsp:cNvPr id="0" name=""/>
        <dsp:cNvSpPr/>
      </dsp:nvSpPr>
      <dsp:spPr>
        <a:xfrm>
          <a:off x="5008032" y="1414669"/>
          <a:ext cx="2020264" cy="1212158"/>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dirty="0">
              <a:solidFill>
                <a:schemeClr val="tx1"/>
              </a:solidFill>
            </a:rPr>
            <a:t>Inter-blockchain communication</a:t>
          </a:r>
          <a:endParaRPr lang="en-US" sz="2000" b="0" kern="1200" dirty="0">
            <a:solidFill>
              <a:schemeClr val="tx1"/>
            </a:solidFill>
          </a:endParaRPr>
        </a:p>
      </dsp:txBody>
      <dsp:txXfrm>
        <a:off x="5067205" y="1473842"/>
        <a:ext cx="1901918" cy="109381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E3A3C3-2327-4512-AC6F-633E4D8608D6}">
      <dsp:nvSpPr>
        <dsp:cNvPr id="0" name=""/>
        <dsp:cNvSpPr/>
      </dsp:nvSpPr>
      <dsp:spPr>
        <a:xfrm>
          <a:off x="3363879" y="1015852"/>
          <a:ext cx="1301376" cy="1301536"/>
        </a:xfrm>
        <a:prstGeom prst="ellipse">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890B3DBE-57DF-4C49-AC21-02E8C1540BD6}">
      <dsp:nvSpPr>
        <dsp:cNvPr id="0" name=""/>
        <dsp:cNvSpPr/>
      </dsp:nvSpPr>
      <dsp:spPr>
        <a:xfrm>
          <a:off x="3268987" y="0"/>
          <a:ext cx="1491160" cy="79799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pl-PL" sz="1900" kern="1200" dirty="0"/>
            <a:t>S</a:t>
          </a:r>
          <a:r>
            <a:rPr lang="en-US" sz="1900" kern="1200" dirty="0"/>
            <a:t>calable and cheap to run</a:t>
          </a:r>
        </a:p>
      </dsp:txBody>
      <dsp:txXfrm>
        <a:off x="3268987" y="0"/>
        <a:ext cx="1491160" cy="797999"/>
      </dsp:txXfrm>
    </dsp:sp>
    <dsp:sp modelId="{6995AB0E-9CF5-4E29-BFC5-5553C4C5E8CE}">
      <dsp:nvSpPr>
        <dsp:cNvPr id="0" name=""/>
        <dsp:cNvSpPr/>
      </dsp:nvSpPr>
      <dsp:spPr>
        <a:xfrm>
          <a:off x="3745616" y="1199392"/>
          <a:ext cx="1301376" cy="1301536"/>
        </a:xfrm>
        <a:prstGeom prst="ellipse">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EC224EF7-4A70-4FF6-A6E4-4AE5562BE7EA}">
      <dsp:nvSpPr>
        <dsp:cNvPr id="0" name=""/>
        <dsp:cNvSpPr/>
      </dsp:nvSpPr>
      <dsp:spPr>
        <a:xfrm>
          <a:off x="5207496" y="758099"/>
          <a:ext cx="1409824" cy="87779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pl-PL" sz="1900" kern="1200" dirty="0"/>
            <a:t>F</a:t>
          </a:r>
          <a:r>
            <a:rPr lang="en-US" sz="1900" kern="1200" dirty="0"/>
            <a:t>ree for </a:t>
          </a:r>
          <a:r>
            <a:rPr lang="pl-PL" sz="1900" kern="1200" dirty="0"/>
            <a:t>the</a:t>
          </a:r>
          <a:r>
            <a:rPr lang="en-US" sz="1900" kern="1200" dirty="0"/>
            <a:t> users</a:t>
          </a:r>
        </a:p>
      </dsp:txBody>
      <dsp:txXfrm>
        <a:off x="5207496" y="758099"/>
        <a:ext cx="1409824" cy="877798"/>
      </dsp:txXfrm>
    </dsp:sp>
    <dsp:sp modelId="{3064349A-06DB-4657-9FF2-5EF0466CE513}">
      <dsp:nvSpPr>
        <dsp:cNvPr id="0" name=""/>
        <dsp:cNvSpPr/>
      </dsp:nvSpPr>
      <dsp:spPr>
        <a:xfrm>
          <a:off x="3839423" y="1612356"/>
          <a:ext cx="1301376" cy="1301536"/>
        </a:xfrm>
        <a:prstGeom prst="ellipse">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FA211A98-D6F2-43DF-ACFD-97AAD15DF185}">
      <dsp:nvSpPr>
        <dsp:cNvPr id="0" name=""/>
        <dsp:cNvSpPr/>
      </dsp:nvSpPr>
      <dsp:spPr>
        <a:xfrm>
          <a:off x="5343056" y="1875297"/>
          <a:ext cx="1382712" cy="93764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pl-PL" sz="1900" kern="1200" dirty="0"/>
            <a:t>Easily accessible</a:t>
          </a:r>
          <a:endParaRPr lang="en-US" sz="1900" kern="1200" dirty="0"/>
        </a:p>
      </dsp:txBody>
      <dsp:txXfrm>
        <a:off x="5343056" y="1875297"/>
        <a:ext cx="1382712" cy="937648"/>
      </dsp:txXfrm>
    </dsp:sp>
    <dsp:sp modelId="{C3CA01E7-7E76-4736-9412-AAAE203FBF27}">
      <dsp:nvSpPr>
        <dsp:cNvPr id="0" name=""/>
        <dsp:cNvSpPr/>
      </dsp:nvSpPr>
      <dsp:spPr>
        <a:xfrm>
          <a:off x="3575352" y="1943526"/>
          <a:ext cx="1301376" cy="1301536"/>
        </a:xfrm>
        <a:prstGeom prst="ellipse">
          <a:avLst/>
        </a:prstGeom>
        <a:solidFill>
          <a:schemeClr val="tx2">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7B70E375-5823-4B28-9CE2-2D542D51AC70}">
      <dsp:nvSpPr>
        <dsp:cNvPr id="0" name=""/>
        <dsp:cNvSpPr/>
      </dsp:nvSpPr>
      <dsp:spPr>
        <a:xfrm>
          <a:off x="4746591" y="3132146"/>
          <a:ext cx="1491160" cy="85784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US" sz="1900" kern="1200"/>
            <a:t>Privacy protection</a:t>
          </a:r>
          <a:endParaRPr lang="en-US" sz="1900" kern="1200" dirty="0"/>
        </a:p>
      </dsp:txBody>
      <dsp:txXfrm>
        <a:off x="4746591" y="3132146"/>
        <a:ext cx="1491160" cy="857848"/>
      </dsp:txXfrm>
    </dsp:sp>
    <dsp:sp modelId="{59864DA4-75D9-4BEA-8E90-65D3E33CEC4E}">
      <dsp:nvSpPr>
        <dsp:cNvPr id="0" name=""/>
        <dsp:cNvSpPr/>
      </dsp:nvSpPr>
      <dsp:spPr>
        <a:xfrm>
          <a:off x="3152405" y="1943526"/>
          <a:ext cx="1301376" cy="1301536"/>
        </a:xfrm>
        <a:prstGeom prst="ellipse">
          <a:avLst/>
        </a:prstGeom>
        <a:solidFill>
          <a:schemeClr val="tx2">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7F5314EF-1E76-4F86-9FC0-8D4626C9A582}">
      <dsp:nvSpPr>
        <dsp:cNvPr id="0" name=""/>
        <dsp:cNvSpPr/>
      </dsp:nvSpPr>
      <dsp:spPr>
        <a:xfrm>
          <a:off x="1791382" y="3132146"/>
          <a:ext cx="1491160" cy="85784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pl-PL" sz="1900" kern="1200" dirty="0"/>
            <a:t>No fancy cryptographic stuff</a:t>
          </a:r>
          <a:endParaRPr lang="en-US" sz="1900" kern="1200" dirty="0"/>
        </a:p>
      </dsp:txBody>
      <dsp:txXfrm>
        <a:off x="1791382" y="3132146"/>
        <a:ext cx="1491160" cy="857848"/>
      </dsp:txXfrm>
    </dsp:sp>
    <dsp:sp modelId="{F9F0C3B9-865A-4DE9-B35B-8DC35EC27779}">
      <dsp:nvSpPr>
        <dsp:cNvPr id="0" name=""/>
        <dsp:cNvSpPr/>
      </dsp:nvSpPr>
      <dsp:spPr>
        <a:xfrm>
          <a:off x="2888334" y="1612356"/>
          <a:ext cx="1301376" cy="1301536"/>
        </a:xfrm>
        <a:prstGeom prst="ellipse">
          <a:avLst/>
        </a:prstGeom>
        <a:solidFill>
          <a:schemeClr val="tx2">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979998E3-A6C3-4F24-8751-83EE8944A166}">
      <dsp:nvSpPr>
        <dsp:cNvPr id="0" name=""/>
        <dsp:cNvSpPr/>
      </dsp:nvSpPr>
      <dsp:spPr>
        <a:xfrm>
          <a:off x="1303365" y="1875297"/>
          <a:ext cx="1382712" cy="93764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pl-PL" sz="1900" kern="1200" dirty="0"/>
            <a:t>Upgrad</a:t>
          </a:r>
          <a:r>
            <a:rPr lang="en-US" sz="1900" kern="1200" dirty="0"/>
            <a:t>ability</a:t>
          </a:r>
        </a:p>
      </dsp:txBody>
      <dsp:txXfrm>
        <a:off x="1303365" y="1875297"/>
        <a:ext cx="1382712" cy="937648"/>
      </dsp:txXfrm>
    </dsp:sp>
    <dsp:sp modelId="{969258F5-0484-49E7-B3C7-8290A3EC09A4}">
      <dsp:nvSpPr>
        <dsp:cNvPr id="0" name=""/>
        <dsp:cNvSpPr/>
      </dsp:nvSpPr>
      <dsp:spPr>
        <a:xfrm>
          <a:off x="2982141" y="1199392"/>
          <a:ext cx="1301376" cy="1301536"/>
        </a:xfrm>
        <a:prstGeom prst="ellipse">
          <a:avLst/>
        </a:prstGeom>
        <a:solidFill>
          <a:schemeClr val="tx2">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164319CF-435F-403D-82DF-D509CC3BD6DE}">
      <dsp:nvSpPr>
        <dsp:cNvPr id="0" name=""/>
        <dsp:cNvSpPr/>
      </dsp:nvSpPr>
      <dsp:spPr>
        <a:xfrm>
          <a:off x="1411813" y="758099"/>
          <a:ext cx="1409824" cy="87779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pl-PL" sz="1900" kern="1200" dirty="0"/>
            <a:t>Bug recovery</a:t>
          </a:r>
          <a:endParaRPr lang="en-US" sz="1900" kern="1200" dirty="0"/>
        </a:p>
      </dsp:txBody>
      <dsp:txXfrm>
        <a:off x="1411813" y="758099"/>
        <a:ext cx="1409824" cy="87779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40F5A8-7B1D-4DEE-AA75-FCB2A25C3106}">
      <dsp:nvSpPr>
        <dsp:cNvPr id="0" name=""/>
        <dsp:cNvSpPr/>
      </dsp:nvSpPr>
      <dsp:spPr>
        <a:xfrm>
          <a:off x="822692" y="0"/>
          <a:ext cx="2267970" cy="2268084"/>
        </a:xfrm>
        <a:prstGeom prst="ellipse">
          <a:avLst/>
        </a:prstGeom>
        <a:solidFill>
          <a:schemeClr val="tx1">
            <a:lumMod val="6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04800" tIns="304800" rIns="304800" bIns="304800" numCol="1" spcCol="1270" anchor="ctr" anchorCtr="0">
          <a:noAutofit/>
        </a:bodyPr>
        <a:lstStyle/>
        <a:p>
          <a:pPr marL="0" lvl="0" indent="0" algn="ctr" defTabSz="3556000">
            <a:lnSpc>
              <a:spcPct val="90000"/>
            </a:lnSpc>
            <a:spcBef>
              <a:spcPct val="0"/>
            </a:spcBef>
            <a:spcAft>
              <a:spcPct val="35000"/>
            </a:spcAft>
            <a:buNone/>
          </a:pPr>
          <a:r>
            <a:rPr lang="pl-PL" sz="8000" kern="1200" dirty="0"/>
            <a:t>?</a:t>
          </a:r>
          <a:endParaRPr lang="en-US" sz="8000" kern="1200" dirty="0"/>
        </a:p>
      </dsp:txBody>
      <dsp:txXfrm>
        <a:off x="1154829" y="332153"/>
        <a:ext cx="1603696" cy="1603778"/>
      </dsp:txXfrm>
    </dsp:sp>
    <dsp:sp modelId="{32D7E4C2-0E78-44F9-8058-3D6D2ABC7F48}">
      <dsp:nvSpPr>
        <dsp:cNvPr id="0" name=""/>
        <dsp:cNvSpPr/>
      </dsp:nvSpPr>
      <dsp:spPr>
        <a:xfrm>
          <a:off x="2000731" y="1461704"/>
          <a:ext cx="2267970" cy="2268084"/>
        </a:xfrm>
        <a:prstGeom prst="ellipse">
          <a:avLst/>
        </a:prstGeom>
        <a:solidFill>
          <a:schemeClr val="tx1">
            <a:lumMod val="6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35280" tIns="335280" rIns="335280" bIns="335280" numCol="1" spcCol="1270" anchor="ctr" anchorCtr="0">
          <a:noAutofit/>
        </a:bodyPr>
        <a:lstStyle/>
        <a:p>
          <a:pPr marL="0" lvl="0" indent="0" algn="ctr" defTabSz="3911600">
            <a:lnSpc>
              <a:spcPct val="90000"/>
            </a:lnSpc>
            <a:spcBef>
              <a:spcPct val="0"/>
            </a:spcBef>
            <a:spcAft>
              <a:spcPct val="35000"/>
            </a:spcAft>
            <a:buNone/>
          </a:pPr>
          <a:r>
            <a:rPr lang="pl-PL" sz="8800" kern="1200" dirty="0"/>
            <a:t>?</a:t>
          </a:r>
          <a:endParaRPr lang="en-US" sz="8800" kern="1200" dirty="0"/>
        </a:p>
      </dsp:txBody>
      <dsp:txXfrm>
        <a:off x="2332868" y="1793857"/>
        <a:ext cx="1603696" cy="1603778"/>
      </dsp:txXfrm>
    </dsp:sp>
    <dsp:sp modelId="{4C4BE6E2-2D74-44AA-8B57-3A1D764E7818}">
      <dsp:nvSpPr>
        <dsp:cNvPr id="0" name=""/>
        <dsp:cNvSpPr/>
      </dsp:nvSpPr>
      <dsp:spPr>
        <a:xfrm>
          <a:off x="3178771" y="0"/>
          <a:ext cx="2267970" cy="2268084"/>
        </a:xfrm>
        <a:prstGeom prst="ellipse">
          <a:avLst/>
        </a:prstGeom>
        <a:solidFill>
          <a:schemeClr val="tx1">
            <a:lumMod val="6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35280" tIns="335280" rIns="335280" bIns="335280" numCol="1" spcCol="1270" anchor="ctr" anchorCtr="0">
          <a:noAutofit/>
        </a:bodyPr>
        <a:lstStyle/>
        <a:p>
          <a:pPr marL="0" lvl="0" indent="0" algn="ctr" defTabSz="3911600">
            <a:lnSpc>
              <a:spcPct val="90000"/>
            </a:lnSpc>
            <a:spcBef>
              <a:spcPct val="0"/>
            </a:spcBef>
            <a:spcAft>
              <a:spcPct val="35000"/>
            </a:spcAft>
            <a:buNone/>
          </a:pPr>
          <a:r>
            <a:rPr lang="pl-PL" sz="8800" kern="1200" dirty="0"/>
            <a:t>?</a:t>
          </a:r>
          <a:endParaRPr lang="en-US" sz="8800" kern="1200" dirty="0"/>
        </a:p>
      </dsp:txBody>
      <dsp:txXfrm>
        <a:off x="3510908" y="332153"/>
        <a:ext cx="1603696" cy="1603778"/>
      </dsp:txXfrm>
    </dsp:sp>
    <dsp:sp modelId="{534B4557-FD21-4A41-A905-7AABB0D4A5FC}">
      <dsp:nvSpPr>
        <dsp:cNvPr id="0" name=""/>
        <dsp:cNvSpPr/>
      </dsp:nvSpPr>
      <dsp:spPr>
        <a:xfrm>
          <a:off x="4356810" y="1461704"/>
          <a:ext cx="2267970" cy="2268084"/>
        </a:xfrm>
        <a:prstGeom prst="ellipse">
          <a:avLst/>
        </a:prstGeom>
        <a:solidFill>
          <a:schemeClr val="tx1">
            <a:lumMod val="6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35280" tIns="335280" rIns="335280" bIns="335280" numCol="1" spcCol="1270" anchor="ctr" anchorCtr="0">
          <a:noAutofit/>
        </a:bodyPr>
        <a:lstStyle/>
        <a:p>
          <a:pPr marL="0" lvl="0" indent="0" algn="ctr" defTabSz="3911600">
            <a:lnSpc>
              <a:spcPct val="90000"/>
            </a:lnSpc>
            <a:spcBef>
              <a:spcPct val="0"/>
            </a:spcBef>
            <a:spcAft>
              <a:spcPct val="35000"/>
            </a:spcAft>
            <a:buNone/>
          </a:pPr>
          <a:r>
            <a:rPr lang="pl-PL" sz="8800" kern="1200" dirty="0"/>
            <a:t>?</a:t>
          </a:r>
          <a:endParaRPr lang="en-US" sz="8800" kern="1200" dirty="0"/>
        </a:p>
      </dsp:txBody>
      <dsp:txXfrm>
        <a:off x="4688947" y="1793857"/>
        <a:ext cx="1603696" cy="1603778"/>
      </dsp:txXfrm>
    </dsp:sp>
    <dsp:sp modelId="{9C975803-9A6E-4467-828B-D5AB4CC5B1A1}">
      <dsp:nvSpPr>
        <dsp:cNvPr id="0" name=""/>
        <dsp:cNvSpPr/>
      </dsp:nvSpPr>
      <dsp:spPr>
        <a:xfrm>
          <a:off x="5534849" y="0"/>
          <a:ext cx="2267970" cy="2268084"/>
        </a:xfrm>
        <a:prstGeom prst="ellipse">
          <a:avLst/>
        </a:prstGeom>
        <a:solidFill>
          <a:schemeClr val="tx1">
            <a:lumMod val="6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35280" tIns="335280" rIns="335280" bIns="335280" numCol="1" spcCol="1270" anchor="ctr" anchorCtr="0">
          <a:noAutofit/>
        </a:bodyPr>
        <a:lstStyle/>
        <a:p>
          <a:pPr marL="0" lvl="0" indent="0" algn="ctr" defTabSz="3911600">
            <a:lnSpc>
              <a:spcPct val="90000"/>
            </a:lnSpc>
            <a:spcBef>
              <a:spcPct val="0"/>
            </a:spcBef>
            <a:spcAft>
              <a:spcPct val="35000"/>
            </a:spcAft>
            <a:buNone/>
          </a:pPr>
          <a:r>
            <a:rPr lang="pl-PL" sz="8800" kern="1200" dirty="0"/>
            <a:t>?</a:t>
          </a:r>
          <a:endParaRPr lang="en-US" sz="8800" kern="1200" dirty="0"/>
        </a:p>
      </dsp:txBody>
      <dsp:txXfrm>
        <a:off x="5866986" y="332153"/>
        <a:ext cx="1603696" cy="1603778"/>
      </dsp:txXfrm>
    </dsp:sp>
    <dsp:sp modelId="{D340DA58-700D-4807-B4CD-C678508BC9E3}">
      <dsp:nvSpPr>
        <dsp:cNvPr id="0" name=""/>
        <dsp:cNvSpPr/>
      </dsp:nvSpPr>
      <dsp:spPr>
        <a:xfrm>
          <a:off x="6712889" y="1461704"/>
          <a:ext cx="2267970" cy="2268084"/>
        </a:xfrm>
        <a:prstGeom prst="ellipse">
          <a:avLst/>
        </a:prstGeom>
        <a:solidFill>
          <a:schemeClr val="tx1">
            <a:lumMod val="6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35280" tIns="335280" rIns="335280" bIns="335280" numCol="1" spcCol="1270" anchor="ctr" anchorCtr="0">
          <a:noAutofit/>
        </a:bodyPr>
        <a:lstStyle/>
        <a:p>
          <a:pPr marL="0" lvl="0" indent="0" algn="ctr" defTabSz="3911600">
            <a:lnSpc>
              <a:spcPct val="90000"/>
            </a:lnSpc>
            <a:spcBef>
              <a:spcPct val="0"/>
            </a:spcBef>
            <a:spcAft>
              <a:spcPct val="35000"/>
            </a:spcAft>
            <a:buNone/>
          </a:pPr>
          <a:r>
            <a:rPr lang="pl-PL" sz="8800" kern="1200" dirty="0"/>
            <a:t>?</a:t>
          </a:r>
          <a:endParaRPr lang="en-US" sz="8800" kern="1200" dirty="0"/>
        </a:p>
      </dsp:txBody>
      <dsp:txXfrm>
        <a:off x="7045026" y="1793857"/>
        <a:ext cx="1603696" cy="160377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1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1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0.19595</cdr:x>
      <cdr:y>0.15978</cdr:y>
    </cdr:from>
    <cdr:to>
      <cdr:x>0.28826</cdr:x>
      <cdr:y>0.41796</cdr:y>
    </cdr:to>
    <cdr:sp macro="" textlink="">
      <cdr:nvSpPr>
        <cdr:cNvPr id="2" name="TextBox 1">
          <a:extLst xmlns:a="http://schemas.openxmlformats.org/drawingml/2006/main">
            <a:ext uri="{FF2B5EF4-FFF2-40B4-BE49-F238E27FC236}">
              <a16:creationId xmlns:a16="http://schemas.microsoft.com/office/drawing/2014/main" id="{E594160B-2ED9-40D8-9F27-47E91510EE4D}"/>
            </a:ext>
          </a:extLst>
        </cdr:cNvPr>
        <cdr:cNvSpPr txBox="1"/>
      </cdr:nvSpPr>
      <cdr:spPr>
        <a:xfrm xmlns:a="http://schemas.openxmlformats.org/drawingml/2006/main">
          <a:off x="1941095" y="565901"/>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dirty="0"/>
        </a:p>
      </cdr:txBody>
    </cdr:sp>
  </cdr:relSizeAnchor>
  <cdr:relSizeAnchor xmlns:cdr="http://schemas.openxmlformats.org/drawingml/2006/chartDrawing">
    <cdr:from>
      <cdr:x>0.05001</cdr:x>
      <cdr:y>0</cdr:y>
    </cdr:from>
    <cdr:to>
      <cdr:x>0.36478</cdr:x>
      <cdr:y>0.28677</cdr:y>
    </cdr:to>
    <cdr:sp macro="" textlink="">
      <cdr:nvSpPr>
        <cdr:cNvPr id="3" name="TextBox 8">
          <a:extLst xmlns:a="http://schemas.openxmlformats.org/drawingml/2006/main">
            <a:ext uri="{FF2B5EF4-FFF2-40B4-BE49-F238E27FC236}">
              <a16:creationId xmlns:a16="http://schemas.microsoft.com/office/drawing/2014/main" id="{B7FF7124-A7A2-48E0-8359-058EA860A536}"/>
            </a:ext>
          </a:extLst>
        </cdr:cNvPr>
        <cdr:cNvSpPr txBox="1"/>
      </cdr:nvSpPr>
      <cdr:spPr>
        <a:xfrm xmlns:a="http://schemas.openxmlformats.org/drawingml/2006/main">
          <a:off x="495355" y="0"/>
          <a:ext cx="3118161" cy="1015663"/>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xmlns:a="http://schemas.openxmlformats.org/drawingml/2006/main">
          <a:pPr>
            <a:lnSpc>
              <a:spcPts val="2400"/>
            </a:lnSpc>
          </a:pPr>
          <a:r>
            <a:rPr lang="pl-PL" sz="2400" u="sng" dirty="0"/>
            <a:t>Bitcoin</a:t>
          </a:r>
          <a:br>
            <a:rPr lang="pl-PL" sz="2400" dirty="0"/>
          </a:br>
          <a:r>
            <a:rPr lang="en-US" sz="2400" dirty="0"/>
            <a:t>usage: </a:t>
          </a:r>
          <a:r>
            <a:rPr lang="pl-PL" sz="2400" dirty="0"/>
            <a:t>3.8 trxns/sec</a:t>
          </a:r>
          <a:br>
            <a:rPr lang="en-US" sz="2400" dirty="0"/>
          </a:br>
          <a:r>
            <a:rPr lang="en-US" sz="2400" dirty="0">
              <a:solidFill>
                <a:schemeClr val="tx1">
                  <a:lumMod val="50000"/>
                </a:schemeClr>
              </a:solidFill>
            </a:rPr>
            <a:t>capacity utilized: 100%</a:t>
          </a:r>
          <a:endParaRPr lang="en-US" sz="2400" dirty="0"/>
        </a:p>
      </cdr:txBody>
    </cdr:sp>
  </cdr:relSizeAnchor>
  <cdr:relSizeAnchor xmlns:cdr="http://schemas.openxmlformats.org/drawingml/2006/chartDrawing">
    <cdr:from>
      <cdr:x>0.03813</cdr:x>
      <cdr:y>0.57967</cdr:y>
    </cdr:from>
    <cdr:to>
      <cdr:x>0.36472</cdr:x>
      <cdr:y>0.86644</cdr:y>
    </cdr:to>
    <cdr:sp macro="" textlink="">
      <cdr:nvSpPr>
        <cdr:cNvPr id="4" name="TextBox 8">
          <a:extLst xmlns:a="http://schemas.openxmlformats.org/drawingml/2006/main">
            <a:ext uri="{FF2B5EF4-FFF2-40B4-BE49-F238E27FC236}">
              <a16:creationId xmlns:a16="http://schemas.microsoft.com/office/drawing/2014/main" id="{B7FF7124-A7A2-48E0-8359-058EA860A536}"/>
            </a:ext>
          </a:extLst>
        </cdr:cNvPr>
        <cdr:cNvSpPr txBox="1"/>
      </cdr:nvSpPr>
      <cdr:spPr>
        <a:xfrm xmlns:a="http://schemas.openxmlformats.org/drawingml/2006/main">
          <a:off x="377710" y="2053035"/>
          <a:ext cx="3235181" cy="1015663"/>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xmlns:a="http://schemas.openxmlformats.org/drawingml/2006/main">
          <a:pPr>
            <a:lnSpc>
              <a:spcPts val="2400"/>
            </a:lnSpc>
          </a:pPr>
          <a:r>
            <a:rPr lang="pl-PL" sz="2400" u="sng" dirty="0"/>
            <a:t>Ethereum</a:t>
          </a:r>
          <a:br>
            <a:rPr lang="pl-PL" sz="2400" dirty="0"/>
          </a:br>
          <a:r>
            <a:rPr lang="en-US" sz="2400" dirty="0"/>
            <a:t>usage: </a:t>
          </a:r>
          <a:r>
            <a:rPr lang="pl-PL" sz="2400" dirty="0"/>
            <a:t>5.2 trxns/sec</a:t>
          </a:r>
          <a:endParaRPr lang="en-US" sz="2400" dirty="0"/>
        </a:p>
        <a:p xmlns:a="http://schemas.openxmlformats.org/drawingml/2006/main">
          <a:pPr>
            <a:lnSpc>
              <a:spcPts val="2400"/>
            </a:lnSpc>
          </a:pPr>
          <a:r>
            <a:rPr lang="en-US" sz="2400" dirty="0">
              <a:solidFill>
                <a:schemeClr val="tx1">
                  <a:lumMod val="50000"/>
                </a:schemeClr>
              </a:solidFill>
            </a:rPr>
            <a:t>capacity utilized: ~35% </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EE66E-0075-4EC7-AFEF-A844E5107398}" type="datetimeFigureOut">
              <a:rPr lang="en-US" smtClean="0"/>
              <a:t>18-Nov-17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28CEC6-6647-4E08-96EC-6F66E0D22DB5}" type="slidenum">
              <a:rPr lang="en-US" smtClean="0"/>
              <a:t>‹#›</a:t>
            </a:fld>
            <a:endParaRPr lang="en-US"/>
          </a:p>
        </p:txBody>
      </p:sp>
    </p:spTree>
    <p:extLst>
      <p:ext uri="{BB962C8B-B14F-4D97-AF65-F5344CB8AC3E}">
        <p14:creationId xmlns:p14="http://schemas.microsoft.com/office/powerpoint/2010/main" val="3762595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8</a:t>
            </a:fld>
            <a:endParaRPr lang="en-US"/>
          </a:p>
        </p:txBody>
      </p:sp>
    </p:spTree>
    <p:extLst>
      <p:ext uri="{BB962C8B-B14F-4D97-AF65-F5344CB8AC3E}">
        <p14:creationId xmlns:p14="http://schemas.microsoft.com/office/powerpoint/2010/main" val="3437011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17</a:t>
            </a:fld>
            <a:endParaRPr lang="en-US"/>
          </a:p>
        </p:txBody>
      </p:sp>
    </p:spTree>
    <p:extLst>
      <p:ext uri="{BB962C8B-B14F-4D97-AF65-F5344CB8AC3E}">
        <p14:creationId xmlns:p14="http://schemas.microsoft.com/office/powerpoint/2010/main" val="16042149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As we can see from this screen-shot, smart-contract platforms do NOT consider this issue to be part of their business model. So, when things go wrong, you, as a business, are on your own.</a:t>
            </a:r>
          </a:p>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18</a:t>
            </a:fld>
            <a:endParaRPr lang="en-US"/>
          </a:p>
        </p:txBody>
      </p:sp>
    </p:spTree>
    <p:extLst>
      <p:ext uri="{BB962C8B-B14F-4D97-AF65-F5344CB8AC3E}">
        <p14:creationId xmlns:p14="http://schemas.microsoft.com/office/powerpoint/2010/main" val="13540020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19</a:t>
            </a:fld>
            <a:endParaRPr lang="en-US"/>
          </a:p>
        </p:txBody>
      </p:sp>
    </p:spTree>
    <p:extLst>
      <p:ext uri="{BB962C8B-B14F-4D97-AF65-F5344CB8AC3E}">
        <p14:creationId xmlns:p14="http://schemas.microsoft.com/office/powerpoint/2010/main" val="35165075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28CEC6-6647-4E08-96EC-6F66E0D22DB5}" type="slidenum">
              <a:rPr lang="en-US" smtClean="0"/>
              <a:t>20</a:t>
            </a:fld>
            <a:endParaRPr lang="en-US"/>
          </a:p>
        </p:txBody>
      </p:sp>
    </p:spTree>
    <p:extLst>
      <p:ext uri="{BB962C8B-B14F-4D97-AF65-F5344CB8AC3E}">
        <p14:creationId xmlns:p14="http://schemas.microsoft.com/office/powerpoint/2010/main" val="13605496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21</a:t>
            </a:fld>
            <a:endParaRPr lang="en-US"/>
          </a:p>
        </p:txBody>
      </p:sp>
    </p:spTree>
    <p:extLst>
      <p:ext uri="{BB962C8B-B14F-4D97-AF65-F5344CB8AC3E}">
        <p14:creationId xmlns:p14="http://schemas.microsoft.com/office/powerpoint/2010/main" val="32516336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28CEC6-6647-4E08-96EC-6F66E0D22DB5}" type="slidenum">
              <a:rPr lang="en-US" smtClean="0"/>
              <a:t>23</a:t>
            </a:fld>
            <a:endParaRPr lang="en-US"/>
          </a:p>
        </p:txBody>
      </p:sp>
    </p:spTree>
    <p:extLst>
      <p:ext uri="{BB962C8B-B14F-4D97-AF65-F5344CB8AC3E}">
        <p14:creationId xmlns:p14="http://schemas.microsoft.com/office/powerpoint/2010/main" val="35516162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25</a:t>
            </a:fld>
            <a:endParaRPr lang="en-US"/>
          </a:p>
        </p:txBody>
      </p:sp>
    </p:spTree>
    <p:extLst>
      <p:ext uri="{BB962C8B-B14F-4D97-AF65-F5344CB8AC3E}">
        <p14:creationId xmlns:p14="http://schemas.microsoft.com/office/powerpoint/2010/main" val="5451388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33</a:t>
            </a:fld>
            <a:endParaRPr lang="en-US"/>
          </a:p>
        </p:txBody>
      </p:sp>
    </p:spTree>
    <p:extLst>
      <p:ext uri="{BB962C8B-B14F-4D97-AF65-F5344CB8AC3E}">
        <p14:creationId xmlns:p14="http://schemas.microsoft.com/office/powerpoint/2010/main" val="2605259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28CEC6-6647-4E08-96EC-6F66E0D22DB5}" type="slidenum">
              <a:rPr lang="en-US" smtClean="0"/>
              <a:t>9</a:t>
            </a:fld>
            <a:endParaRPr lang="en-US"/>
          </a:p>
        </p:txBody>
      </p:sp>
    </p:spTree>
    <p:extLst>
      <p:ext uri="{BB962C8B-B14F-4D97-AF65-F5344CB8AC3E}">
        <p14:creationId xmlns:p14="http://schemas.microsoft.com/office/powerpoint/2010/main" val="3804018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28CEC6-6647-4E08-96EC-6F66E0D22DB5}" type="slidenum">
              <a:rPr lang="en-US" smtClean="0"/>
              <a:t>10</a:t>
            </a:fld>
            <a:endParaRPr lang="en-US"/>
          </a:p>
        </p:txBody>
      </p:sp>
    </p:spTree>
    <p:extLst>
      <p:ext uri="{BB962C8B-B14F-4D97-AF65-F5344CB8AC3E}">
        <p14:creationId xmlns:p14="http://schemas.microsoft.com/office/powerpoint/2010/main" val="315419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28CEC6-6647-4E08-96EC-6F66E0D22DB5}" type="slidenum">
              <a:rPr lang="en-US" smtClean="0"/>
              <a:t>11</a:t>
            </a:fld>
            <a:endParaRPr lang="en-US"/>
          </a:p>
        </p:txBody>
      </p:sp>
    </p:spTree>
    <p:extLst>
      <p:ext uri="{BB962C8B-B14F-4D97-AF65-F5344CB8AC3E}">
        <p14:creationId xmlns:p14="http://schemas.microsoft.com/office/powerpoint/2010/main" val="3889994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28CEC6-6647-4E08-96EC-6F66E0D22DB5}" type="slidenum">
              <a:rPr lang="en-US" smtClean="0"/>
              <a:t>12</a:t>
            </a:fld>
            <a:endParaRPr lang="en-US"/>
          </a:p>
        </p:txBody>
      </p:sp>
    </p:spTree>
    <p:extLst>
      <p:ext uri="{BB962C8B-B14F-4D97-AF65-F5344CB8AC3E}">
        <p14:creationId xmlns:p14="http://schemas.microsoft.com/office/powerpoint/2010/main" val="3738366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13</a:t>
            </a:fld>
            <a:endParaRPr lang="en-US"/>
          </a:p>
        </p:txBody>
      </p:sp>
    </p:spTree>
    <p:extLst>
      <p:ext uri="{BB962C8B-B14F-4D97-AF65-F5344CB8AC3E}">
        <p14:creationId xmlns:p14="http://schemas.microsoft.com/office/powerpoint/2010/main" val="2647976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28CEC6-6647-4E08-96EC-6F66E0D22DB5}" type="slidenum">
              <a:rPr lang="en-US" smtClean="0"/>
              <a:t>14</a:t>
            </a:fld>
            <a:endParaRPr lang="en-US"/>
          </a:p>
        </p:txBody>
      </p:sp>
    </p:spTree>
    <p:extLst>
      <p:ext uri="{BB962C8B-B14F-4D97-AF65-F5344CB8AC3E}">
        <p14:creationId xmlns:p14="http://schemas.microsoft.com/office/powerpoint/2010/main" val="3579837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15</a:t>
            </a:fld>
            <a:endParaRPr lang="en-US"/>
          </a:p>
        </p:txBody>
      </p:sp>
    </p:spTree>
    <p:extLst>
      <p:ext uri="{BB962C8B-B14F-4D97-AF65-F5344CB8AC3E}">
        <p14:creationId xmlns:p14="http://schemas.microsoft.com/office/powerpoint/2010/main" val="27198480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16</a:t>
            </a:fld>
            <a:endParaRPr lang="en-US"/>
          </a:p>
        </p:txBody>
      </p:sp>
    </p:spTree>
    <p:extLst>
      <p:ext uri="{BB962C8B-B14F-4D97-AF65-F5344CB8AC3E}">
        <p14:creationId xmlns:p14="http://schemas.microsoft.com/office/powerpoint/2010/main" val="451307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76943AF-B946-47F7-8510-2C710F5C29B5}" type="datetimeFigureOut">
              <a:rPr lang="en-US" smtClean="0"/>
              <a:t>18-Nov-17</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2659656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18-Nov-17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126869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18-Nov-17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1275969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18-Nov-17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pic>
        <p:nvPicPr>
          <p:cNvPr id="11" name="Picture 10" descr="A picture containing clipart&#10;&#10;Description generated with high confidence">
            <a:extLst>
              <a:ext uri="{FF2B5EF4-FFF2-40B4-BE49-F238E27FC236}">
                <a16:creationId xmlns:a16="http://schemas.microsoft.com/office/drawing/2014/main" id="{E5DF0A37-0DD6-44B2-8219-70877DEE77B8}"/>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33000"/>
                    </a14:imgEffect>
                  </a14:imgLayer>
                </a14:imgProps>
              </a:ext>
              <a:ext uri="{28A0092B-C50C-407E-A947-70E740481C1C}">
                <a14:useLocalDpi xmlns:a14="http://schemas.microsoft.com/office/drawing/2010/main" val="0"/>
              </a:ext>
            </a:extLst>
          </a:blip>
          <a:stretch>
            <a:fillRect/>
          </a:stretch>
        </p:blipFill>
        <p:spPr>
          <a:xfrm>
            <a:off x="9928678" y="6438900"/>
            <a:ext cx="1340868" cy="281626"/>
          </a:xfrm>
          <a:prstGeom prst="rect">
            <a:avLst/>
          </a:prstGeom>
        </p:spPr>
      </p:pic>
    </p:spTree>
    <p:extLst>
      <p:ext uri="{BB962C8B-B14F-4D97-AF65-F5344CB8AC3E}">
        <p14:creationId xmlns:p14="http://schemas.microsoft.com/office/powerpoint/2010/main" val="579544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18-Nov-17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7210603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76943AF-B946-47F7-8510-2C710F5C29B5}" type="datetimeFigureOut">
              <a:rPr lang="en-US" smtClean="0"/>
              <a:t>18-Nov-17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14817746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76943AF-B946-47F7-8510-2C710F5C29B5}" type="datetimeFigureOut">
              <a:rPr lang="en-US" smtClean="0"/>
              <a:t>18-Nov-17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200147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43AF-B946-47F7-8510-2C710F5C29B5}" type="datetimeFigureOut">
              <a:rPr lang="en-US" smtClean="0"/>
              <a:t>18-Nov-17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165718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43AF-B946-47F7-8510-2C710F5C29B5}" type="datetimeFigureOut">
              <a:rPr lang="en-US" smtClean="0"/>
              <a:t>18-Nov-17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1720720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43AF-B946-47F7-8510-2C710F5C29B5}" type="datetimeFigureOut">
              <a:rPr lang="en-US" smtClean="0"/>
              <a:t>18-Nov-17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a:p>
        </p:txBody>
      </p:sp>
      <p:pic>
        <p:nvPicPr>
          <p:cNvPr id="7" name="Picture 6" descr="A picture containing clipart&#10;&#10;Description generated with high confidence">
            <a:extLst>
              <a:ext uri="{FF2B5EF4-FFF2-40B4-BE49-F238E27FC236}">
                <a16:creationId xmlns:a16="http://schemas.microsoft.com/office/drawing/2014/main" id="{E6325FDC-4AF8-4D7B-B04C-6F0378017B96}"/>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33000"/>
                    </a14:imgEffect>
                  </a14:imgLayer>
                </a14:imgProps>
              </a:ext>
              <a:ext uri="{28A0092B-C50C-407E-A947-70E740481C1C}">
                <a14:useLocalDpi xmlns:a14="http://schemas.microsoft.com/office/drawing/2010/main" val="0"/>
              </a:ext>
            </a:extLst>
          </a:blip>
          <a:stretch>
            <a:fillRect/>
          </a:stretch>
        </p:blipFill>
        <p:spPr>
          <a:xfrm>
            <a:off x="9928678" y="6438900"/>
            <a:ext cx="1340868" cy="281626"/>
          </a:xfrm>
          <a:prstGeom prst="rect">
            <a:avLst/>
          </a:prstGeom>
        </p:spPr>
      </p:pic>
    </p:spTree>
    <p:extLst>
      <p:ext uri="{BB962C8B-B14F-4D97-AF65-F5344CB8AC3E}">
        <p14:creationId xmlns:p14="http://schemas.microsoft.com/office/powerpoint/2010/main" val="2531075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76943AF-B946-47F7-8510-2C710F5C29B5}" type="datetimeFigureOut">
              <a:rPr lang="en-US" smtClean="0"/>
              <a:t>18-Nov-17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4116487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6943AF-B946-47F7-8510-2C710F5C29B5}" type="datetimeFigureOut">
              <a:rPr lang="en-US" smtClean="0"/>
              <a:t>18-Nov-17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4198215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6943AF-B946-47F7-8510-2C710F5C29B5}" type="datetimeFigureOut">
              <a:rPr lang="en-US" smtClean="0"/>
              <a:t>18-Nov-17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799323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6943AF-B946-47F7-8510-2C710F5C29B5}" type="datetimeFigureOut">
              <a:rPr lang="en-US" smtClean="0"/>
              <a:t>18-Nov-17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84327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6943AF-B946-47F7-8510-2C710F5C29B5}" type="datetimeFigureOut">
              <a:rPr lang="en-US" smtClean="0"/>
              <a:t>18-Nov-17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2436746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18-Nov-17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1072027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18-Nov-17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4208530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DnDiag">
          <a:fgClr>
            <a:schemeClr val="bg1">
              <a:lumMod val="65000"/>
              <a:lumOff val="35000"/>
            </a:schemeClr>
          </a:fgClr>
          <a:bgClr>
            <a:schemeClr val="bg1"/>
          </a:bgClr>
        </a:pattFill>
        <a:effectLst/>
      </p:bgPr>
    </p:bg>
    <p:spTree>
      <p:nvGrpSpPr>
        <p:cNvPr id="1" name=""/>
        <p:cNvGrpSpPr/>
        <p:nvPr/>
      </p:nvGrpSpPr>
      <p:grpSpPr>
        <a:xfrm>
          <a:off x="0" y="0"/>
          <a:ext cx="0" cy="0"/>
          <a:chOff x="0" y="0"/>
          <a:chExt cx="0" cy="0"/>
        </a:xfrm>
      </p:grpSpPr>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36175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36175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726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76943AF-B946-47F7-8510-2C710F5C29B5}" type="datetimeFigureOut">
              <a:rPr lang="en-US" smtClean="0"/>
              <a:t>18-Nov-17</a:t>
            </a:fld>
            <a:endParaRPr lang="en-US"/>
          </a:p>
        </p:txBody>
      </p:sp>
      <p:sp>
        <p:nvSpPr>
          <p:cNvPr id="5" name="Footer Placeholder 4"/>
          <p:cNvSpPr>
            <a:spLocks noGrp="1"/>
          </p:cNvSpPr>
          <p:nvPr>
            <p:ph type="ftr" sz="quarter" idx="3"/>
          </p:nvPr>
        </p:nvSpPr>
        <p:spPr>
          <a:xfrm>
            <a:off x="136175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9666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9882FDE-5138-4BE7-9C49-BF078B65DCB0}" type="slidenum">
              <a:rPr lang="en-US" smtClean="0"/>
              <a:t>‹#›</a:t>
            </a:fld>
            <a:endParaRPr lang="en-US"/>
          </a:p>
        </p:txBody>
      </p:sp>
    </p:spTree>
    <p:extLst>
      <p:ext uri="{BB962C8B-B14F-4D97-AF65-F5344CB8AC3E}">
        <p14:creationId xmlns:p14="http://schemas.microsoft.com/office/powerpoint/2010/main" val="266230091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42.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svg"/><Relationship Id="rId4" Type="http://schemas.openxmlformats.org/officeDocument/2006/relationships/image" Target="../media/image23.png"/></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gi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B996B-3150-4833-AE19-ACDC1B1C5BCB}"/>
              </a:ext>
            </a:extLst>
          </p:cNvPr>
          <p:cNvSpPr>
            <a:spLocks noGrp="1"/>
          </p:cNvSpPr>
          <p:nvPr>
            <p:ph type="title"/>
          </p:nvPr>
        </p:nvSpPr>
        <p:spPr/>
        <p:txBody>
          <a:bodyPr/>
          <a:lstStyle/>
          <a:p>
            <a:r>
              <a:rPr lang="en-US" dirty="0"/>
              <a:t>Our background in conventional business</a:t>
            </a:r>
          </a:p>
        </p:txBody>
      </p:sp>
      <p:sp>
        <p:nvSpPr>
          <p:cNvPr id="3" name="Content Placeholder 2">
            <a:extLst>
              <a:ext uri="{FF2B5EF4-FFF2-40B4-BE49-F238E27FC236}">
                <a16:creationId xmlns:a16="http://schemas.microsoft.com/office/drawing/2014/main" id="{CABE623F-3527-4F94-A6FA-43328AC1C480}"/>
              </a:ext>
            </a:extLst>
          </p:cNvPr>
          <p:cNvSpPr>
            <a:spLocks noGrp="1"/>
          </p:cNvSpPr>
          <p:nvPr>
            <p:ph idx="1"/>
          </p:nvPr>
        </p:nvSpPr>
        <p:spPr>
          <a:xfrm>
            <a:off x="1361753" y="2249487"/>
            <a:ext cx="10164762" cy="1179513"/>
          </a:xfrm>
        </p:spPr>
        <p:txBody>
          <a:bodyPr/>
          <a:lstStyle/>
          <a:p>
            <a:pPr marL="0" indent="0">
              <a:buNone/>
            </a:pPr>
            <a:r>
              <a:rPr lang="en-GB" dirty="0"/>
              <a:t>M</a:t>
            </a:r>
            <a:r>
              <a:rPr lang="en-US" dirty="0"/>
              <a:t>anufacturing industry, real-estate, FX trading, </a:t>
            </a:r>
            <a:r>
              <a:rPr lang="pl-PL" dirty="0"/>
              <a:t>university </a:t>
            </a:r>
            <a:r>
              <a:rPr lang="en-US" dirty="0"/>
              <a:t>education</a:t>
            </a:r>
          </a:p>
        </p:txBody>
      </p:sp>
      <p:pic>
        <p:nvPicPr>
          <p:cNvPr id="4" name="Picture 3" descr="A group of people in a room&#10;&#10;Description generated with high confidence">
            <a:extLst>
              <a:ext uri="{FF2B5EF4-FFF2-40B4-BE49-F238E27FC236}">
                <a16:creationId xmlns:a16="http://schemas.microsoft.com/office/drawing/2014/main" id="{08083A17-FCEB-436B-8E09-9BB43F645AF9}"/>
              </a:ext>
            </a:extLst>
          </p:cNvPr>
          <p:cNvPicPr>
            <a:picLocks noChangeAspect="1"/>
          </p:cNvPicPr>
          <p:nvPr/>
        </p:nvPicPr>
        <p:blipFill rotWithShape="1">
          <a:blip r:embed="rId2">
            <a:extLst>
              <a:ext uri="{28A0092B-C50C-407E-A947-70E740481C1C}">
                <a14:useLocalDpi xmlns:a14="http://schemas.microsoft.com/office/drawing/2010/main" val="0"/>
              </a:ext>
            </a:extLst>
          </a:blip>
          <a:srcRect l="7592" r="16462"/>
          <a:stretch/>
        </p:blipFill>
        <p:spPr>
          <a:xfrm>
            <a:off x="1361753" y="3429000"/>
            <a:ext cx="2835674" cy="2486025"/>
          </a:xfrm>
          <a:prstGeom prst="rect">
            <a:avLst/>
          </a:prstGeom>
          <a:ln>
            <a:solidFill>
              <a:schemeClr val="tx1"/>
            </a:solidFill>
          </a:ln>
        </p:spPr>
      </p:pic>
      <p:pic>
        <p:nvPicPr>
          <p:cNvPr id="5" name="Picture 4">
            <a:extLst>
              <a:ext uri="{FF2B5EF4-FFF2-40B4-BE49-F238E27FC236}">
                <a16:creationId xmlns:a16="http://schemas.microsoft.com/office/drawing/2014/main" id="{1FE5A5E9-E791-4FFC-AEC4-ED934054E8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5854" y="3429000"/>
            <a:ext cx="1648439" cy="2486025"/>
          </a:xfrm>
          <a:prstGeom prst="rect">
            <a:avLst/>
          </a:prstGeom>
          <a:ln>
            <a:solidFill>
              <a:schemeClr val="tx1"/>
            </a:solidFill>
          </a:ln>
        </p:spPr>
      </p:pic>
    </p:spTree>
    <p:extLst>
      <p:ext uri="{BB962C8B-B14F-4D97-AF65-F5344CB8AC3E}">
        <p14:creationId xmlns:p14="http://schemas.microsoft.com/office/powerpoint/2010/main" val="2558415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facing the crypto-space</a:t>
            </a:r>
          </a:p>
        </p:txBody>
      </p:sp>
      <p:graphicFrame>
        <p:nvGraphicFramePr>
          <p:cNvPr id="8" name="Content Placeholder 7">
            <a:extLst>
              <a:ext uri="{FF2B5EF4-FFF2-40B4-BE49-F238E27FC236}">
                <a16:creationId xmlns:a16="http://schemas.microsoft.com/office/drawing/2014/main" id="{C83CB5D7-9081-4148-AFC8-8D69305D95D7}"/>
              </a:ext>
            </a:extLst>
          </p:cNvPr>
          <p:cNvGraphicFramePr>
            <a:graphicFrameLocks noGrp="1"/>
          </p:cNvGraphicFramePr>
          <p:nvPr>
            <p:ph idx="1"/>
            <p:extLst>
              <p:ext uri="{D42A27DB-BD31-4B8C-83A1-F6EECF244321}">
                <p14:modId xmlns:p14="http://schemas.microsoft.com/office/powerpoint/2010/main" val="2721523209"/>
              </p:ext>
            </p:extLst>
          </p:nvPr>
        </p:nvGraphicFramePr>
        <p:xfrm>
          <a:off x="1361753" y="2249487"/>
          <a:ext cx="7591748" cy="2627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9417850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facing the crypto-space</a:t>
            </a:r>
          </a:p>
        </p:txBody>
      </p:sp>
      <p:graphicFrame>
        <p:nvGraphicFramePr>
          <p:cNvPr id="8" name="Content Placeholder 7">
            <a:extLst>
              <a:ext uri="{FF2B5EF4-FFF2-40B4-BE49-F238E27FC236}">
                <a16:creationId xmlns:a16="http://schemas.microsoft.com/office/drawing/2014/main" id="{C83CB5D7-9081-4148-AFC8-8D69305D95D7}"/>
              </a:ext>
            </a:extLst>
          </p:cNvPr>
          <p:cNvGraphicFramePr>
            <a:graphicFrameLocks noGrp="1"/>
          </p:cNvGraphicFramePr>
          <p:nvPr>
            <p:ph idx="1"/>
            <p:extLst>
              <p:ext uri="{D42A27DB-BD31-4B8C-83A1-F6EECF244321}">
                <p14:modId xmlns:p14="http://schemas.microsoft.com/office/powerpoint/2010/main" val="3477027358"/>
              </p:ext>
            </p:extLst>
          </p:nvPr>
        </p:nvGraphicFramePr>
        <p:xfrm>
          <a:off x="1361753" y="2249487"/>
          <a:ext cx="7591748" cy="2627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0992133"/>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12367-6465-47C8-8605-B6FD1EAA5B39}"/>
              </a:ext>
            </a:extLst>
          </p:cNvPr>
          <p:cNvSpPr>
            <a:spLocks noGrp="1"/>
          </p:cNvSpPr>
          <p:nvPr>
            <p:ph type="title"/>
          </p:nvPr>
        </p:nvSpPr>
        <p:spPr/>
        <p:txBody>
          <a:bodyPr/>
          <a:lstStyle/>
          <a:p>
            <a:r>
              <a:rPr lang="pl-PL" dirty="0"/>
              <a:t>WHAT’S NEEDED</a:t>
            </a:r>
            <a:r>
              <a:rPr lang="en-US" dirty="0"/>
              <a:t> Vs. WHAT’s Available</a:t>
            </a:r>
          </a:p>
        </p:txBody>
      </p:sp>
      <p:graphicFrame>
        <p:nvGraphicFramePr>
          <p:cNvPr id="7" name="Chart 6">
            <a:extLst>
              <a:ext uri="{FF2B5EF4-FFF2-40B4-BE49-F238E27FC236}">
                <a16:creationId xmlns:a16="http://schemas.microsoft.com/office/drawing/2014/main" id="{B9ABA3FC-6189-480E-ACA1-6B713DF7F09A}"/>
              </a:ext>
            </a:extLst>
          </p:cNvPr>
          <p:cNvGraphicFramePr/>
          <p:nvPr>
            <p:extLst>
              <p:ext uri="{D42A27DB-BD31-4B8C-83A1-F6EECF244321}">
                <p14:modId xmlns:p14="http://schemas.microsoft.com/office/powerpoint/2010/main" val="1319384016"/>
              </p:ext>
            </p:extLst>
          </p:nvPr>
        </p:nvGraphicFramePr>
        <p:xfrm>
          <a:off x="1361753" y="2364214"/>
          <a:ext cx="7820034" cy="1801923"/>
        </p:xfrm>
        <a:graphic>
          <a:graphicData uri="http://schemas.openxmlformats.org/drawingml/2006/chart">
            <c:chart xmlns:c="http://schemas.openxmlformats.org/drawingml/2006/chart" xmlns:r="http://schemas.openxmlformats.org/officeDocument/2006/relationships" r:id="rId3"/>
          </a:graphicData>
        </a:graphic>
      </p:graphicFrame>
      <p:sp>
        <p:nvSpPr>
          <p:cNvPr id="4" name="Content Placeholder 2">
            <a:extLst>
              <a:ext uri="{FF2B5EF4-FFF2-40B4-BE49-F238E27FC236}">
                <a16:creationId xmlns:a16="http://schemas.microsoft.com/office/drawing/2014/main" id="{350CF540-13E3-46A5-9253-0734ABDBD1E6}"/>
              </a:ext>
            </a:extLst>
          </p:cNvPr>
          <p:cNvSpPr>
            <a:spLocks noGrp="1"/>
          </p:cNvSpPr>
          <p:nvPr>
            <p:ph idx="1"/>
          </p:nvPr>
        </p:nvSpPr>
        <p:spPr>
          <a:xfrm>
            <a:off x="1361752" y="4784139"/>
            <a:ext cx="3460505" cy="1047166"/>
          </a:xfrm>
        </p:spPr>
        <p:txBody>
          <a:bodyPr>
            <a:normAutofit/>
          </a:bodyPr>
          <a:lstStyle/>
          <a:p>
            <a:pPr marL="0" lvl="1" indent="0">
              <a:lnSpc>
                <a:spcPct val="100000"/>
              </a:lnSpc>
              <a:spcBef>
                <a:spcPts val="0"/>
              </a:spcBef>
              <a:buNone/>
            </a:pPr>
            <a:r>
              <a:rPr lang="pl-PL" sz="2400" dirty="0"/>
              <a:t>BTC: </a:t>
            </a:r>
            <a:r>
              <a:rPr lang="pl-PL" sz="2400" dirty="0">
                <a:solidFill>
                  <a:schemeClr val="tx2"/>
                </a:solidFill>
              </a:rPr>
              <a:t>4 trxn/sec</a:t>
            </a:r>
          </a:p>
          <a:p>
            <a:pPr marL="0" lvl="1" indent="0">
              <a:lnSpc>
                <a:spcPct val="100000"/>
              </a:lnSpc>
              <a:spcBef>
                <a:spcPts val="0"/>
              </a:spcBef>
              <a:buNone/>
            </a:pPr>
            <a:r>
              <a:rPr lang="pl-PL" sz="2400" dirty="0"/>
              <a:t>ETH: </a:t>
            </a:r>
            <a:r>
              <a:rPr lang="en-US" sz="2400" dirty="0">
                <a:solidFill>
                  <a:schemeClr val="tx2"/>
                </a:solidFill>
              </a:rPr>
              <a:t>15-</a:t>
            </a:r>
            <a:r>
              <a:rPr lang="pl-PL" sz="2400" dirty="0">
                <a:solidFill>
                  <a:schemeClr val="tx2"/>
                </a:solidFill>
              </a:rPr>
              <a:t>30 trxn/sec</a:t>
            </a:r>
            <a:endParaRPr lang="en-US" dirty="0"/>
          </a:p>
        </p:txBody>
      </p:sp>
      <p:sp>
        <p:nvSpPr>
          <p:cNvPr id="5" name="Content Placeholder 2">
            <a:extLst>
              <a:ext uri="{FF2B5EF4-FFF2-40B4-BE49-F238E27FC236}">
                <a16:creationId xmlns:a16="http://schemas.microsoft.com/office/drawing/2014/main" id="{440F53C2-F0FA-4C97-B141-DF23752A7852}"/>
              </a:ext>
            </a:extLst>
          </p:cNvPr>
          <p:cNvSpPr txBox="1">
            <a:spLocks/>
          </p:cNvSpPr>
          <p:nvPr/>
        </p:nvSpPr>
        <p:spPr>
          <a:xfrm>
            <a:off x="4988872" y="4784139"/>
            <a:ext cx="5935802" cy="104716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lvl="1" indent="0">
              <a:lnSpc>
                <a:spcPct val="100000"/>
              </a:lnSpc>
              <a:spcBef>
                <a:spcPts val="0"/>
              </a:spcBef>
              <a:buFont typeface="Arial" panose="020B0604020202020204" pitchFamily="34" charset="0"/>
              <a:buNone/>
            </a:pPr>
            <a:r>
              <a:rPr lang="pl-PL" sz="2400" dirty="0"/>
              <a:t>BTC: </a:t>
            </a:r>
            <a:r>
              <a:rPr lang="en-US" sz="2400" dirty="0">
                <a:solidFill>
                  <a:schemeClr val="tx2"/>
                </a:solidFill>
              </a:rPr>
              <a:t>4</a:t>
            </a:r>
            <a:r>
              <a:rPr lang="pl-PL" sz="2400" dirty="0">
                <a:solidFill>
                  <a:schemeClr val="tx2"/>
                </a:solidFill>
              </a:rPr>
              <a:t> </a:t>
            </a:r>
            <a:r>
              <a:rPr lang="en-US" sz="2400" dirty="0">
                <a:solidFill>
                  <a:schemeClr val="tx2"/>
                </a:solidFill>
              </a:rPr>
              <a:t>bln USD</a:t>
            </a:r>
            <a:r>
              <a:rPr lang="pl-PL" sz="2400" dirty="0">
                <a:solidFill>
                  <a:schemeClr val="tx2"/>
                </a:solidFill>
              </a:rPr>
              <a:t>/</a:t>
            </a:r>
            <a:r>
              <a:rPr lang="en-US" sz="2400" dirty="0">
                <a:solidFill>
                  <a:schemeClr val="tx2"/>
                </a:solidFill>
              </a:rPr>
              <a:t>year (12 mln USD/day)</a:t>
            </a:r>
            <a:endParaRPr lang="pl-PL" sz="2400" dirty="0">
              <a:solidFill>
                <a:schemeClr val="tx2"/>
              </a:solidFill>
            </a:endParaRPr>
          </a:p>
          <a:p>
            <a:pPr marL="0" lvl="1" indent="0">
              <a:lnSpc>
                <a:spcPct val="100000"/>
              </a:lnSpc>
              <a:spcBef>
                <a:spcPts val="0"/>
              </a:spcBef>
              <a:buFont typeface="Arial" panose="020B0604020202020204" pitchFamily="34" charset="0"/>
              <a:buNone/>
            </a:pPr>
            <a:r>
              <a:rPr lang="pl-PL" sz="2400" dirty="0"/>
              <a:t>ETH: </a:t>
            </a:r>
            <a:r>
              <a:rPr lang="en-US" sz="2400" dirty="0">
                <a:solidFill>
                  <a:schemeClr val="tx2"/>
                </a:solidFill>
              </a:rPr>
              <a:t>2 bln USD/year (6 mln USD/day)</a:t>
            </a:r>
            <a:endParaRPr lang="en-US" dirty="0"/>
          </a:p>
        </p:txBody>
      </p:sp>
    </p:spTree>
    <p:extLst>
      <p:ext uri="{BB962C8B-B14F-4D97-AF65-F5344CB8AC3E}">
        <p14:creationId xmlns:p14="http://schemas.microsoft.com/office/powerpoint/2010/main" val="256603548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7">
                                            <p:graphicEl>
                                              <a:chart seriesIdx="-3" categoryIdx="-3" bldStep="gridLegend"/>
                                            </p:graphicEl>
                                          </p:spTgt>
                                        </p:tgtEl>
                                        <p:attrNameLst>
                                          <p:attrName>style.visibility</p:attrName>
                                        </p:attrNameLst>
                                      </p:cBhvr>
                                      <p:to>
                                        <p:strVal val="visible"/>
                                      </p:to>
                                    </p:set>
                                    <p:animEffect transition="in" filter="randombar(horizontal)">
                                      <p:cBhvr>
                                        <p:cTn id="7" dur="500"/>
                                        <p:tgtEl>
                                          <p:spTgt spid="7">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graphicEl>
                                              <a:chart seriesIdx="-4" categoryIdx="0" bldStep="category"/>
                                            </p:graphicEl>
                                          </p:spTgt>
                                        </p:tgtEl>
                                        <p:attrNameLst>
                                          <p:attrName>style.visibility</p:attrName>
                                        </p:attrNameLst>
                                      </p:cBhvr>
                                      <p:to>
                                        <p:strVal val="visible"/>
                                      </p:to>
                                    </p:set>
                                    <p:animEffect transition="in" filter="randombar(horizontal)">
                                      <p:cBhvr>
                                        <p:cTn id="12" dur="500"/>
                                        <p:tgtEl>
                                          <p:spTgt spid="7">
                                            <p:graphicEl>
                                              <a:chart seriesIdx="-4" categoryIdx="0" bldStep="category"/>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7">
                                            <p:graphicEl>
                                              <a:chart seriesIdx="-4" categoryIdx="1" bldStep="category"/>
                                            </p:graphicEl>
                                          </p:spTgt>
                                        </p:tgtEl>
                                        <p:attrNameLst>
                                          <p:attrName>style.visibility</p:attrName>
                                        </p:attrNameLst>
                                      </p:cBhvr>
                                      <p:to>
                                        <p:strVal val="visible"/>
                                      </p:to>
                                    </p:set>
                                    <p:animEffect transition="in" filter="randombar(horizontal)">
                                      <p:cBhvr>
                                        <p:cTn id="17" dur="500"/>
                                        <p:tgtEl>
                                          <p:spTgt spid="7">
                                            <p:graphicEl>
                                              <a:chart seriesIdx="-4" categoryIdx="1" bldStep="category"/>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7">
                                            <p:graphicEl>
                                              <a:chart seriesIdx="-4" categoryIdx="2" bldStep="category"/>
                                            </p:graphicEl>
                                          </p:spTgt>
                                        </p:tgtEl>
                                        <p:attrNameLst>
                                          <p:attrName>style.visibility</p:attrName>
                                        </p:attrNameLst>
                                      </p:cBhvr>
                                      <p:to>
                                        <p:strVal val="visible"/>
                                      </p:to>
                                    </p:set>
                                    <p:animEffect transition="in" filter="randombar(horizontal)">
                                      <p:cBhvr>
                                        <p:cTn id="22" dur="500"/>
                                        <p:tgtEl>
                                          <p:spTgt spid="7">
                                            <p:graphicEl>
                                              <a:chart seriesIdx="-4" categoryIdx="2" bldStep="category"/>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27" dur="500"/>
                                        <p:tgtEl>
                                          <p:spTgt spid="4">
                                            <p:txEl>
                                              <p:pRg st="0" end="0"/>
                                            </p:txEl>
                                          </p:spTgt>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4">
                                            <p:txEl>
                                              <p:pRg st="1" end="1"/>
                                            </p:txEl>
                                          </p:spTgt>
                                        </p:tgtEl>
                                        <p:attrNameLst>
                                          <p:attrName>style.visibility</p:attrName>
                                        </p:attrNameLst>
                                      </p:cBhvr>
                                      <p:to>
                                        <p:strVal val="visible"/>
                                      </p:to>
                                    </p:set>
                                    <p:animEffect transition="in" filter="randombar(horizontal)">
                                      <p:cBhvr>
                                        <p:cTn id="30" dur="500"/>
                                        <p:tgtEl>
                                          <p:spTgt spid="4">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animEffect transition="in" filter="randombar(horizontal)">
                                      <p:cBhvr>
                                        <p:cTn id="35" dur="500"/>
                                        <p:tgtEl>
                                          <p:spTgt spid="5">
                                            <p:txEl>
                                              <p:pRg st="0" end="0"/>
                                            </p:txEl>
                                          </p:spTgt>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5">
                                            <p:txEl>
                                              <p:pRg st="1" end="1"/>
                                            </p:txEl>
                                          </p:spTgt>
                                        </p:tgtEl>
                                        <p:attrNameLst>
                                          <p:attrName>style.visibility</p:attrName>
                                        </p:attrNameLst>
                                      </p:cBhvr>
                                      <p:to>
                                        <p:strVal val="visible"/>
                                      </p:to>
                                    </p:set>
                                    <p:animEffect transition="in" filter="randombar(horizontal)">
                                      <p:cBhvr>
                                        <p:cTn id="38"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Chart bld="category"/>
        </p:bldSub>
      </p:bldGraphic>
      <p:bldP spid="4" grpId="0" uiExpand="1" build="p"/>
      <p:bldP spid="5"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B30B9-F32C-47D5-A4B7-B7CBA863B405}"/>
              </a:ext>
            </a:extLst>
          </p:cNvPr>
          <p:cNvSpPr>
            <a:spLocks noGrp="1"/>
          </p:cNvSpPr>
          <p:nvPr>
            <p:ph type="title"/>
          </p:nvPr>
        </p:nvSpPr>
        <p:spPr/>
        <p:txBody>
          <a:bodyPr/>
          <a:lstStyle/>
          <a:p>
            <a:r>
              <a:rPr lang="en-US" dirty="0"/>
              <a:t>Scaling solutions Available</a:t>
            </a:r>
          </a:p>
        </p:txBody>
      </p:sp>
      <p:sp>
        <p:nvSpPr>
          <p:cNvPr id="3" name="Content Placeholder 2">
            <a:extLst>
              <a:ext uri="{FF2B5EF4-FFF2-40B4-BE49-F238E27FC236}">
                <a16:creationId xmlns:a16="http://schemas.microsoft.com/office/drawing/2014/main" id="{7DF99D0F-5157-4FFB-8384-96EDACC58B59}"/>
              </a:ext>
            </a:extLst>
          </p:cNvPr>
          <p:cNvSpPr>
            <a:spLocks noGrp="1"/>
          </p:cNvSpPr>
          <p:nvPr>
            <p:ph idx="1"/>
          </p:nvPr>
        </p:nvSpPr>
        <p:spPr/>
        <p:txBody>
          <a:bodyPr/>
          <a:lstStyle/>
          <a:p>
            <a:r>
              <a:rPr lang="en-US" dirty="0"/>
              <a:t>Moving transactions off-chain: state channels</a:t>
            </a:r>
          </a:p>
          <a:p>
            <a:pPr lvl="1"/>
            <a:r>
              <a:rPr lang="en-US" dirty="0"/>
              <a:t>Lightening Network in Bitcoin</a:t>
            </a:r>
          </a:p>
          <a:p>
            <a:pPr lvl="1"/>
            <a:r>
              <a:rPr lang="en-US" dirty="0"/>
              <a:t>Raiden in Ethereum</a:t>
            </a:r>
          </a:p>
          <a:p>
            <a:r>
              <a:rPr lang="pl-PL" dirty="0"/>
              <a:t>Splitting</a:t>
            </a:r>
            <a:r>
              <a:rPr lang="en-US" dirty="0"/>
              <a:t> the problem into </a:t>
            </a:r>
            <a:r>
              <a:rPr lang="pl-PL" dirty="0"/>
              <a:t>smaller chunks</a:t>
            </a:r>
            <a:r>
              <a:rPr lang="en-US" dirty="0"/>
              <a:t>: </a:t>
            </a:r>
          </a:p>
          <a:p>
            <a:pPr lvl="1"/>
            <a:r>
              <a:rPr lang="pl-PL" dirty="0"/>
              <a:t>Sub-domains within one blockchain (</a:t>
            </a:r>
            <a:r>
              <a:rPr lang="en-US" dirty="0"/>
              <a:t>Ethereum’s </a:t>
            </a:r>
            <a:r>
              <a:rPr lang="pl-PL" dirty="0"/>
              <a:t>s</a:t>
            </a:r>
            <a:r>
              <a:rPr lang="en-US" dirty="0" err="1"/>
              <a:t>harding</a:t>
            </a:r>
            <a:r>
              <a:rPr lang="pl-PL" dirty="0"/>
              <a:t>)</a:t>
            </a:r>
            <a:endParaRPr lang="en-US" dirty="0"/>
          </a:p>
          <a:p>
            <a:pPr lvl="1"/>
            <a:r>
              <a:rPr lang="pl-PL" dirty="0"/>
              <a:t>Hierachy of s</a:t>
            </a:r>
            <a:r>
              <a:rPr lang="en-US" dirty="0" err="1"/>
              <a:t>ub</a:t>
            </a:r>
            <a:r>
              <a:rPr lang="en-US" dirty="0"/>
              <a:t>-chains </a:t>
            </a:r>
            <a:r>
              <a:rPr lang="pl-PL" dirty="0"/>
              <a:t>(</a:t>
            </a:r>
            <a:r>
              <a:rPr lang="en-US" dirty="0"/>
              <a:t>Ethereum’s Plasma</a:t>
            </a:r>
            <a:r>
              <a:rPr lang="pl-PL" dirty="0"/>
              <a:t>)</a:t>
            </a:r>
            <a:endParaRPr lang="en-US" dirty="0"/>
          </a:p>
        </p:txBody>
      </p:sp>
    </p:spTree>
    <p:extLst>
      <p:ext uri="{BB962C8B-B14F-4D97-AF65-F5344CB8AC3E}">
        <p14:creationId xmlns:p14="http://schemas.microsoft.com/office/powerpoint/2010/main" val="84593983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facing the crypto-space</a:t>
            </a:r>
          </a:p>
        </p:txBody>
      </p:sp>
      <p:graphicFrame>
        <p:nvGraphicFramePr>
          <p:cNvPr id="8" name="Content Placeholder 7">
            <a:extLst>
              <a:ext uri="{FF2B5EF4-FFF2-40B4-BE49-F238E27FC236}">
                <a16:creationId xmlns:a16="http://schemas.microsoft.com/office/drawing/2014/main" id="{C83CB5D7-9081-4148-AFC8-8D69305D95D7}"/>
              </a:ext>
            </a:extLst>
          </p:cNvPr>
          <p:cNvGraphicFramePr>
            <a:graphicFrameLocks noGrp="1"/>
          </p:cNvGraphicFramePr>
          <p:nvPr>
            <p:ph idx="1"/>
            <p:extLst>
              <p:ext uri="{D42A27DB-BD31-4B8C-83A1-F6EECF244321}">
                <p14:modId xmlns:p14="http://schemas.microsoft.com/office/powerpoint/2010/main" val="542248011"/>
              </p:ext>
            </p:extLst>
          </p:nvPr>
        </p:nvGraphicFramePr>
        <p:xfrm>
          <a:off x="1361753" y="2249487"/>
          <a:ext cx="7591748" cy="2627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91115001"/>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8B1E3-EF52-4E3B-B932-6A0FF6944B3D}"/>
              </a:ext>
            </a:extLst>
          </p:cNvPr>
          <p:cNvSpPr>
            <a:spLocks noGrp="1"/>
          </p:cNvSpPr>
          <p:nvPr>
            <p:ph type="title"/>
          </p:nvPr>
        </p:nvSpPr>
        <p:spPr/>
        <p:txBody>
          <a:bodyPr/>
          <a:lstStyle/>
          <a:p>
            <a:r>
              <a:rPr lang="en-US" dirty="0"/>
              <a:t>Average transaction fee</a:t>
            </a:r>
          </a:p>
        </p:txBody>
      </p:sp>
      <p:pic>
        <p:nvPicPr>
          <p:cNvPr id="5" name="Content Placeholder 4" descr="A close up of a map&#10;&#10;Description generated with very high confidence">
            <a:extLst>
              <a:ext uri="{FF2B5EF4-FFF2-40B4-BE49-F238E27FC236}">
                <a16:creationId xmlns:a16="http://schemas.microsoft.com/office/drawing/2014/main" id="{370113EA-1BDE-49CF-8E50-BD4D19CF5C0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17900" y="2570327"/>
            <a:ext cx="4007677" cy="2563143"/>
          </a:xfrm>
        </p:spPr>
      </p:pic>
      <p:pic>
        <p:nvPicPr>
          <p:cNvPr id="6" name="Content Placeholder 4">
            <a:extLst>
              <a:ext uri="{FF2B5EF4-FFF2-40B4-BE49-F238E27FC236}">
                <a16:creationId xmlns:a16="http://schemas.microsoft.com/office/drawing/2014/main" id="{18195D5F-188E-458D-8811-548E49A629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3962" y="2566735"/>
            <a:ext cx="4007677" cy="2566736"/>
          </a:xfrm>
          <a:prstGeom prst="rect">
            <a:avLst/>
          </a:prstGeom>
        </p:spPr>
      </p:pic>
      <p:sp>
        <p:nvSpPr>
          <p:cNvPr id="7" name="TextBox 8">
            <a:extLst>
              <a:ext uri="{FF2B5EF4-FFF2-40B4-BE49-F238E27FC236}">
                <a16:creationId xmlns:a16="http://schemas.microsoft.com/office/drawing/2014/main" id="{DF8B1930-7A01-4EC6-80FD-B0CA220E9CDF}"/>
              </a:ext>
            </a:extLst>
          </p:cNvPr>
          <p:cNvSpPr txBox="1"/>
          <p:nvPr/>
        </p:nvSpPr>
        <p:spPr>
          <a:xfrm>
            <a:off x="1417900" y="5265499"/>
            <a:ext cx="3854645" cy="402161"/>
          </a:xfrm>
          <a:prstGeom prst="rect">
            <a:avLst/>
          </a:prstGeom>
          <a:noFill/>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2400"/>
              </a:lnSpc>
              <a:spcBef>
                <a:spcPts val="600"/>
              </a:spcBef>
            </a:pPr>
            <a:r>
              <a:rPr lang="en-US" sz="2400" dirty="0"/>
              <a:t>6-month average: </a:t>
            </a:r>
            <a:r>
              <a:rPr lang="en-US" sz="2400" dirty="0">
                <a:solidFill>
                  <a:schemeClr val="tx2"/>
                </a:solidFill>
              </a:rPr>
              <a:t>4 USD/trxn</a:t>
            </a:r>
          </a:p>
        </p:txBody>
      </p:sp>
      <p:sp>
        <p:nvSpPr>
          <p:cNvPr id="8" name="TextBox 8">
            <a:extLst>
              <a:ext uri="{FF2B5EF4-FFF2-40B4-BE49-F238E27FC236}">
                <a16:creationId xmlns:a16="http://schemas.microsoft.com/office/drawing/2014/main" id="{631CCEA8-DA57-4F78-B97B-6079F884E49B}"/>
              </a:ext>
            </a:extLst>
          </p:cNvPr>
          <p:cNvSpPr txBox="1"/>
          <p:nvPr/>
        </p:nvSpPr>
        <p:spPr>
          <a:xfrm>
            <a:off x="1369366" y="2127863"/>
            <a:ext cx="1622486" cy="402161"/>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2400"/>
              </a:lnSpc>
            </a:pPr>
            <a:r>
              <a:rPr lang="pl-PL" sz="2400" u="sng" dirty="0"/>
              <a:t>Bitcoin</a:t>
            </a:r>
            <a:endParaRPr lang="en-US" sz="2400" dirty="0"/>
          </a:p>
        </p:txBody>
      </p:sp>
      <p:sp>
        <p:nvSpPr>
          <p:cNvPr id="10" name="TextBox 8">
            <a:extLst>
              <a:ext uri="{FF2B5EF4-FFF2-40B4-BE49-F238E27FC236}">
                <a16:creationId xmlns:a16="http://schemas.microsoft.com/office/drawing/2014/main" id="{4E390EB1-77B5-4DA9-A5F3-945C54985C72}"/>
              </a:ext>
            </a:extLst>
          </p:cNvPr>
          <p:cNvSpPr txBox="1"/>
          <p:nvPr/>
        </p:nvSpPr>
        <p:spPr>
          <a:xfrm>
            <a:off x="6013962" y="5265498"/>
            <a:ext cx="4261808" cy="400110"/>
          </a:xfrm>
          <a:prstGeom prst="rect">
            <a:avLst/>
          </a:prstGeom>
          <a:noFill/>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2400"/>
              </a:lnSpc>
              <a:spcBef>
                <a:spcPts val="600"/>
              </a:spcBef>
            </a:pPr>
            <a:r>
              <a:rPr lang="en-US" sz="2400" dirty="0"/>
              <a:t>6-month average: </a:t>
            </a:r>
            <a:r>
              <a:rPr lang="en-US" sz="2400" dirty="0">
                <a:solidFill>
                  <a:schemeClr val="tx2"/>
                </a:solidFill>
              </a:rPr>
              <a:t>0.30 USD/trxn</a:t>
            </a:r>
          </a:p>
        </p:txBody>
      </p:sp>
      <p:sp>
        <p:nvSpPr>
          <p:cNvPr id="11" name="TextBox 8">
            <a:extLst>
              <a:ext uri="{FF2B5EF4-FFF2-40B4-BE49-F238E27FC236}">
                <a16:creationId xmlns:a16="http://schemas.microsoft.com/office/drawing/2014/main" id="{07C5D8B9-44A9-4722-A93D-F31FD19CE73B}"/>
              </a:ext>
            </a:extLst>
          </p:cNvPr>
          <p:cNvSpPr txBox="1"/>
          <p:nvPr/>
        </p:nvSpPr>
        <p:spPr>
          <a:xfrm>
            <a:off x="5970510" y="2098560"/>
            <a:ext cx="1622486" cy="402161"/>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2400"/>
              </a:lnSpc>
            </a:pPr>
            <a:r>
              <a:rPr lang="en-US" sz="2400" u="sng" dirty="0"/>
              <a:t>Ethereum</a:t>
            </a:r>
            <a:endParaRPr lang="en-US" sz="2400" dirty="0"/>
          </a:p>
        </p:txBody>
      </p:sp>
      <p:sp>
        <p:nvSpPr>
          <p:cNvPr id="9" name="TextBox 8">
            <a:extLst>
              <a:ext uri="{FF2B5EF4-FFF2-40B4-BE49-F238E27FC236}">
                <a16:creationId xmlns:a16="http://schemas.microsoft.com/office/drawing/2014/main" id="{4C82DFC0-845B-4438-A4BF-BBEAF0155658}"/>
              </a:ext>
            </a:extLst>
          </p:cNvPr>
          <p:cNvSpPr txBox="1"/>
          <p:nvPr/>
        </p:nvSpPr>
        <p:spPr>
          <a:xfrm>
            <a:off x="1361753" y="6327159"/>
            <a:ext cx="2911199" cy="400110"/>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2400"/>
              </a:lnSpc>
            </a:pPr>
            <a:r>
              <a:rPr lang="pl-PL" sz="1400" dirty="0">
                <a:solidFill>
                  <a:schemeClr val="tx1">
                    <a:lumMod val="65000"/>
                  </a:schemeClr>
                </a:solidFill>
              </a:rPr>
              <a:t>Source: bitinfocharts.com</a:t>
            </a:r>
            <a:endParaRPr lang="en-US" sz="1400" dirty="0">
              <a:solidFill>
                <a:schemeClr val="tx1">
                  <a:lumMod val="65000"/>
                </a:schemeClr>
              </a:solidFill>
            </a:endParaRPr>
          </a:p>
        </p:txBody>
      </p:sp>
    </p:spTree>
    <p:extLst>
      <p:ext uri="{BB962C8B-B14F-4D97-AF65-F5344CB8AC3E}">
        <p14:creationId xmlns:p14="http://schemas.microsoft.com/office/powerpoint/2010/main" val="2859901360"/>
      </p:ext>
    </p:extLst>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facing the crypto-space</a:t>
            </a:r>
          </a:p>
        </p:txBody>
      </p:sp>
      <p:graphicFrame>
        <p:nvGraphicFramePr>
          <p:cNvPr id="8" name="Content Placeholder 7">
            <a:extLst>
              <a:ext uri="{FF2B5EF4-FFF2-40B4-BE49-F238E27FC236}">
                <a16:creationId xmlns:a16="http://schemas.microsoft.com/office/drawing/2014/main" id="{C83CB5D7-9081-4148-AFC8-8D69305D95D7}"/>
              </a:ext>
            </a:extLst>
          </p:cNvPr>
          <p:cNvGraphicFramePr>
            <a:graphicFrameLocks noGrp="1"/>
          </p:cNvGraphicFramePr>
          <p:nvPr>
            <p:ph idx="1"/>
            <p:extLst>
              <p:ext uri="{D42A27DB-BD31-4B8C-83A1-F6EECF244321}">
                <p14:modId xmlns:p14="http://schemas.microsoft.com/office/powerpoint/2010/main" val="3932931271"/>
              </p:ext>
            </p:extLst>
          </p:nvPr>
        </p:nvGraphicFramePr>
        <p:xfrm>
          <a:off x="1361753" y="2249487"/>
          <a:ext cx="7591748" cy="2627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0879544"/>
      </p:ext>
    </p:extLst>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facing the crypto-space</a:t>
            </a:r>
          </a:p>
        </p:txBody>
      </p:sp>
      <p:graphicFrame>
        <p:nvGraphicFramePr>
          <p:cNvPr id="8" name="Content Placeholder 7">
            <a:extLst>
              <a:ext uri="{FF2B5EF4-FFF2-40B4-BE49-F238E27FC236}">
                <a16:creationId xmlns:a16="http://schemas.microsoft.com/office/drawing/2014/main" id="{C83CB5D7-9081-4148-AFC8-8D69305D95D7}"/>
              </a:ext>
            </a:extLst>
          </p:cNvPr>
          <p:cNvGraphicFramePr>
            <a:graphicFrameLocks noGrp="1"/>
          </p:cNvGraphicFramePr>
          <p:nvPr>
            <p:ph idx="1"/>
            <p:extLst>
              <p:ext uri="{D42A27DB-BD31-4B8C-83A1-F6EECF244321}">
                <p14:modId xmlns:p14="http://schemas.microsoft.com/office/powerpoint/2010/main" val="2860085611"/>
              </p:ext>
            </p:extLst>
          </p:nvPr>
        </p:nvGraphicFramePr>
        <p:xfrm>
          <a:off x="1361753" y="2249487"/>
          <a:ext cx="7591748" cy="2627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01072817"/>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en-GB" dirty="0"/>
              <a:t>BUILD </a:t>
            </a:r>
            <a:r>
              <a:rPr lang="en-GB" dirty="0" err="1"/>
              <a:t>UNSTOPPAbLE</a:t>
            </a:r>
            <a:r>
              <a:rPr lang="en-GB" dirty="0"/>
              <a:t> APPS</a:t>
            </a:r>
            <a:endParaRPr lang="en-US" dirty="0"/>
          </a:p>
        </p:txBody>
      </p:sp>
      <p:pic>
        <p:nvPicPr>
          <p:cNvPr id="5" name="Content Placeholder 7" descr="A screenshot of a cell phone&#10;&#10;Description generated with very high confidence">
            <a:extLst>
              <a:ext uri="{FF2B5EF4-FFF2-40B4-BE49-F238E27FC236}">
                <a16:creationId xmlns:a16="http://schemas.microsoft.com/office/drawing/2014/main" id="{2D19E108-AD98-4794-9254-ACA06984346E}"/>
              </a:ext>
            </a:extLst>
          </p:cNvPr>
          <p:cNvPicPr>
            <a:picLocks noChangeAspect="1"/>
          </p:cNvPicPr>
          <p:nvPr/>
        </p:nvPicPr>
        <p:blipFill rotWithShape="1">
          <a:blip r:embed="rId3">
            <a:extLst>
              <a:ext uri="{28A0092B-C50C-407E-A947-70E740481C1C}">
                <a14:useLocalDpi xmlns:a14="http://schemas.microsoft.com/office/drawing/2010/main" val="0"/>
              </a:ext>
            </a:extLst>
          </a:blip>
          <a:srcRect t="13750" r="42669" b="35627"/>
          <a:stretch/>
        </p:blipFill>
        <p:spPr>
          <a:xfrm>
            <a:off x="1361753" y="2306972"/>
            <a:ext cx="7185024" cy="3335681"/>
          </a:xfrm>
          <a:prstGeom prst="rect">
            <a:avLst/>
          </a:prstGeom>
          <a:ln>
            <a:solidFill>
              <a:schemeClr val="tx1"/>
            </a:solidFill>
          </a:ln>
        </p:spPr>
      </p:pic>
      <p:sp>
        <p:nvSpPr>
          <p:cNvPr id="4" name="TextBox 3">
            <a:extLst>
              <a:ext uri="{FF2B5EF4-FFF2-40B4-BE49-F238E27FC236}">
                <a16:creationId xmlns:a16="http://schemas.microsoft.com/office/drawing/2014/main" id="{6BF69774-D511-42BF-AD8C-58013CD17D07}"/>
              </a:ext>
            </a:extLst>
          </p:cNvPr>
          <p:cNvSpPr txBox="1"/>
          <p:nvPr/>
        </p:nvSpPr>
        <p:spPr>
          <a:xfrm>
            <a:off x="1361753" y="6327159"/>
            <a:ext cx="2911199" cy="369268"/>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2400"/>
              </a:lnSpc>
            </a:pPr>
            <a:r>
              <a:rPr lang="pl-PL" sz="1400" dirty="0">
                <a:solidFill>
                  <a:schemeClr val="tx1">
                    <a:lumMod val="65000"/>
                  </a:schemeClr>
                </a:solidFill>
              </a:rPr>
              <a:t>Source: ethreum.org</a:t>
            </a:r>
            <a:endParaRPr lang="en-US" sz="1400" dirty="0">
              <a:solidFill>
                <a:schemeClr val="tx1">
                  <a:lumMod val="65000"/>
                </a:schemeClr>
              </a:solidFill>
            </a:endParaRPr>
          </a:p>
        </p:txBody>
      </p:sp>
    </p:spTree>
    <p:extLst>
      <p:ext uri="{BB962C8B-B14F-4D97-AF65-F5344CB8AC3E}">
        <p14:creationId xmlns:p14="http://schemas.microsoft.com/office/powerpoint/2010/main" val="1923475144"/>
      </p:ext>
    </p:extLst>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facing the crypto-space</a:t>
            </a:r>
          </a:p>
        </p:txBody>
      </p:sp>
      <p:graphicFrame>
        <p:nvGraphicFramePr>
          <p:cNvPr id="8" name="Content Placeholder 7">
            <a:extLst>
              <a:ext uri="{FF2B5EF4-FFF2-40B4-BE49-F238E27FC236}">
                <a16:creationId xmlns:a16="http://schemas.microsoft.com/office/drawing/2014/main" id="{C83CB5D7-9081-4148-AFC8-8D69305D95D7}"/>
              </a:ext>
            </a:extLst>
          </p:cNvPr>
          <p:cNvGraphicFramePr>
            <a:graphicFrameLocks noGrp="1"/>
          </p:cNvGraphicFramePr>
          <p:nvPr>
            <p:ph idx="1"/>
            <p:extLst>
              <p:ext uri="{D42A27DB-BD31-4B8C-83A1-F6EECF244321}">
                <p14:modId xmlns:p14="http://schemas.microsoft.com/office/powerpoint/2010/main" val="213494525"/>
              </p:ext>
            </p:extLst>
          </p:nvPr>
        </p:nvGraphicFramePr>
        <p:xfrm>
          <a:off x="1361753" y="2249487"/>
          <a:ext cx="7591748" cy="2627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41584989"/>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B996B-3150-4833-AE19-ACDC1B1C5BCB}"/>
              </a:ext>
            </a:extLst>
          </p:cNvPr>
          <p:cNvSpPr>
            <a:spLocks noGrp="1"/>
          </p:cNvSpPr>
          <p:nvPr>
            <p:ph type="title"/>
          </p:nvPr>
        </p:nvSpPr>
        <p:spPr/>
        <p:txBody>
          <a:bodyPr/>
          <a:lstStyle/>
          <a:p>
            <a:r>
              <a:rPr lang="en-US" dirty="0"/>
              <a:t>Our background IN THE Blockchain SPACE</a:t>
            </a:r>
          </a:p>
        </p:txBody>
      </p:sp>
      <p:sp>
        <p:nvSpPr>
          <p:cNvPr id="3" name="Content Placeholder 2">
            <a:extLst>
              <a:ext uri="{FF2B5EF4-FFF2-40B4-BE49-F238E27FC236}">
                <a16:creationId xmlns:a16="http://schemas.microsoft.com/office/drawing/2014/main" id="{CABE623F-3527-4F94-A6FA-43328AC1C480}"/>
              </a:ext>
            </a:extLst>
          </p:cNvPr>
          <p:cNvSpPr>
            <a:spLocks noGrp="1"/>
          </p:cNvSpPr>
          <p:nvPr>
            <p:ph idx="1"/>
          </p:nvPr>
        </p:nvSpPr>
        <p:spPr>
          <a:xfrm>
            <a:off x="1141413" y="2249487"/>
            <a:ext cx="10164762" cy="3541714"/>
          </a:xfrm>
        </p:spPr>
        <p:txBody>
          <a:bodyPr/>
          <a:lstStyle/>
          <a:p>
            <a:r>
              <a:rPr lang="en-US" dirty="0"/>
              <a:t>We are blockchain long-term investors</a:t>
            </a:r>
            <a:r>
              <a:rPr lang="pl-PL" dirty="0"/>
              <a:t>:</a:t>
            </a:r>
            <a:br>
              <a:rPr lang="pl-PL" dirty="0"/>
            </a:br>
            <a:r>
              <a:rPr lang="en-US" dirty="0"/>
              <a:t>B</a:t>
            </a:r>
            <a:r>
              <a:rPr lang="pl-PL" dirty="0"/>
              <a:t>itcoin, </a:t>
            </a:r>
            <a:r>
              <a:rPr lang="en-US" dirty="0"/>
              <a:t>Ethereum, Polkadot, </a:t>
            </a:r>
            <a:r>
              <a:rPr lang="pl-PL" dirty="0"/>
              <a:t>MaidSafe, BitShares, Steem &amp; EOS</a:t>
            </a:r>
            <a:endParaRPr lang="en-US" dirty="0"/>
          </a:p>
          <a:p>
            <a:r>
              <a:rPr lang="en-US" dirty="0"/>
              <a:t>We actively participate in blockchain events</a:t>
            </a:r>
            <a:r>
              <a:rPr lang="pl-PL" dirty="0"/>
              <a:t>:</a:t>
            </a:r>
            <a:br>
              <a:rPr lang="pl-PL" dirty="0"/>
            </a:br>
            <a:r>
              <a:rPr lang="en-US" dirty="0"/>
              <a:t>FinTech Week in London</a:t>
            </a:r>
            <a:r>
              <a:rPr lang="pl-PL" dirty="0"/>
              <a:t> &amp; </a:t>
            </a:r>
            <a:r>
              <a:rPr lang="en-US" dirty="0"/>
              <a:t>Blockchain Summit in Shanghai</a:t>
            </a:r>
            <a:endParaRPr lang="pl-PL" dirty="0"/>
          </a:p>
        </p:txBody>
      </p:sp>
    </p:spTree>
    <p:extLst>
      <p:ext uri="{BB962C8B-B14F-4D97-AF65-F5344CB8AC3E}">
        <p14:creationId xmlns:p14="http://schemas.microsoft.com/office/powerpoint/2010/main" val="84460034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facing the crypto-space</a:t>
            </a:r>
          </a:p>
        </p:txBody>
      </p:sp>
      <p:graphicFrame>
        <p:nvGraphicFramePr>
          <p:cNvPr id="8" name="Content Placeholder 7">
            <a:extLst>
              <a:ext uri="{FF2B5EF4-FFF2-40B4-BE49-F238E27FC236}">
                <a16:creationId xmlns:a16="http://schemas.microsoft.com/office/drawing/2014/main" id="{C83CB5D7-9081-4148-AFC8-8D69305D95D7}"/>
              </a:ext>
            </a:extLst>
          </p:cNvPr>
          <p:cNvGraphicFramePr>
            <a:graphicFrameLocks noGrp="1"/>
          </p:cNvGraphicFramePr>
          <p:nvPr>
            <p:ph idx="1"/>
            <p:extLst>
              <p:ext uri="{D42A27DB-BD31-4B8C-83A1-F6EECF244321}">
                <p14:modId xmlns:p14="http://schemas.microsoft.com/office/powerpoint/2010/main" val="3283063048"/>
              </p:ext>
            </p:extLst>
          </p:nvPr>
        </p:nvGraphicFramePr>
        <p:xfrm>
          <a:off x="1361753" y="2249487"/>
          <a:ext cx="7591748" cy="2627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93707474"/>
      </p:ext>
    </p:extLst>
  </p:cSld>
  <p:clrMapOvr>
    <a:masterClrMapping/>
  </p:clrMapOvr>
  <p:transition spd="slow">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12367-6465-47C8-8605-B6FD1EAA5B39}"/>
              </a:ext>
            </a:extLst>
          </p:cNvPr>
          <p:cNvSpPr>
            <a:spLocks noGrp="1"/>
          </p:cNvSpPr>
          <p:nvPr>
            <p:ph type="title"/>
          </p:nvPr>
        </p:nvSpPr>
        <p:spPr/>
        <p:txBody>
          <a:bodyPr/>
          <a:lstStyle/>
          <a:p>
            <a:r>
              <a:rPr lang="en-US" dirty="0"/>
              <a:t>What do decentralized apps require?</a:t>
            </a:r>
          </a:p>
        </p:txBody>
      </p:sp>
      <p:graphicFrame>
        <p:nvGraphicFramePr>
          <p:cNvPr id="5" name="Content Placeholder 4">
            <a:extLst>
              <a:ext uri="{FF2B5EF4-FFF2-40B4-BE49-F238E27FC236}">
                <a16:creationId xmlns:a16="http://schemas.microsoft.com/office/drawing/2014/main" id="{D657EC31-BC5B-4F31-A44A-B9005A3F8301}"/>
              </a:ext>
            </a:extLst>
          </p:cNvPr>
          <p:cNvGraphicFramePr>
            <a:graphicFrameLocks noGrp="1"/>
          </p:cNvGraphicFramePr>
          <p:nvPr>
            <p:ph idx="1"/>
            <p:extLst>
              <p:ext uri="{D42A27DB-BD31-4B8C-83A1-F6EECF244321}">
                <p14:modId xmlns:p14="http://schemas.microsoft.com/office/powerpoint/2010/main" val="2608600212"/>
              </p:ext>
            </p:extLst>
          </p:nvPr>
        </p:nvGraphicFramePr>
        <p:xfrm>
          <a:off x="1361753" y="2154236"/>
          <a:ext cx="8029135" cy="39899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1192452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graphicEl>
                                              <a:dgm id="{FAE3A3C3-2327-4512-AC6F-633E4D8608D6}"/>
                                            </p:graphicEl>
                                          </p:spTgt>
                                        </p:tgtEl>
                                        <p:attrNameLst>
                                          <p:attrName>style.visibility</p:attrName>
                                        </p:attrNameLst>
                                      </p:cBhvr>
                                      <p:to>
                                        <p:strVal val="visible"/>
                                      </p:to>
                                    </p:set>
                                    <p:anim calcmode="lin" valueType="num">
                                      <p:cBhvr additive="base">
                                        <p:cTn id="7" dur="500" fill="hold"/>
                                        <p:tgtEl>
                                          <p:spTgt spid="5">
                                            <p:graphicEl>
                                              <a:dgm id="{FAE3A3C3-2327-4512-AC6F-633E4D8608D6}"/>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graphicEl>
                                              <a:dgm id="{FAE3A3C3-2327-4512-AC6F-633E4D8608D6}"/>
                                            </p:graphic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graphicEl>
                                              <a:dgm id="{890B3DBE-57DF-4C49-AC21-02E8C1540BD6}"/>
                                            </p:graphicEl>
                                          </p:spTgt>
                                        </p:tgtEl>
                                        <p:attrNameLst>
                                          <p:attrName>style.visibility</p:attrName>
                                        </p:attrNameLst>
                                      </p:cBhvr>
                                      <p:to>
                                        <p:strVal val="visible"/>
                                      </p:to>
                                    </p:set>
                                    <p:anim calcmode="lin" valueType="num">
                                      <p:cBhvr additive="base">
                                        <p:cTn id="11" dur="500" fill="hold"/>
                                        <p:tgtEl>
                                          <p:spTgt spid="5">
                                            <p:graphicEl>
                                              <a:dgm id="{890B3DBE-57DF-4C49-AC21-02E8C1540BD6}"/>
                                            </p:graphic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graphicEl>
                                              <a:dgm id="{890B3DBE-57DF-4C49-AC21-02E8C1540BD6}"/>
                                            </p:graphic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graphicEl>
                                              <a:dgm id="{6995AB0E-9CF5-4E29-BFC5-5553C4C5E8CE}"/>
                                            </p:graphicEl>
                                          </p:spTgt>
                                        </p:tgtEl>
                                        <p:attrNameLst>
                                          <p:attrName>style.visibility</p:attrName>
                                        </p:attrNameLst>
                                      </p:cBhvr>
                                      <p:to>
                                        <p:strVal val="visible"/>
                                      </p:to>
                                    </p:set>
                                    <p:anim calcmode="lin" valueType="num">
                                      <p:cBhvr additive="base">
                                        <p:cTn id="17" dur="500" fill="hold"/>
                                        <p:tgtEl>
                                          <p:spTgt spid="5">
                                            <p:graphicEl>
                                              <a:dgm id="{6995AB0E-9CF5-4E29-BFC5-5553C4C5E8CE}"/>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graphicEl>
                                              <a:dgm id="{6995AB0E-9CF5-4E29-BFC5-5553C4C5E8CE}"/>
                                            </p:graphic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
                                            <p:graphicEl>
                                              <a:dgm id="{EC224EF7-4A70-4FF6-A6E4-4AE5562BE7EA}"/>
                                            </p:graphicEl>
                                          </p:spTgt>
                                        </p:tgtEl>
                                        <p:attrNameLst>
                                          <p:attrName>style.visibility</p:attrName>
                                        </p:attrNameLst>
                                      </p:cBhvr>
                                      <p:to>
                                        <p:strVal val="visible"/>
                                      </p:to>
                                    </p:set>
                                    <p:anim calcmode="lin" valueType="num">
                                      <p:cBhvr additive="base">
                                        <p:cTn id="21" dur="500" fill="hold"/>
                                        <p:tgtEl>
                                          <p:spTgt spid="5">
                                            <p:graphicEl>
                                              <a:dgm id="{EC224EF7-4A70-4FF6-A6E4-4AE5562BE7EA}"/>
                                            </p:graphic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graphicEl>
                                              <a:dgm id="{EC224EF7-4A70-4FF6-A6E4-4AE5562BE7EA}"/>
                                            </p:graphic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
                                            <p:graphicEl>
                                              <a:dgm id="{3064349A-06DB-4657-9FF2-5EF0466CE513}"/>
                                            </p:graphicEl>
                                          </p:spTgt>
                                        </p:tgtEl>
                                        <p:attrNameLst>
                                          <p:attrName>style.visibility</p:attrName>
                                        </p:attrNameLst>
                                      </p:cBhvr>
                                      <p:to>
                                        <p:strVal val="visible"/>
                                      </p:to>
                                    </p:set>
                                    <p:anim calcmode="lin" valueType="num">
                                      <p:cBhvr additive="base">
                                        <p:cTn id="27" dur="500" fill="hold"/>
                                        <p:tgtEl>
                                          <p:spTgt spid="5">
                                            <p:graphicEl>
                                              <a:dgm id="{3064349A-06DB-4657-9FF2-5EF0466CE513}"/>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graphicEl>
                                              <a:dgm id="{3064349A-06DB-4657-9FF2-5EF0466CE513}"/>
                                            </p:graphic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
                                            <p:graphicEl>
                                              <a:dgm id="{FA211A98-D6F2-43DF-ACFD-97AAD15DF185}"/>
                                            </p:graphicEl>
                                          </p:spTgt>
                                        </p:tgtEl>
                                        <p:attrNameLst>
                                          <p:attrName>style.visibility</p:attrName>
                                        </p:attrNameLst>
                                      </p:cBhvr>
                                      <p:to>
                                        <p:strVal val="visible"/>
                                      </p:to>
                                    </p:set>
                                    <p:anim calcmode="lin" valueType="num">
                                      <p:cBhvr additive="base">
                                        <p:cTn id="31" dur="500" fill="hold"/>
                                        <p:tgtEl>
                                          <p:spTgt spid="5">
                                            <p:graphicEl>
                                              <a:dgm id="{FA211A98-D6F2-43DF-ACFD-97AAD15DF185}"/>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graphicEl>
                                              <a:dgm id="{FA211A98-D6F2-43DF-ACFD-97AAD15DF185}"/>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graphicEl>
                                              <a:dgm id="{C3CA01E7-7E76-4736-9412-AAAE203FBF27}"/>
                                            </p:graphicEl>
                                          </p:spTgt>
                                        </p:tgtEl>
                                        <p:attrNameLst>
                                          <p:attrName>style.visibility</p:attrName>
                                        </p:attrNameLst>
                                      </p:cBhvr>
                                      <p:to>
                                        <p:strVal val="visible"/>
                                      </p:to>
                                    </p:set>
                                    <p:anim calcmode="lin" valueType="num">
                                      <p:cBhvr additive="base">
                                        <p:cTn id="37" dur="500" fill="hold"/>
                                        <p:tgtEl>
                                          <p:spTgt spid="5">
                                            <p:graphicEl>
                                              <a:dgm id="{C3CA01E7-7E76-4736-9412-AAAE203FBF27}"/>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graphicEl>
                                              <a:dgm id="{C3CA01E7-7E76-4736-9412-AAAE203FBF27}"/>
                                            </p:graphic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5">
                                            <p:graphicEl>
                                              <a:dgm id="{7B70E375-5823-4B28-9CE2-2D542D51AC70}"/>
                                            </p:graphicEl>
                                          </p:spTgt>
                                        </p:tgtEl>
                                        <p:attrNameLst>
                                          <p:attrName>style.visibility</p:attrName>
                                        </p:attrNameLst>
                                      </p:cBhvr>
                                      <p:to>
                                        <p:strVal val="visible"/>
                                      </p:to>
                                    </p:set>
                                    <p:anim calcmode="lin" valueType="num">
                                      <p:cBhvr additive="base">
                                        <p:cTn id="41" dur="500" fill="hold"/>
                                        <p:tgtEl>
                                          <p:spTgt spid="5">
                                            <p:graphicEl>
                                              <a:dgm id="{7B70E375-5823-4B28-9CE2-2D542D51AC70}"/>
                                            </p:graphic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graphicEl>
                                              <a:dgm id="{7B70E375-5823-4B28-9CE2-2D542D51AC70}"/>
                                            </p:graphic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5">
                                            <p:graphicEl>
                                              <a:dgm id="{59864DA4-75D9-4BEA-8E90-65D3E33CEC4E}"/>
                                            </p:graphicEl>
                                          </p:spTgt>
                                        </p:tgtEl>
                                        <p:attrNameLst>
                                          <p:attrName>style.visibility</p:attrName>
                                        </p:attrNameLst>
                                      </p:cBhvr>
                                      <p:to>
                                        <p:strVal val="visible"/>
                                      </p:to>
                                    </p:set>
                                    <p:anim calcmode="lin" valueType="num">
                                      <p:cBhvr additive="base">
                                        <p:cTn id="47" dur="500" fill="hold"/>
                                        <p:tgtEl>
                                          <p:spTgt spid="5">
                                            <p:graphicEl>
                                              <a:dgm id="{59864DA4-75D9-4BEA-8E90-65D3E33CEC4E}"/>
                                            </p:graphic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graphicEl>
                                              <a:dgm id="{59864DA4-75D9-4BEA-8E90-65D3E33CEC4E}"/>
                                            </p:graphic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5">
                                            <p:graphicEl>
                                              <a:dgm id="{7F5314EF-1E76-4F86-9FC0-8D4626C9A582}"/>
                                            </p:graphicEl>
                                          </p:spTgt>
                                        </p:tgtEl>
                                        <p:attrNameLst>
                                          <p:attrName>style.visibility</p:attrName>
                                        </p:attrNameLst>
                                      </p:cBhvr>
                                      <p:to>
                                        <p:strVal val="visible"/>
                                      </p:to>
                                    </p:set>
                                    <p:anim calcmode="lin" valueType="num">
                                      <p:cBhvr additive="base">
                                        <p:cTn id="51" dur="500" fill="hold"/>
                                        <p:tgtEl>
                                          <p:spTgt spid="5">
                                            <p:graphicEl>
                                              <a:dgm id="{7F5314EF-1E76-4F86-9FC0-8D4626C9A582}"/>
                                            </p:graphicEl>
                                          </p:spTgt>
                                        </p:tgtEl>
                                        <p:attrNameLst>
                                          <p:attrName>ppt_x</p:attrName>
                                        </p:attrNameLst>
                                      </p:cBhvr>
                                      <p:tavLst>
                                        <p:tav tm="0">
                                          <p:val>
                                            <p:strVal val="#ppt_x"/>
                                          </p:val>
                                        </p:tav>
                                        <p:tav tm="100000">
                                          <p:val>
                                            <p:strVal val="#ppt_x"/>
                                          </p:val>
                                        </p:tav>
                                      </p:tavLst>
                                    </p:anim>
                                    <p:anim calcmode="lin" valueType="num">
                                      <p:cBhvr additive="base">
                                        <p:cTn id="52" dur="500" fill="hold"/>
                                        <p:tgtEl>
                                          <p:spTgt spid="5">
                                            <p:graphicEl>
                                              <a:dgm id="{7F5314EF-1E76-4F86-9FC0-8D4626C9A582}"/>
                                            </p:graphic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5">
                                            <p:graphicEl>
                                              <a:dgm id="{F9F0C3B9-865A-4DE9-B35B-8DC35EC27779}"/>
                                            </p:graphicEl>
                                          </p:spTgt>
                                        </p:tgtEl>
                                        <p:attrNameLst>
                                          <p:attrName>style.visibility</p:attrName>
                                        </p:attrNameLst>
                                      </p:cBhvr>
                                      <p:to>
                                        <p:strVal val="visible"/>
                                      </p:to>
                                    </p:set>
                                    <p:anim calcmode="lin" valueType="num">
                                      <p:cBhvr additive="base">
                                        <p:cTn id="57" dur="500" fill="hold"/>
                                        <p:tgtEl>
                                          <p:spTgt spid="5">
                                            <p:graphicEl>
                                              <a:dgm id="{F9F0C3B9-865A-4DE9-B35B-8DC35EC27779}"/>
                                            </p:graphicEl>
                                          </p:spTgt>
                                        </p:tgtEl>
                                        <p:attrNameLst>
                                          <p:attrName>ppt_x</p:attrName>
                                        </p:attrNameLst>
                                      </p:cBhvr>
                                      <p:tavLst>
                                        <p:tav tm="0">
                                          <p:val>
                                            <p:strVal val="#ppt_x"/>
                                          </p:val>
                                        </p:tav>
                                        <p:tav tm="100000">
                                          <p:val>
                                            <p:strVal val="#ppt_x"/>
                                          </p:val>
                                        </p:tav>
                                      </p:tavLst>
                                    </p:anim>
                                    <p:anim calcmode="lin" valueType="num">
                                      <p:cBhvr additive="base">
                                        <p:cTn id="58" dur="500" fill="hold"/>
                                        <p:tgtEl>
                                          <p:spTgt spid="5">
                                            <p:graphicEl>
                                              <a:dgm id="{F9F0C3B9-865A-4DE9-B35B-8DC35EC27779}"/>
                                            </p:graphic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5">
                                            <p:graphicEl>
                                              <a:dgm id="{979998E3-A6C3-4F24-8751-83EE8944A166}"/>
                                            </p:graphicEl>
                                          </p:spTgt>
                                        </p:tgtEl>
                                        <p:attrNameLst>
                                          <p:attrName>style.visibility</p:attrName>
                                        </p:attrNameLst>
                                      </p:cBhvr>
                                      <p:to>
                                        <p:strVal val="visible"/>
                                      </p:to>
                                    </p:set>
                                    <p:anim calcmode="lin" valueType="num">
                                      <p:cBhvr additive="base">
                                        <p:cTn id="61" dur="500" fill="hold"/>
                                        <p:tgtEl>
                                          <p:spTgt spid="5">
                                            <p:graphicEl>
                                              <a:dgm id="{979998E3-A6C3-4F24-8751-83EE8944A166}"/>
                                            </p:graphic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graphicEl>
                                              <a:dgm id="{979998E3-A6C3-4F24-8751-83EE8944A166}"/>
                                            </p:graphic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
                                            <p:graphicEl>
                                              <a:dgm id="{969258F5-0484-49E7-B3C7-8290A3EC09A4}"/>
                                            </p:graphicEl>
                                          </p:spTgt>
                                        </p:tgtEl>
                                        <p:attrNameLst>
                                          <p:attrName>style.visibility</p:attrName>
                                        </p:attrNameLst>
                                      </p:cBhvr>
                                      <p:to>
                                        <p:strVal val="visible"/>
                                      </p:to>
                                    </p:set>
                                    <p:anim calcmode="lin" valueType="num">
                                      <p:cBhvr additive="base">
                                        <p:cTn id="67" dur="500" fill="hold"/>
                                        <p:tgtEl>
                                          <p:spTgt spid="5">
                                            <p:graphicEl>
                                              <a:dgm id="{969258F5-0484-49E7-B3C7-8290A3EC09A4}"/>
                                            </p:graphic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graphicEl>
                                              <a:dgm id="{969258F5-0484-49E7-B3C7-8290A3EC09A4}"/>
                                            </p:graphicEl>
                                          </p:spTgt>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5">
                                            <p:graphicEl>
                                              <a:dgm id="{164319CF-435F-403D-82DF-D509CC3BD6DE}"/>
                                            </p:graphicEl>
                                          </p:spTgt>
                                        </p:tgtEl>
                                        <p:attrNameLst>
                                          <p:attrName>style.visibility</p:attrName>
                                        </p:attrNameLst>
                                      </p:cBhvr>
                                      <p:to>
                                        <p:strVal val="visible"/>
                                      </p:to>
                                    </p:set>
                                    <p:anim calcmode="lin" valueType="num">
                                      <p:cBhvr additive="base">
                                        <p:cTn id="71" dur="500" fill="hold"/>
                                        <p:tgtEl>
                                          <p:spTgt spid="5">
                                            <p:graphicEl>
                                              <a:dgm id="{164319CF-435F-403D-82DF-D509CC3BD6DE}"/>
                                            </p:graphicEl>
                                          </p:spTgt>
                                        </p:tgtEl>
                                        <p:attrNameLst>
                                          <p:attrName>ppt_x</p:attrName>
                                        </p:attrNameLst>
                                      </p:cBhvr>
                                      <p:tavLst>
                                        <p:tav tm="0">
                                          <p:val>
                                            <p:strVal val="#ppt_x"/>
                                          </p:val>
                                        </p:tav>
                                        <p:tav tm="100000">
                                          <p:val>
                                            <p:strVal val="#ppt_x"/>
                                          </p:val>
                                        </p:tav>
                                      </p:tavLst>
                                    </p:anim>
                                    <p:anim calcmode="lin" valueType="num">
                                      <p:cBhvr additive="base">
                                        <p:cTn id="72" dur="500" fill="hold"/>
                                        <p:tgtEl>
                                          <p:spTgt spid="5">
                                            <p:graphicEl>
                                              <a:dgm id="{164319CF-435F-403D-82DF-D509CC3BD6DE}"/>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52ABC-955A-458D-9C5D-91339CC155FE}"/>
              </a:ext>
            </a:extLst>
          </p:cNvPr>
          <p:cNvSpPr>
            <a:spLocks noGrp="1"/>
          </p:cNvSpPr>
          <p:nvPr>
            <p:ph type="title"/>
          </p:nvPr>
        </p:nvSpPr>
        <p:spPr/>
        <p:txBody>
          <a:bodyPr/>
          <a:lstStyle/>
          <a:p>
            <a:r>
              <a:rPr lang="en-US" dirty="0"/>
              <a:t>What is EOS?</a:t>
            </a:r>
          </a:p>
        </p:txBody>
      </p:sp>
      <p:sp>
        <p:nvSpPr>
          <p:cNvPr id="3" name="Content Placeholder 2">
            <a:extLst>
              <a:ext uri="{FF2B5EF4-FFF2-40B4-BE49-F238E27FC236}">
                <a16:creationId xmlns:a16="http://schemas.microsoft.com/office/drawing/2014/main" id="{81C1B3C6-4F82-49D0-8035-A844F0AE9D4B}"/>
              </a:ext>
            </a:extLst>
          </p:cNvPr>
          <p:cNvSpPr>
            <a:spLocks noGrp="1"/>
          </p:cNvSpPr>
          <p:nvPr>
            <p:ph idx="1"/>
          </p:nvPr>
        </p:nvSpPr>
        <p:spPr>
          <a:xfrm>
            <a:off x="1361752" y="2249487"/>
            <a:ext cx="9905999" cy="2025058"/>
          </a:xfrm>
        </p:spPr>
        <p:txBody>
          <a:bodyPr/>
          <a:lstStyle/>
          <a:p>
            <a:pPr marL="0" indent="0">
              <a:buNone/>
            </a:pPr>
            <a:r>
              <a:rPr lang="pl-PL" dirty="0"/>
              <a:t>EOS is a </a:t>
            </a:r>
            <a:r>
              <a:rPr lang="en-US" dirty="0"/>
              <a:t>general-purpose smart-contract platform, just like Ethereum</a:t>
            </a:r>
            <a:r>
              <a:rPr lang="pl-PL" dirty="0"/>
              <a:t>.</a:t>
            </a:r>
          </a:p>
        </p:txBody>
      </p:sp>
    </p:spTree>
    <p:extLst>
      <p:ext uri="{BB962C8B-B14F-4D97-AF65-F5344CB8AC3E}">
        <p14:creationId xmlns:p14="http://schemas.microsoft.com/office/powerpoint/2010/main" val="295153013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a:xfrm>
            <a:off x="1446212" y="609599"/>
            <a:ext cx="9302752" cy="2748429"/>
          </a:xfrm>
        </p:spPr>
        <p:txBody>
          <a:bodyPr/>
          <a:lstStyle/>
          <a:p>
            <a:r>
              <a:rPr lang="en-US" cap="none" dirty="0"/>
              <a:t>EOS is the blockchain for building commercial scale decentralized applications that are </a:t>
            </a:r>
            <a:r>
              <a:rPr lang="en-US" cap="none" dirty="0">
                <a:solidFill>
                  <a:schemeClr val="tx2"/>
                </a:solidFill>
              </a:rPr>
              <a:t>indistinguishable</a:t>
            </a:r>
            <a:r>
              <a:rPr lang="en-US" cap="none" dirty="0"/>
              <a:t> </a:t>
            </a:r>
            <a:r>
              <a:rPr lang="en-US" cap="none" dirty="0">
                <a:solidFill>
                  <a:schemeClr val="tx2"/>
                </a:solidFill>
              </a:rPr>
              <a:t>from centralized alternatives</a:t>
            </a:r>
            <a:r>
              <a:rPr lang="en-US" cap="none" dirty="0"/>
              <a:t>.</a:t>
            </a:r>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43036" y="3358028"/>
            <a:ext cx="8752299" cy="548968"/>
          </a:xfrm>
        </p:spPr>
        <p:txBody>
          <a:bodyPr>
            <a:normAutofit/>
          </a:bodyPr>
          <a:lstStyle/>
          <a:p>
            <a:r>
              <a:rPr lang="pl-PL" sz="1600" dirty="0"/>
              <a:t>Daniel Larimer, CTO of block.one</a:t>
            </a:r>
            <a:endParaRPr lang="en-US" sz="1600" dirty="0"/>
          </a:p>
        </p:txBody>
      </p:sp>
    </p:spTree>
    <p:extLst>
      <p:ext uri="{BB962C8B-B14F-4D97-AF65-F5344CB8AC3E}">
        <p14:creationId xmlns:p14="http://schemas.microsoft.com/office/powerpoint/2010/main" val="3793469434"/>
      </p:ext>
    </p:extLst>
  </p:cSld>
  <p:clrMapOvr>
    <a:masterClrMapping/>
  </p:clrMapOvr>
  <p:transition spd="slow">
    <p:randomBar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62370-2827-46F6-B537-BB4DCFBE7ECE}"/>
              </a:ext>
            </a:extLst>
          </p:cNvPr>
          <p:cNvSpPr>
            <a:spLocks noGrp="1"/>
          </p:cNvSpPr>
          <p:nvPr>
            <p:ph type="title"/>
          </p:nvPr>
        </p:nvSpPr>
        <p:spPr/>
        <p:txBody>
          <a:bodyPr/>
          <a:lstStyle/>
          <a:p>
            <a:r>
              <a:rPr lang="pl-PL" dirty="0"/>
              <a:t>HOW DOES EOS WORK?</a:t>
            </a:r>
            <a:endParaRPr lang="en-US" dirty="0"/>
          </a:p>
        </p:txBody>
      </p:sp>
      <p:sp>
        <p:nvSpPr>
          <p:cNvPr id="4" name="TextBox 3">
            <a:extLst>
              <a:ext uri="{FF2B5EF4-FFF2-40B4-BE49-F238E27FC236}">
                <a16:creationId xmlns:a16="http://schemas.microsoft.com/office/drawing/2014/main" id="{57E2AC31-ADC9-4B2D-A665-66B3EB68A39E}"/>
              </a:ext>
            </a:extLst>
          </p:cNvPr>
          <p:cNvSpPr txBox="1"/>
          <p:nvPr/>
        </p:nvSpPr>
        <p:spPr>
          <a:xfrm>
            <a:off x="4690021" y="2405361"/>
            <a:ext cx="1934717" cy="577751"/>
          </a:xfrm>
          <a:prstGeom prst="flowChartMultidocument">
            <a:avLst/>
          </a:prstGeom>
          <a:solidFill>
            <a:schemeClr val="tx1">
              <a:lumMod val="75000"/>
              <a:alpha val="60000"/>
            </a:schemeClr>
          </a:solidFill>
          <a:ln>
            <a:solidFill>
              <a:schemeClr val="tx1"/>
            </a:solidFill>
          </a:ln>
        </p:spPr>
        <p:txBody>
          <a:bodyPr wrap="none" rtlCol="0">
            <a:spAutoFit/>
          </a:bodyPr>
          <a:lstStyle/>
          <a:p>
            <a:pPr algn="ctr"/>
            <a:r>
              <a:rPr lang="pl-PL" sz="2400" dirty="0"/>
              <a:t>Applications</a:t>
            </a:r>
            <a:endParaRPr lang="en-US" sz="2400" dirty="0"/>
          </a:p>
        </p:txBody>
      </p:sp>
      <p:sp>
        <p:nvSpPr>
          <p:cNvPr id="5" name="TextBox 4">
            <a:extLst>
              <a:ext uri="{FF2B5EF4-FFF2-40B4-BE49-F238E27FC236}">
                <a16:creationId xmlns:a16="http://schemas.microsoft.com/office/drawing/2014/main" id="{C974B192-328D-4524-9B79-697A5B4CCD21}"/>
              </a:ext>
            </a:extLst>
          </p:cNvPr>
          <p:cNvSpPr txBox="1"/>
          <p:nvPr/>
        </p:nvSpPr>
        <p:spPr>
          <a:xfrm>
            <a:off x="4819649" y="4996161"/>
            <a:ext cx="1675459" cy="917079"/>
          </a:xfrm>
          <a:prstGeom prst="flowChartMagneticDisk">
            <a:avLst/>
          </a:prstGeom>
          <a:solidFill>
            <a:schemeClr val="tx1">
              <a:lumMod val="75000"/>
              <a:alpha val="60000"/>
            </a:schemeClr>
          </a:solidFill>
          <a:ln>
            <a:solidFill>
              <a:schemeClr val="tx1"/>
            </a:solidFill>
          </a:ln>
        </p:spPr>
        <p:txBody>
          <a:bodyPr wrap="square" rtlCol="0">
            <a:spAutoFit/>
          </a:bodyPr>
          <a:lstStyle/>
          <a:p>
            <a:pPr algn="ctr"/>
            <a:r>
              <a:rPr lang="pl-PL" sz="2400" dirty="0"/>
              <a:t>Computer</a:t>
            </a:r>
            <a:endParaRPr lang="en-US" sz="2400" dirty="0"/>
          </a:p>
        </p:txBody>
      </p:sp>
      <p:sp>
        <p:nvSpPr>
          <p:cNvPr id="6" name="TextBox 5">
            <a:extLst>
              <a:ext uri="{FF2B5EF4-FFF2-40B4-BE49-F238E27FC236}">
                <a16:creationId xmlns:a16="http://schemas.microsoft.com/office/drawing/2014/main" id="{884C0646-A1D5-49FA-BE3B-AFA191F1CC1C}"/>
              </a:ext>
            </a:extLst>
          </p:cNvPr>
          <p:cNvSpPr txBox="1"/>
          <p:nvPr/>
        </p:nvSpPr>
        <p:spPr>
          <a:xfrm>
            <a:off x="4819649" y="3185409"/>
            <a:ext cx="1675459" cy="1609724"/>
          </a:xfrm>
          <a:prstGeom prst="roundRect">
            <a:avLst/>
          </a:prstGeom>
          <a:solidFill>
            <a:schemeClr val="tx2">
              <a:alpha val="60000"/>
            </a:schemeClr>
          </a:solidFill>
          <a:ln>
            <a:solidFill>
              <a:schemeClr val="tx1"/>
            </a:solidFill>
          </a:ln>
        </p:spPr>
        <p:txBody>
          <a:bodyPr wrap="square" rtlCol="0" anchor="ctr" anchorCtr="0">
            <a:noAutofit/>
          </a:bodyPr>
          <a:lstStyle/>
          <a:p>
            <a:pPr algn="ctr"/>
            <a:r>
              <a:rPr lang="pl-PL" sz="2400" dirty="0"/>
              <a:t>Operating</a:t>
            </a:r>
            <a:br>
              <a:rPr lang="pl-PL" sz="2400" dirty="0"/>
            </a:br>
            <a:r>
              <a:rPr lang="pl-PL" sz="2400" dirty="0"/>
              <a:t>System</a:t>
            </a:r>
            <a:endParaRPr lang="en-US" sz="2400" dirty="0"/>
          </a:p>
        </p:txBody>
      </p:sp>
    </p:spTree>
    <p:extLst>
      <p:ext uri="{BB962C8B-B14F-4D97-AF65-F5344CB8AC3E}">
        <p14:creationId xmlns:p14="http://schemas.microsoft.com/office/powerpoint/2010/main" val="13936080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a:t>
            </a:r>
            <a:r>
              <a:rPr lang="pl-PL" dirty="0"/>
              <a:t>are eos main </a:t>
            </a:r>
            <a:r>
              <a:rPr lang="en-US" dirty="0"/>
              <a:t>feature</a:t>
            </a:r>
            <a:r>
              <a:rPr lang="pl-PL" dirty="0"/>
              <a:t>s</a:t>
            </a:r>
            <a:r>
              <a:rPr lang="en-US" dirty="0"/>
              <a:t>?</a:t>
            </a:r>
          </a:p>
        </p:txBody>
      </p:sp>
      <p:graphicFrame>
        <p:nvGraphicFramePr>
          <p:cNvPr id="4" name="Content Placeholder 3">
            <a:extLst>
              <a:ext uri="{FF2B5EF4-FFF2-40B4-BE49-F238E27FC236}">
                <a16:creationId xmlns:a16="http://schemas.microsoft.com/office/drawing/2014/main" id="{5A7B6819-5C48-454A-9393-7C0891982653}"/>
              </a:ext>
            </a:extLst>
          </p:cNvPr>
          <p:cNvGraphicFramePr>
            <a:graphicFrameLocks noGrp="1"/>
          </p:cNvGraphicFramePr>
          <p:nvPr>
            <p:ph idx="1"/>
            <p:extLst>
              <p:ext uri="{D42A27DB-BD31-4B8C-83A1-F6EECF244321}">
                <p14:modId xmlns:p14="http://schemas.microsoft.com/office/powerpoint/2010/main" val="999938265"/>
              </p:ext>
            </p:extLst>
          </p:nvPr>
        </p:nvGraphicFramePr>
        <p:xfrm>
          <a:off x="560560" y="2221832"/>
          <a:ext cx="9803552" cy="37297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6058297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#1 </a:t>
            </a:r>
            <a:r>
              <a:rPr lang="en-US" dirty="0"/>
              <a:t>Processing power</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6"/>
            <a:ext cx="9905999" cy="1019503"/>
          </a:xfrm>
        </p:spPr>
        <p:txBody>
          <a:bodyPr>
            <a:normAutofit/>
          </a:bodyPr>
          <a:lstStyle/>
          <a:p>
            <a:pPr marL="0" indent="0">
              <a:buNone/>
            </a:pPr>
            <a:r>
              <a:rPr lang="en-US" dirty="0"/>
              <a:t>On day one: </a:t>
            </a:r>
            <a:r>
              <a:rPr lang="en-US" dirty="0">
                <a:solidFill>
                  <a:schemeClr val="tx2">
                    <a:lumMod val="75000"/>
                  </a:schemeClr>
                </a:solidFill>
              </a:rPr>
              <a:t>50,000 trxns per second</a:t>
            </a:r>
            <a:r>
              <a:rPr lang="en-US" dirty="0"/>
              <a:t> or more.</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EOS MAIN FEATURES</a:t>
            </a:r>
            <a:endParaRPr lang="en-US" u="sng" dirty="0"/>
          </a:p>
        </p:txBody>
      </p:sp>
      <p:graphicFrame>
        <p:nvGraphicFramePr>
          <p:cNvPr id="5" name="Chart 4">
            <a:extLst>
              <a:ext uri="{FF2B5EF4-FFF2-40B4-BE49-F238E27FC236}">
                <a16:creationId xmlns:a16="http://schemas.microsoft.com/office/drawing/2014/main" id="{AEBDF418-DEF3-4C12-B891-79D312EBB944}"/>
              </a:ext>
            </a:extLst>
          </p:cNvPr>
          <p:cNvGraphicFramePr/>
          <p:nvPr>
            <p:extLst>
              <p:ext uri="{D42A27DB-BD31-4B8C-83A1-F6EECF244321}">
                <p14:modId xmlns:p14="http://schemas.microsoft.com/office/powerpoint/2010/main" val="4061173918"/>
              </p:ext>
            </p:extLst>
          </p:nvPr>
        </p:nvGraphicFramePr>
        <p:xfrm>
          <a:off x="1361752" y="3268989"/>
          <a:ext cx="7820034" cy="26697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8475474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5" grpId="0">
        <p:bldAsOne/>
      </p:bldGraphic>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#1 </a:t>
            </a:r>
            <a:r>
              <a:rPr lang="en-US" dirty="0"/>
              <a:t>Processing power</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6"/>
            <a:ext cx="9905999" cy="3766303"/>
          </a:xfrm>
        </p:spPr>
        <p:txBody>
          <a:bodyPr>
            <a:normAutofit/>
          </a:bodyPr>
          <a:lstStyle/>
          <a:p>
            <a:r>
              <a:rPr lang="pl-PL" dirty="0"/>
              <a:t>Sequential processing technology borrowed from LMAX </a:t>
            </a:r>
            <a:r>
              <a:rPr lang="en-US" dirty="0"/>
              <a:t>exchange</a:t>
            </a:r>
            <a:endParaRPr lang="pl-PL" dirty="0"/>
          </a:p>
          <a:p>
            <a:r>
              <a:rPr lang="pl-PL" dirty="0"/>
              <a:t>P</a:t>
            </a:r>
            <a:r>
              <a:rPr lang="en-US" dirty="0"/>
              <a:t>arallel processing</a:t>
            </a:r>
            <a:r>
              <a:rPr lang="pl-PL" dirty="0"/>
              <a:t> for horizontal scaling</a:t>
            </a:r>
          </a:p>
          <a:p>
            <a:r>
              <a:rPr lang="pl-PL" dirty="0"/>
              <a:t>C</a:t>
            </a:r>
            <a:r>
              <a:rPr lang="en-US" dirty="0"/>
              <a:t>onsensus over events instead of consensus over state</a:t>
            </a:r>
            <a:endParaRPr lang="pl-PL" dirty="0"/>
          </a:p>
          <a:p>
            <a:r>
              <a:rPr lang="pl-PL" dirty="0"/>
              <a:t>No</a:t>
            </a:r>
            <a:r>
              <a:rPr lang="en-US" dirty="0"/>
              <a:t> </a:t>
            </a:r>
            <a:r>
              <a:rPr lang="pl-PL" dirty="0"/>
              <a:t>need to count CPU operations</a:t>
            </a:r>
          </a:p>
          <a:p>
            <a:pPr marL="0" indent="0">
              <a:buNone/>
            </a:pPr>
            <a:endParaRPr lang="en-US"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EOS MAIN FEATURES</a:t>
            </a:r>
            <a:endParaRPr lang="en-US" u="sng" dirty="0"/>
          </a:p>
        </p:txBody>
      </p:sp>
    </p:spTree>
    <p:extLst>
      <p:ext uri="{BB962C8B-B14F-4D97-AF65-F5344CB8AC3E}">
        <p14:creationId xmlns:p14="http://schemas.microsoft.com/office/powerpoint/2010/main" val="19589813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#2 </a:t>
            </a:r>
            <a:r>
              <a:rPr lang="en-US" dirty="0"/>
              <a:t>Built-in governance</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3989995"/>
          </a:xfrm>
        </p:spPr>
        <p:txBody>
          <a:bodyPr>
            <a:normAutofit/>
          </a:bodyPr>
          <a:lstStyle/>
          <a:p>
            <a:r>
              <a:rPr lang="en-US" dirty="0"/>
              <a:t>Consensus mechanism: Delegated Proof of Stake</a:t>
            </a:r>
          </a:p>
          <a:p>
            <a:r>
              <a:rPr lang="en-US" dirty="0"/>
              <a:t>B</a:t>
            </a:r>
            <a:r>
              <a:rPr lang="pl-PL" dirty="0"/>
              <a:t>lock producers able to f</a:t>
            </a:r>
            <a:r>
              <a:rPr lang="en-US" dirty="0"/>
              <a:t>reeze &amp; fix broken apps</a:t>
            </a:r>
            <a:endParaRPr lang="pl-PL" dirty="0"/>
          </a:p>
          <a:p>
            <a:r>
              <a:rPr lang="pl-PL" dirty="0"/>
              <a:t>Built-in governance mechanisms:</a:t>
            </a:r>
          </a:p>
          <a:p>
            <a:pPr lvl="1"/>
            <a:r>
              <a:rPr lang="pl-PL" dirty="0"/>
              <a:t>C</a:t>
            </a:r>
            <a:r>
              <a:rPr lang="en-US" dirty="0" err="1"/>
              <a:t>onstitution</a:t>
            </a:r>
            <a:r>
              <a:rPr lang="en-US" dirty="0"/>
              <a:t> encoded in the blockchain</a:t>
            </a:r>
            <a:r>
              <a:rPr lang="pl-PL" dirty="0"/>
              <a:t> (legally binding)</a:t>
            </a:r>
          </a:p>
          <a:p>
            <a:pPr lvl="1"/>
            <a:r>
              <a:rPr lang="pl-PL" dirty="0"/>
              <a:t>Arbitration for resolving disputes</a:t>
            </a:r>
          </a:p>
          <a:p>
            <a:pPr lvl="1"/>
            <a:r>
              <a:rPr lang="pl-PL" dirty="0"/>
              <a:t>Share</a:t>
            </a:r>
            <a:r>
              <a:rPr lang="en-US" dirty="0"/>
              <a:t>holders voting on important decisions</a:t>
            </a:r>
            <a:endParaRPr lang="pl-PL"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EOS MAIN FEATURES</a:t>
            </a:r>
            <a:endParaRPr lang="en-US" u="sng" dirty="0"/>
          </a:p>
        </p:txBody>
      </p:sp>
    </p:spTree>
    <p:extLst>
      <p:ext uri="{BB962C8B-B14F-4D97-AF65-F5344CB8AC3E}">
        <p14:creationId xmlns:p14="http://schemas.microsoft.com/office/powerpoint/2010/main" val="46778830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#3 infrastructure for apps</a:t>
            </a:r>
            <a:endParaRPr lang="en-US" dirty="0"/>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3767265"/>
          </a:xfrm>
        </p:spPr>
        <p:txBody>
          <a:bodyPr/>
          <a:lstStyle/>
          <a:p>
            <a:r>
              <a:rPr lang="pl-PL" dirty="0"/>
              <a:t>Common/low-level </a:t>
            </a:r>
            <a:r>
              <a:rPr lang="en-US" dirty="0"/>
              <a:t>features </a:t>
            </a:r>
            <a:r>
              <a:rPr lang="pl-PL" dirty="0"/>
              <a:t>&amp;</a:t>
            </a:r>
            <a:r>
              <a:rPr lang="en-US" dirty="0"/>
              <a:t> services embedded in the blockchain</a:t>
            </a:r>
            <a:r>
              <a:rPr lang="pl-PL" dirty="0"/>
              <a:t>:</a:t>
            </a:r>
            <a:br>
              <a:rPr lang="pl-PL" dirty="0"/>
            </a:br>
            <a:r>
              <a:rPr lang="pl-PL" dirty="0">
                <a:solidFill>
                  <a:schemeClr val="tx2"/>
                </a:solidFill>
              </a:rPr>
              <a:t>a</a:t>
            </a:r>
            <a:r>
              <a:rPr lang="en-US" dirty="0" err="1">
                <a:solidFill>
                  <a:schemeClr val="tx2"/>
                </a:solidFill>
              </a:rPr>
              <a:t>ccount</a:t>
            </a:r>
            <a:r>
              <a:rPr lang="en-US" dirty="0">
                <a:solidFill>
                  <a:schemeClr val="tx2"/>
                </a:solidFill>
              </a:rPr>
              <a:t> permissions</a:t>
            </a:r>
            <a:r>
              <a:rPr lang="en-US" dirty="0"/>
              <a:t>, </a:t>
            </a:r>
            <a:r>
              <a:rPr lang="en-US" dirty="0">
                <a:solidFill>
                  <a:schemeClr val="tx2"/>
                </a:solidFill>
              </a:rPr>
              <a:t>account recovery</a:t>
            </a:r>
            <a:r>
              <a:rPr lang="en-US" dirty="0"/>
              <a:t>, </a:t>
            </a:r>
            <a:r>
              <a:rPr lang="en-US" dirty="0">
                <a:solidFill>
                  <a:schemeClr val="tx2"/>
                </a:solidFill>
              </a:rPr>
              <a:t>scheduling</a:t>
            </a:r>
            <a:r>
              <a:rPr lang="en-US" dirty="0"/>
              <a:t>, </a:t>
            </a:r>
            <a:r>
              <a:rPr lang="en-US" dirty="0">
                <a:solidFill>
                  <a:schemeClr val="tx2"/>
                </a:solidFill>
              </a:rPr>
              <a:t>authentication</a:t>
            </a:r>
            <a:r>
              <a:rPr lang="en-US" dirty="0"/>
              <a:t>,</a:t>
            </a:r>
            <a:br>
              <a:rPr lang="pl-PL" dirty="0"/>
            </a:br>
            <a:r>
              <a:rPr lang="en-US" dirty="0">
                <a:solidFill>
                  <a:schemeClr val="tx2"/>
                </a:solidFill>
              </a:rPr>
              <a:t>inter-app communication</a:t>
            </a:r>
            <a:r>
              <a:rPr lang="en-US" dirty="0"/>
              <a:t>, </a:t>
            </a:r>
            <a:r>
              <a:rPr lang="en-US" dirty="0">
                <a:solidFill>
                  <a:schemeClr val="tx2"/>
                </a:solidFill>
              </a:rPr>
              <a:t>biometric 2nd factor validation</a:t>
            </a:r>
            <a:endParaRPr lang="pl-PL" dirty="0">
              <a:solidFill>
                <a:schemeClr val="tx2"/>
              </a:solidFill>
            </a:endParaRPr>
          </a:p>
          <a:p>
            <a:r>
              <a:rPr lang="pl-PL" dirty="0"/>
              <a:t>Integrated s</a:t>
            </a:r>
            <a:r>
              <a:rPr lang="en-US" dirty="0" err="1"/>
              <a:t>torage</a:t>
            </a:r>
            <a:r>
              <a:rPr lang="en-US" dirty="0"/>
              <a:t> solution based on IPFS</a:t>
            </a:r>
            <a:endParaRPr lang="pl-PL"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EOS MAIN FEATURES</a:t>
            </a:r>
            <a:endParaRPr lang="en-US" u="sng" dirty="0"/>
          </a:p>
        </p:txBody>
      </p:sp>
    </p:spTree>
    <p:extLst>
      <p:ext uri="{BB962C8B-B14F-4D97-AF65-F5344CB8AC3E}">
        <p14:creationId xmlns:p14="http://schemas.microsoft.com/office/powerpoint/2010/main" val="73725938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B996B-3150-4833-AE19-ACDC1B1C5BCB}"/>
              </a:ext>
            </a:extLst>
          </p:cNvPr>
          <p:cNvSpPr>
            <a:spLocks noGrp="1"/>
          </p:cNvSpPr>
          <p:nvPr>
            <p:ph type="title"/>
          </p:nvPr>
        </p:nvSpPr>
        <p:spPr/>
        <p:txBody>
          <a:bodyPr/>
          <a:lstStyle/>
          <a:p>
            <a:r>
              <a:rPr lang="en-US" dirty="0"/>
              <a:t>Our background IN THE </a:t>
            </a:r>
            <a:r>
              <a:rPr lang="en-US" dirty="0" err="1"/>
              <a:t>BLOCKCHaIN</a:t>
            </a:r>
            <a:r>
              <a:rPr lang="en-US" dirty="0"/>
              <a:t> SPACE</a:t>
            </a:r>
          </a:p>
        </p:txBody>
      </p:sp>
      <p:pic>
        <p:nvPicPr>
          <p:cNvPr id="11" name="Picture 10" descr="A group of people standing in a room&#10;&#10;Description generated with very high confidence">
            <a:extLst>
              <a:ext uri="{FF2B5EF4-FFF2-40B4-BE49-F238E27FC236}">
                <a16:creationId xmlns:a16="http://schemas.microsoft.com/office/drawing/2014/main" id="{2BB119D8-03D5-4851-B25D-67B5C6377739}"/>
              </a:ext>
            </a:extLst>
          </p:cNvPr>
          <p:cNvPicPr>
            <a:picLocks noChangeAspect="1"/>
          </p:cNvPicPr>
          <p:nvPr/>
        </p:nvPicPr>
        <p:blipFill rotWithShape="1">
          <a:blip r:embed="rId2">
            <a:extLst>
              <a:ext uri="{28A0092B-C50C-407E-A947-70E740481C1C}">
                <a14:useLocalDpi xmlns:a14="http://schemas.microsoft.com/office/drawing/2010/main" val="0"/>
              </a:ext>
            </a:extLst>
          </a:blip>
          <a:srcRect l="9633" r="23725" b="16879"/>
          <a:stretch/>
        </p:blipFill>
        <p:spPr>
          <a:xfrm>
            <a:off x="2875973" y="2058567"/>
            <a:ext cx="2237430" cy="2096338"/>
          </a:xfrm>
          <a:prstGeom prst="rect">
            <a:avLst/>
          </a:prstGeom>
          <a:ln>
            <a:solidFill>
              <a:schemeClr val="tx1"/>
            </a:solidFill>
          </a:ln>
        </p:spPr>
      </p:pic>
      <p:pic>
        <p:nvPicPr>
          <p:cNvPr id="15" name="Picture 14">
            <a:extLst>
              <a:ext uri="{FF2B5EF4-FFF2-40B4-BE49-F238E27FC236}">
                <a16:creationId xmlns:a16="http://schemas.microsoft.com/office/drawing/2014/main" id="{C54A17A7-1C04-43C2-A359-56D259E0A525}"/>
              </a:ext>
            </a:extLst>
          </p:cNvPr>
          <p:cNvPicPr>
            <a:picLocks noChangeAspect="1"/>
          </p:cNvPicPr>
          <p:nvPr/>
        </p:nvPicPr>
        <p:blipFill rotWithShape="1">
          <a:blip r:embed="rId3">
            <a:extLst>
              <a:ext uri="{28A0092B-C50C-407E-A947-70E740481C1C}">
                <a14:useLocalDpi xmlns:a14="http://schemas.microsoft.com/office/drawing/2010/main" val="0"/>
              </a:ext>
            </a:extLst>
          </a:blip>
          <a:srcRect r="14639" b="14437"/>
          <a:stretch/>
        </p:blipFill>
        <p:spPr>
          <a:xfrm>
            <a:off x="5058435" y="2294278"/>
            <a:ext cx="3309154" cy="2485718"/>
          </a:xfrm>
          <a:prstGeom prst="rect">
            <a:avLst/>
          </a:prstGeom>
          <a:ln>
            <a:solidFill>
              <a:schemeClr val="tx1"/>
            </a:solidFill>
          </a:ln>
        </p:spPr>
      </p:pic>
      <p:pic>
        <p:nvPicPr>
          <p:cNvPr id="9" name="Picture 8">
            <a:extLst>
              <a:ext uri="{FF2B5EF4-FFF2-40B4-BE49-F238E27FC236}">
                <a16:creationId xmlns:a16="http://schemas.microsoft.com/office/drawing/2014/main" id="{35AA3EB3-0492-4F02-8816-3BA800D439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43384" y="3961131"/>
            <a:ext cx="1787693" cy="1825409"/>
          </a:xfrm>
          <a:prstGeom prst="rect">
            <a:avLst/>
          </a:prstGeom>
          <a:ln>
            <a:solidFill>
              <a:schemeClr val="tx1"/>
            </a:solidFill>
          </a:ln>
        </p:spPr>
      </p:pic>
      <p:pic>
        <p:nvPicPr>
          <p:cNvPr id="6" name="Picture 5">
            <a:extLst>
              <a:ext uri="{FF2B5EF4-FFF2-40B4-BE49-F238E27FC236}">
                <a16:creationId xmlns:a16="http://schemas.microsoft.com/office/drawing/2014/main" id="{49CF353A-83A7-4219-8951-A6E06DE1CC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16895" y="4471563"/>
            <a:ext cx="3142968" cy="1767920"/>
          </a:xfrm>
          <a:prstGeom prst="rect">
            <a:avLst/>
          </a:prstGeom>
          <a:ln>
            <a:solidFill>
              <a:schemeClr val="tx1"/>
            </a:solidFill>
          </a:ln>
        </p:spPr>
      </p:pic>
    </p:spTree>
    <p:extLst>
      <p:ext uri="{BB962C8B-B14F-4D97-AF65-F5344CB8AC3E}">
        <p14:creationId xmlns:p14="http://schemas.microsoft.com/office/powerpoint/2010/main" val="2767537522"/>
      </p:ext>
    </p:extLst>
  </p:cSld>
  <p:clrMapOvr>
    <a:masterClrMapping/>
  </p:clrMapOvr>
  <p:transition spd="slow">
    <p:randomBar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#4 </a:t>
            </a:r>
            <a:r>
              <a:rPr lang="en-US" dirty="0"/>
              <a:t>No transaction fees</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3429418"/>
          </a:xfrm>
        </p:spPr>
        <p:txBody>
          <a:bodyPr>
            <a:normAutofit/>
          </a:bodyPr>
          <a:lstStyle/>
          <a:p>
            <a:r>
              <a:rPr lang="en-US" dirty="0"/>
              <a:t>EOS token is never consumed</a:t>
            </a:r>
            <a:r>
              <a:rPr lang="pl-PL" dirty="0"/>
              <a:t>,</a:t>
            </a:r>
            <a:r>
              <a:rPr lang="en-US" dirty="0"/>
              <a:t> no concept of gas</a:t>
            </a:r>
            <a:endParaRPr lang="pl-PL" dirty="0"/>
          </a:p>
          <a:p>
            <a:r>
              <a:rPr lang="pl-PL" dirty="0"/>
              <a:t>I</a:t>
            </a:r>
            <a:r>
              <a:rPr lang="en-US" dirty="0"/>
              <a:t>f you own 1% of the tokens</a:t>
            </a:r>
            <a:r>
              <a:rPr lang="pl-PL" dirty="0"/>
              <a:t>,</a:t>
            </a:r>
            <a:r>
              <a:rPr lang="en-US" dirty="0"/>
              <a:t> you own 1% of the network</a:t>
            </a:r>
            <a:endParaRPr lang="pl-PL" dirty="0"/>
          </a:p>
          <a:p>
            <a:r>
              <a:rPr lang="pl-PL" dirty="0"/>
              <a:t>You can own blockchain resources or rent them</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EOS MAIN FEATURES</a:t>
            </a:r>
            <a:endParaRPr lang="en-US" u="sng" dirty="0"/>
          </a:p>
        </p:txBody>
      </p:sp>
    </p:spTree>
    <p:extLst>
      <p:ext uri="{BB962C8B-B14F-4D97-AF65-F5344CB8AC3E}">
        <p14:creationId xmlns:p14="http://schemas.microsoft.com/office/powerpoint/2010/main" val="189916394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#5 </a:t>
            </a:r>
            <a:r>
              <a:rPr lang="en-US" dirty="0"/>
              <a:t>Publish source code, not assembly</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2867945"/>
          </a:xfrm>
        </p:spPr>
        <p:txBody>
          <a:bodyPr/>
          <a:lstStyle/>
          <a:p>
            <a:r>
              <a:rPr lang="pl-PL" dirty="0"/>
              <a:t>Upgradable smart-contracts</a:t>
            </a:r>
          </a:p>
          <a:p>
            <a:r>
              <a:rPr lang="pl-PL" dirty="0"/>
              <a:t>Multiple virtual machines</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EOS MAIN FEATURES</a:t>
            </a:r>
            <a:endParaRPr lang="en-US" u="sng" dirty="0"/>
          </a:p>
        </p:txBody>
      </p:sp>
    </p:spTree>
    <p:extLst>
      <p:ext uri="{BB962C8B-B14F-4D97-AF65-F5344CB8AC3E}">
        <p14:creationId xmlns:p14="http://schemas.microsoft.com/office/powerpoint/2010/main" val="312616413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a:t>
            </a:r>
            <a:r>
              <a:rPr lang="en-US" dirty="0"/>
              <a:t>6</a:t>
            </a:r>
            <a:r>
              <a:rPr lang="pl-PL" dirty="0"/>
              <a:t> </a:t>
            </a:r>
            <a:r>
              <a:rPr lang="en-US" dirty="0"/>
              <a:t>Asynchronous communication</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2867945"/>
          </a:xfrm>
        </p:spPr>
        <p:txBody>
          <a:bodyPr/>
          <a:lstStyle/>
          <a:p>
            <a:r>
              <a:rPr lang="en-US" dirty="0"/>
              <a:t>Everything is based on messages</a:t>
            </a:r>
          </a:p>
          <a:p>
            <a:r>
              <a:rPr lang="en-US" dirty="0"/>
              <a:t>Cross-blockchain communication becomes possible</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EOS MAIN FEATURES</a:t>
            </a:r>
            <a:endParaRPr lang="en-US" u="sng" dirty="0"/>
          </a:p>
        </p:txBody>
      </p:sp>
    </p:spTree>
    <p:extLst>
      <p:ext uri="{BB962C8B-B14F-4D97-AF65-F5344CB8AC3E}">
        <p14:creationId xmlns:p14="http://schemas.microsoft.com/office/powerpoint/2010/main" val="250971788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a:t>
            </a:r>
            <a:r>
              <a:rPr lang="pl-PL" dirty="0"/>
              <a:t>are eos main </a:t>
            </a:r>
            <a:r>
              <a:rPr lang="en-US" dirty="0"/>
              <a:t>feature</a:t>
            </a:r>
            <a:r>
              <a:rPr lang="pl-PL" dirty="0"/>
              <a:t>s</a:t>
            </a:r>
            <a:r>
              <a:rPr lang="en-US" dirty="0"/>
              <a:t>?</a:t>
            </a:r>
          </a:p>
        </p:txBody>
      </p:sp>
      <p:graphicFrame>
        <p:nvGraphicFramePr>
          <p:cNvPr id="4" name="Content Placeholder 3">
            <a:extLst>
              <a:ext uri="{FF2B5EF4-FFF2-40B4-BE49-F238E27FC236}">
                <a16:creationId xmlns:a16="http://schemas.microsoft.com/office/drawing/2014/main" id="{5A7B6819-5C48-454A-9393-7C0891982653}"/>
              </a:ext>
            </a:extLst>
          </p:cNvPr>
          <p:cNvGraphicFramePr>
            <a:graphicFrameLocks noGrp="1"/>
          </p:cNvGraphicFramePr>
          <p:nvPr>
            <p:ph idx="1"/>
            <p:extLst/>
          </p:nvPr>
        </p:nvGraphicFramePr>
        <p:xfrm>
          <a:off x="560560" y="2221832"/>
          <a:ext cx="9803552" cy="37297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76126087"/>
      </p:ext>
    </p:extLst>
  </p:cSld>
  <p:clrMapOvr>
    <a:masterClrMapping/>
  </p:clrMapOvr>
  <p:transition spd="slow">
    <p:randomBar dir="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7EB48-2301-42A7-B378-AD0F2D56CE0E}"/>
              </a:ext>
            </a:extLst>
          </p:cNvPr>
          <p:cNvSpPr>
            <a:spLocks noGrp="1"/>
          </p:cNvSpPr>
          <p:nvPr>
            <p:ph type="title"/>
          </p:nvPr>
        </p:nvSpPr>
        <p:spPr/>
        <p:txBody>
          <a:bodyPr/>
          <a:lstStyle/>
          <a:p>
            <a:r>
              <a:rPr lang="pl-PL" dirty="0"/>
              <a:t>EOS BackGround</a:t>
            </a:r>
            <a:endParaRPr lang="en-US" dirty="0"/>
          </a:p>
        </p:txBody>
      </p:sp>
      <p:sp>
        <p:nvSpPr>
          <p:cNvPr id="3" name="Content Placeholder 2">
            <a:extLst>
              <a:ext uri="{FF2B5EF4-FFF2-40B4-BE49-F238E27FC236}">
                <a16:creationId xmlns:a16="http://schemas.microsoft.com/office/drawing/2014/main" id="{69947831-915A-4C59-8C09-4B63DB4CD52D}"/>
              </a:ext>
            </a:extLst>
          </p:cNvPr>
          <p:cNvSpPr>
            <a:spLocks noGrp="1"/>
          </p:cNvSpPr>
          <p:nvPr>
            <p:ph idx="1"/>
          </p:nvPr>
        </p:nvSpPr>
        <p:spPr>
          <a:xfrm>
            <a:off x="1361753" y="2770852"/>
            <a:ext cx="3086422" cy="2511426"/>
          </a:xfrm>
          <a:prstGeom prst="horizontalScroll">
            <a:avLst/>
          </a:prstGeom>
          <a:solidFill>
            <a:schemeClr val="tx1">
              <a:lumMod val="65000"/>
              <a:alpha val="60000"/>
            </a:schemeClr>
          </a:solidFill>
          <a:ln>
            <a:solidFill>
              <a:schemeClr val="tx1"/>
            </a:solidFill>
          </a:ln>
        </p:spPr>
        <p:txBody>
          <a:bodyPr anchor="ctr">
            <a:normAutofit/>
          </a:bodyPr>
          <a:lstStyle/>
          <a:p>
            <a:pPr marL="0" indent="0" algn="ctr">
              <a:buNone/>
            </a:pPr>
            <a:r>
              <a:rPr lang="pl-PL" sz="1800" dirty="0"/>
              <a:t>A</a:t>
            </a:r>
            <a:r>
              <a:rPr lang="en-US" sz="1800" dirty="0"/>
              <a:t>ttempt to generalize something that you have not figured out how to build yet</a:t>
            </a:r>
            <a:r>
              <a:rPr lang="pl-PL" sz="1800" dirty="0"/>
              <a:t>.</a:t>
            </a:r>
            <a:endParaRPr lang="en-US" sz="1800" dirty="0"/>
          </a:p>
        </p:txBody>
      </p:sp>
      <p:sp>
        <p:nvSpPr>
          <p:cNvPr id="4" name="Content Placeholder 2">
            <a:extLst>
              <a:ext uri="{FF2B5EF4-FFF2-40B4-BE49-F238E27FC236}">
                <a16:creationId xmlns:a16="http://schemas.microsoft.com/office/drawing/2014/main" id="{E83FF11B-E915-42A7-996F-4F1D29250706}"/>
              </a:ext>
            </a:extLst>
          </p:cNvPr>
          <p:cNvSpPr txBox="1">
            <a:spLocks/>
          </p:cNvSpPr>
          <p:nvPr/>
        </p:nvSpPr>
        <p:spPr>
          <a:xfrm>
            <a:off x="6800690" y="2770852"/>
            <a:ext cx="3086421" cy="2511426"/>
          </a:xfrm>
          <a:prstGeom prst="horizontalScroll">
            <a:avLst/>
          </a:prstGeom>
          <a:solidFill>
            <a:schemeClr val="tx1">
              <a:lumMod val="65000"/>
              <a:alpha val="60000"/>
            </a:schemeClr>
          </a:solidFill>
          <a:ln>
            <a:solidFill>
              <a:schemeClr val="tx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800" dirty="0"/>
              <a:t>Figure out how to build somet</a:t>
            </a:r>
            <a:r>
              <a:rPr lang="pl-PL" sz="1800" dirty="0"/>
              <a:t>h</a:t>
            </a:r>
            <a:r>
              <a:rPr lang="en-US" sz="1800" dirty="0" err="1"/>
              <a:t>ing</a:t>
            </a:r>
            <a:r>
              <a:rPr lang="en-US" sz="1800" dirty="0"/>
              <a:t> first and then start generalizing it.</a:t>
            </a:r>
          </a:p>
        </p:txBody>
      </p:sp>
      <p:sp>
        <p:nvSpPr>
          <p:cNvPr id="5" name="Arrow: Left-Right 4">
            <a:extLst>
              <a:ext uri="{FF2B5EF4-FFF2-40B4-BE49-F238E27FC236}">
                <a16:creationId xmlns:a16="http://schemas.microsoft.com/office/drawing/2014/main" id="{676E251E-1CC0-462A-AE64-77A5F0B32D12}"/>
              </a:ext>
            </a:extLst>
          </p:cNvPr>
          <p:cNvSpPr/>
          <p:nvPr/>
        </p:nvSpPr>
        <p:spPr>
          <a:xfrm>
            <a:off x="4862432" y="3521740"/>
            <a:ext cx="1524000" cy="1009650"/>
          </a:xfrm>
          <a:prstGeom prst="leftRightArrow">
            <a:avLst/>
          </a:prstGeom>
          <a:solidFill>
            <a:schemeClr val="tx2">
              <a:lumMod val="50000"/>
              <a:alpha val="78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8">
            <a:extLst>
              <a:ext uri="{FF2B5EF4-FFF2-40B4-BE49-F238E27FC236}">
                <a16:creationId xmlns:a16="http://schemas.microsoft.com/office/drawing/2014/main" id="{670891C2-E67C-45FD-A93A-60C50E160DB3}"/>
              </a:ext>
            </a:extLst>
          </p:cNvPr>
          <p:cNvSpPr txBox="1"/>
          <p:nvPr/>
        </p:nvSpPr>
        <p:spPr>
          <a:xfrm>
            <a:off x="1361753" y="2570797"/>
            <a:ext cx="2901216" cy="400110"/>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2400"/>
              </a:lnSpc>
            </a:pPr>
            <a:r>
              <a:rPr lang="en-US" sz="2400" u="sng" dirty="0"/>
              <a:t>Top-down</a:t>
            </a:r>
          </a:p>
        </p:txBody>
      </p:sp>
      <p:sp>
        <p:nvSpPr>
          <p:cNvPr id="7" name="TextBox 8">
            <a:extLst>
              <a:ext uri="{FF2B5EF4-FFF2-40B4-BE49-F238E27FC236}">
                <a16:creationId xmlns:a16="http://schemas.microsoft.com/office/drawing/2014/main" id="{438A053C-68DA-4603-95D6-D24589591FA0}"/>
              </a:ext>
            </a:extLst>
          </p:cNvPr>
          <p:cNvSpPr txBox="1"/>
          <p:nvPr/>
        </p:nvSpPr>
        <p:spPr>
          <a:xfrm>
            <a:off x="6800690" y="2570797"/>
            <a:ext cx="2901216" cy="400110"/>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2400"/>
              </a:lnSpc>
            </a:pPr>
            <a:r>
              <a:rPr lang="en-US" sz="2400" u="sng" dirty="0"/>
              <a:t>Bottom-up</a:t>
            </a:r>
          </a:p>
        </p:txBody>
      </p:sp>
    </p:spTree>
    <p:extLst>
      <p:ext uri="{BB962C8B-B14F-4D97-AF65-F5344CB8AC3E}">
        <p14:creationId xmlns:p14="http://schemas.microsoft.com/office/powerpoint/2010/main" val="292959140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4827B-A31D-4678-97A3-63727438793F}"/>
              </a:ext>
            </a:extLst>
          </p:cNvPr>
          <p:cNvSpPr>
            <a:spLocks noGrp="1"/>
          </p:cNvSpPr>
          <p:nvPr>
            <p:ph type="title"/>
          </p:nvPr>
        </p:nvSpPr>
        <p:spPr/>
        <p:txBody>
          <a:bodyPr/>
          <a:lstStyle/>
          <a:p>
            <a:r>
              <a:rPr lang="en-US" dirty="0"/>
              <a:t>top four most used blockchains</a:t>
            </a:r>
          </a:p>
        </p:txBody>
      </p:sp>
      <p:graphicFrame>
        <p:nvGraphicFramePr>
          <p:cNvPr id="8" name="Content Placeholder 7">
            <a:extLst>
              <a:ext uri="{FF2B5EF4-FFF2-40B4-BE49-F238E27FC236}">
                <a16:creationId xmlns:a16="http://schemas.microsoft.com/office/drawing/2014/main" id="{187DEF5B-FBFA-4916-8F2F-814698DA464E}"/>
              </a:ext>
            </a:extLst>
          </p:cNvPr>
          <p:cNvGraphicFramePr>
            <a:graphicFrameLocks noGrp="1"/>
          </p:cNvGraphicFramePr>
          <p:nvPr>
            <p:ph idx="1"/>
            <p:extLst>
              <p:ext uri="{D42A27DB-BD31-4B8C-83A1-F6EECF244321}">
                <p14:modId xmlns:p14="http://schemas.microsoft.com/office/powerpoint/2010/main" val="3304984268"/>
              </p:ext>
            </p:extLst>
          </p:nvPr>
        </p:nvGraphicFramePr>
        <p:xfrm>
          <a:off x="1361751" y="2249488"/>
          <a:ext cx="9906000" cy="3541712"/>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B7FF7124-A7A2-48E0-8359-058EA860A536}"/>
              </a:ext>
            </a:extLst>
          </p:cNvPr>
          <p:cNvSpPr txBox="1"/>
          <p:nvPr/>
        </p:nvSpPr>
        <p:spPr>
          <a:xfrm>
            <a:off x="7980490" y="4300471"/>
            <a:ext cx="2983509" cy="1017715"/>
          </a:xfrm>
          <a:prstGeom prst="rect">
            <a:avLst/>
          </a:prstGeom>
          <a:noFill/>
        </p:spPr>
        <p:txBody>
          <a:bodyPr wrap="none" rtlCol="0">
            <a:spAutoFit/>
          </a:bodyPr>
          <a:lstStyle/>
          <a:p>
            <a:pPr>
              <a:lnSpc>
                <a:spcPts val="2400"/>
              </a:lnSpc>
            </a:pPr>
            <a:r>
              <a:rPr lang="pl-PL" sz="2400" u="sng" dirty="0">
                <a:solidFill>
                  <a:schemeClr val="tx2"/>
                </a:solidFill>
              </a:rPr>
              <a:t>Steem</a:t>
            </a:r>
            <a:br>
              <a:rPr lang="pl-PL" sz="2400" dirty="0">
                <a:solidFill>
                  <a:schemeClr val="tx2"/>
                </a:solidFill>
              </a:rPr>
            </a:br>
            <a:r>
              <a:rPr lang="en-US" sz="2400" dirty="0">
                <a:solidFill>
                  <a:schemeClr val="tx2"/>
                </a:solidFill>
              </a:rPr>
              <a:t>usage: </a:t>
            </a:r>
            <a:r>
              <a:rPr lang="pl-PL" sz="2400" dirty="0">
                <a:solidFill>
                  <a:schemeClr val="tx2"/>
                </a:solidFill>
              </a:rPr>
              <a:t>7.8 trxns/sec</a:t>
            </a:r>
            <a:br>
              <a:rPr lang="en-US" sz="2400" dirty="0">
                <a:solidFill>
                  <a:schemeClr val="tx2"/>
                </a:solidFill>
              </a:rPr>
            </a:br>
            <a:r>
              <a:rPr lang="en-US" sz="2400" dirty="0">
                <a:solidFill>
                  <a:schemeClr val="tx1">
                    <a:lumMod val="50000"/>
                  </a:schemeClr>
                </a:solidFill>
              </a:rPr>
              <a:t>capacity utilized: &lt;1%</a:t>
            </a:r>
            <a:endParaRPr lang="en-US" sz="2400" dirty="0">
              <a:solidFill>
                <a:schemeClr val="tx2"/>
              </a:solidFill>
            </a:endParaRPr>
          </a:p>
        </p:txBody>
      </p:sp>
      <p:sp>
        <p:nvSpPr>
          <p:cNvPr id="10" name="TextBox 9">
            <a:extLst>
              <a:ext uri="{FF2B5EF4-FFF2-40B4-BE49-F238E27FC236}">
                <a16:creationId xmlns:a16="http://schemas.microsoft.com/office/drawing/2014/main" id="{3983091A-BE2D-45C9-BFE3-30B8BA86B2CF}"/>
              </a:ext>
            </a:extLst>
          </p:cNvPr>
          <p:cNvSpPr txBox="1"/>
          <p:nvPr/>
        </p:nvSpPr>
        <p:spPr>
          <a:xfrm>
            <a:off x="7707352" y="2249488"/>
            <a:ext cx="2983509" cy="1017715"/>
          </a:xfrm>
          <a:prstGeom prst="rect">
            <a:avLst/>
          </a:prstGeom>
          <a:noFill/>
        </p:spPr>
        <p:txBody>
          <a:bodyPr wrap="none" rtlCol="0">
            <a:spAutoFit/>
          </a:bodyPr>
          <a:lstStyle/>
          <a:p>
            <a:pPr>
              <a:lnSpc>
                <a:spcPts val="2400"/>
              </a:lnSpc>
            </a:pPr>
            <a:r>
              <a:rPr lang="pl-PL" sz="2400" u="sng" dirty="0">
                <a:solidFill>
                  <a:schemeClr val="tx2"/>
                </a:solidFill>
              </a:rPr>
              <a:t>BitShares</a:t>
            </a:r>
            <a:br>
              <a:rPr lang="pl-PL" sz="2400" dirty="0">
                <a:solidFill>
                  <a:schemeClr val="tx2"/>
                </a:solidFill>
              </a:rPr>
            </a:br>
            <a:r>
              <a:rPr lang="en-US" sz="2400" dirty="0">
                <a:solidFill>
                  <a:schemeClr val="tx2"/>
                </a:solidFill>
              </a:rPr>
              <a:t>usage: </a:t>
            </a:r>
            <a:r>
              <a:rPr lang="pl-PL" sz="2400" dirty="0">
                <a:solidFill>
                  <a:schemeClr val="tx2"/>
                </a:solidFill>
              </a:rPr>
              <a:t>4.0 trxns/sec</a:t>
            </a:r>
            <a:br>
              <a:rPr lang="en-US" sz="2400" dirty="0">
                <a:solidFill>
                  <a:schemeClr val="tx2"/>
                </a:solidFill>
              </a:rPr>
            </a:br>
            <a:r>
              <a:rPr lang="en-US" sz="2400" dirty="0">
                <a:solidFill>
                  <a:schemeClr val="tx1">
                    <a:lumMod val="50000"/>
                  </a:schemeClr>
                </a:solidFill>
              </a:rPr>
              <a:t>capacity utilized: &lt;1%</a:t>
            </a:r>
            <a:endParaRPr lang="en-US" sz="2400" dirty="0">
              <a:solidFill>
                <a:schemeClr val="tx2"/>
              </a:solidFill>
            </a:endParaRPr>
          </a:p>
        </p:txBody>
      </p:sp>
    </p:spTree>
    <p:extLst>
      <p:ext uri="{BB962C8B-B14F-4D97-AF65-F5344CB8AC3E}">
        <p14:creationId xmlns:p14="http://schemas.microsoft.com/office/powerpoint/2010/main" val="1849566301"/>
      </p:ext>
    </p:extLst>
  </p:cSld>
  <p:clrMapOvr>
    <a:masterClrMapping/>
  </p:clrMapOvr>
  <p:transition spd="slow">
    <p:randomBar dir="ver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video game&#10;&#10;Description generated with high confidence">
            <a:extLst>
              <a:ext uri="{FF2B5EF4-FFF2-40B4-BE49-F238E27FC236}">
                <a16:creationId xmlns:a16="http://schemas.microsoft.com/office/drawing/2014/main" id="{E0ECE6D1-3AB1-41E5-80DD-9B74244BC8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00000">
            <a:off x="1774594" y="1400660"/>
            <a:ext cx="3900333" cy="4381252"/>
          </a:xfrm>
          <a:prstGeom prst="rect">
            <a:avLst/>
          </a:prstGeom>
          <a:ln>
            <a:solidFill>
              <a:schemeClr val="tx1"/>
            </a:solidFill>
          </a:ln>
        </p:spPr>
      </p:pic>
      <p:pic>
        <p:nvPicPr>
          <p:cNvPr id="5" name="Picture 4" descr="A screenshot of text&#10;&#10;Description generated with very high confidence">
            <a:extLst>
              <a:ext uri="{FF2B5EF4-FFF2-40B4-BE49-F238E27FC236}">
                <a16:creationId xmlns:a16="http://schemas.microsoft.com/office/drawing/2014/main" id="{7C6E5076-0EC9-4903-8C6C-3EDB98FDAE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894231">
            <a:off x="1397271" y="859738"/>
            <a:ext cx="4197610" cy="4705350"/>
          </a:xfrm>
          <a:prstGeom prst="rect">
            <a:avLst/>
          </a:prstGeom>
          <a:ln>
            <a:solidFill>
              <a:schemeClr val="tx1"/>
            </a:solidFill>
          </a:ln>
        </p:spPr>
      </p:pic>
      <p:pic>
        <p:nvPicPr>
          <p:cNvPr id="12" name="Picture 11" descr="A screenshot of a cell phone&#10;&#10;Description generated with very high confidence">
            <a:extLst>
              <a:ext uri="{FF2B5EF4-FFF2-40B4-BE49-F238E27FC236}">
                <a16:creationId xmlns:a16="http://schemas.microsoft.com/office/drawing/2014/main" id="{903A4D08-851A-4A9A-A911-67B8A3FC03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480000">
            <a:off x="6717675" y="1371962"/>
            <a:ext cx="3867789" cy="4438650"/>
          </a:xfrm>
          <a:prstGeom prst="rect">
            <a:avLst/>
          </a:prstGeom>
          <a:ln>
            <a:solidFill>
              <a:schemeClr val="bg1"/>
            </a:solidFill>
          </a:ln>
        </p:spPr>
      </p:pic>
      <p:pic>
        <p:nvPicPr>
          <p:cNvPr id="10" name="Picture 9" descr="A screenshot of a cell phone&#10;&#10;Description generated with very high confidence">
            <a:extLst>
              <a:ext uri="{FF2B5EF4-FFF2-40B4-BE49-F238E27FC236}">
                <a16:creationId xmlns:a16="http://schemas.microsoft.com/office/drawing/2014/main" id="{DDCAE2FF-E824-4F7E-965A-8208BFD5B3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
            <a:off x="6443019" y="810056"/>
            <a:ext cx="4235309" cy="4831959"/>
          </a:xfrm>
          <a:prstGeom prst="rect">
            <a:avLst/>
          </a:prstGeom>
          <a:ln>
            <a:solidFill>
              <a:schemeClr val="bg1"/>
            </a:solidFill>
          </a:ln>
        </p:spPr>
      </p:pic>
      <p:pic>
        <p:nvPicPr>
          <p:cNvPr id="4" name="Picture 3" descr="A screen shot of a computer&#10;&#10;Description generated with very high confidence">
            <a:extLst>
              <a:ext uri="{FF2B5EF4-FFF2-40B4-BE49-F238E27FC236}">
                <a16:creationId xmlns:a16="http://schemas.microsoft.com/office/drawing/2014/main" id="{59A7F870-409C-4129-92E8-54C668446A9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9258" y="860829"/>
            <a:ext cx="4698360" cy="5287496"/>
          </a:xfrm>
          <a:prstGeom prst="rect">
            <a:avLst/>
          </a:prstGeom>
          <a:ln>
            <a:solidFill>
              <a:schemeClr val="tx1"/>
            </a:solidFill>
          </a:ln>
        </p:spPr>
      </p:pic>
      <p:pic>
        <p:nvPicPr>
          <p:cNvPr id="8" name="Picture 7" descr="A screenshot of a cell phone&#10;&#10;Description generated with very high confidence">
            <a:extLst>
              <a:ext uri="{FF2B5EF4-FFF2-40B4-BE49-F238E27FC236}">
                <a16:creationId xmlns:a16="http://schemas.microsoft.com/office/drawing/2014/main" id="{A03A6DC0-9A39-49DF-8522-AEEE5A88275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45540" y="860829"/>
            <a:ext cx="4627175" cy="5287496"/>
          </a:xfrm>
          <a:prstGeom prst="rect">
            <a:avLst/>
          </a:prstGeom>
          <a:ln>
            <a:solidFill>
              <a:schemeClr val="bg1"/>
            </a:solidFill>
          </a:ln>
        </p:spPr>
      </p:pic>
      <p:sp>
        <p:nvSpPr>
          <p:cNvPr id="9" name="TextBox 8">
            <a:extLst>
              <a:ext uri="{FF2B5EF4-FFF2-40B4-BE49-F238E27FC236}">
                <a16:creationId xmlns:a16="http://schemas.microsoft.com/office/drawing/2014/main" id="{DDE9CA01-BECE-4F6D-B64B-C2B44394EBFC}"/>
              </a:ext>
            </a:extLst>
          </p:cNvPr>
          <p:cNvSpPr txBox="1"/>
          <p:nvPr/>
        </p:nvSpPr>
        <p:spPr>
          <a:xfrm>
            <a:off x="961728" y="6416808"/>
            <a:ext cx="2911199" cy="400110"/>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2400"/>
              </a:lnSpc>
            </a:pPr>
            <a:r>
              <a:rPr lang="pl-PL" sz="1400" dirty="0">
                <a:solidFill>
                  <a:schemeClr val="tx1">
                    <a:lumMod val="65000"/>
                  </a:schemeClr>
                </a:solidFill>
              </a:rPr>
              <a:t>Source: bitshares.org &amp; steemit.com</a:t>
            </a:r>
            <a:endParaRPr lang="en-US" sz="1400" dirty="0">
              <a:solidFill>
                <a:schemeClr val="tx1">
                  <a:lumMod val="65000"/>
                </a:schemeClr>
              </a:solidFill>
            </a:endParaRPr>
          </a:p>
        </p:txBody>
      </p:sp>
    </p:spTree>
    <p:extLst>
      <p:ext uri="{BB962C8B-B14F-4D97-AF65-F5344CB8AC3E}">
        <p14:creationId xmlns:p14="http://schemas.microsoft.com/office/powerpoint/2010/main" val="1788727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1000" fill="hold"/>
                                        <p:tgtEl>
                                          <p:spTgt spid="5"/>
                                        </p:tgtEl>
                                        <p:attrNameLst>
                                          <p:attrName>ppt_w</p:attrName>
                                        </p:attrNameLst>
                                      </p:cBhvr>
                                      <p:tavLst>
                                        <p:tav tm="0">
                                          <p:val>
                                            <p:fltVal val="0"/>
                                          </p:val>
                                        </p:tav>
                                        <p:tav tm="100000">
                                          <p:val>
                                            <p:strVal val="#ppt_w"/>
                                          </p:val>
                                        </p:tav>
                                      </p:tavLst>
                                    </p:anim>
                                    <p:anim calcmode="lin" valueType="num">
                                      <p:cBhvr>
                                        <p:cTn id="15" dur="1000" fill="hold"/>
                                        <p:tgtEl>
                                          <p:spTgt spid="5"/>
                                        </p:tgtEl>
                                        <p:attrNameLst>
                                          <p:attrName>ppt_h</p:attrName>
                                        </p:attrNameLst>
                                      </p:cBhvr>
                                      <p:tavLst>
                                        <p:tav tm="0">
                                          <p:val>
                                            <p:fltVal val="0"/>
                                          </p:val>
                                        </p:tav>
                                        <p:tav tm="100000">
                                          <p:val>
                                            <p:strVal val="#ppt_h"/>
                                          </p:val>
                                        </p:tav>
                                      </p:tavLst>
                                    </p:anim>
                                    <p:anim calcmode="lin" valueType="num">
                                      <p:cBhvr>
                                        <p:cTn id="16" dur="1000" fill="hold"/>
                                        <p:tgtEl>
                                          <p:spTgt spid="5"/>
                                        </p:tgtEl>
                                        <p:attrNameLst>
                                          <p:attrName>style.rotation</p:attrName>
                                        </p:attrNameLst>
                                      </p:cBhvr>
                                      <p:tavLst>
                                        <p:tav tm="0">
                                          <p:val>
                                            <p:fltVal val="90"/>
                                          </p:val>
                                        </p:tav>
                                        <p:tav tm="100000">
                                          <p:val>
                                            <p:fltVal val="0"/>
                                          </p:val>
                                        </p:tav>
                                      </p:tavLst>
                                    </p:anim>
                                    <p:animEffect transition="in" filter="fade">
                                      <p:cBhvr>
                                        <p:cTn id="17" dur="1000"/>
                                        <p:tgtEl>
                                          <p:spTgt spid="5"/>
                                        </p:tgtEl>
                                      </p:cBhvr>
                                    </p:animEffect>
                                  </p:childTnLst>
                                </p:cTn>
                              </p:par>
                            </p:childTnLst>
                          </p:cTn>
                        </p:par>
                        <p:par>
                          <p:cTn id="18" fill="hold">
                            <p:stCondLst>
                              <p:cond delay="2000"/>
                            </p:stCondLst>
                            <p:childTnLst>
                              <p:par>
                                <p:cTn id="19" presetID="31" presetClass="entr" presetSubtype="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1000" fill="hold"/>
                                        <p:tgtEl>
                                          <p:spTgt spid="4"/>
                                        </p:tgtEl>
                                        <p:attrNameLst>
                                          <p:attrName>ppt_w</p:attrName>
                                        </p:attrNameLst>
                                      </p:cBhvr>
                                      <p:tavLst>
                                        <p:tav tm="0">
                                          <p:val>
                                            <p:fltVal val="0"/>
                                          </p:val>
                                        </p:tav>
                                        <p:tav tm="100000">
                                          <p:val>
                                            <p:strVal val="#ppt_w"/>
                                          </p:val>
                                        </p:tav>
                                      </p:tavLst>
                                    </p:anim>
                                    <p:anim calcmode="lin" valueType="num">
                                      <p:cBhvr>
                                        <p:cTn id="22" dur="1000" fill="hold"/>
                                        <p:tgtEl>
                                          <p:spTgt spid="4"/>
                                        </p:tgtEl>
                                        <p:attrNameLst>
                                          <p:attrName>ppt_h</p:attrName>
                                        </p:attrNameLst>
                                      </p:cBhvr>
                                      <p:tavLst>
                                        <p:tav tm="0">
                                          <p:val>
                                            <p:fltVal val="0"/>
                                          </p:val>
                                        </p:tav>
                                        <p:tav tm="100000">
                                          <p:val>
                                            <p:strVal val="#ppt_h"/>
                                          </p:val>
                                        </p:tav>
                                      </p:tavLst>
                                    </p:anim>
                                    <p:anim calcmode="lin" valueType="num">
                                      <p:cBhvr>
                                        <p:cTn id="23" dur="1000" fill="hold"/>
                                        <p:tgtEl>
                                          <p:spTgt spid="4"/>
                                        </p:tgtEl>
                                        <p:attrNameLst>
                                          <p:attrName>style.rotation</p:attrName>
                                        </p:attrNameLst>
                                      </p:cBhvr>
                                      <p:tavLst>
                                        <p:tav tm="0">
                                          <p:val>
                                            <p:fltVal val="90"/>
                                          </p:val>
                                        </p:tav>
                                        <p:tav tm="100000">
                                          <p:val>
                                            <p:fltVal val="0"/>
                                          </p:val>
                                        </p:tav>
                                      </p:tavLst>
                                    </p:anim>
                                    <p:animEffect transition="in" filter="fade">
                                      <p:cBhvr>
                                        <p:cTn id="24" dur="1000"/>
                                        <p:tgtEl>
                                          <p:spTgt spid="4"/>
                                        </p:tgtEl>
                                      </p:cBhvr>
                                    </p:animEffect>
                                  </p:childTnLst>
                                </p:cTn>
                              </p:par>
                            </p:childTnLst>
                          </p:cTn>
                        </p:par>
                        <p:par>
                          <p:cTn id="25" fill="hold">
                            <p:stCondLst>
                              <p:cond delay="3000"/>
                            </p:stCondLst>
                            <p:childTnLst>
                              <p:par>
                                <p:cTn id="26" presetID="31" presetClass="entr" presetSubtype="0"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p:cTn id="28" dur="1000" fill="hold"/>
                                        <p:tgtEl>
                                          <p:spTgt spid="12"/>
                                        </p:tgtEl>
                                        <p:attrNameLst>
                                          <p:attrName>ppt_w</p:attrName>
                                        </p:attrNameLst>
                                      </p:cBhvr>
                                      <p:tavLst>
                                        <p:tav tm="0">
                                          <p:val>
                                            <p:fltVal val="0"/>
                                          </p:val>
                                        </p:tav>
                                        <p:tav tm="100000">
                                          <p:val>
                                            <p:strVal val="#ppt_w"/>
                                          </p:val>
                                        </p:tav>
                                      </p:tavLst>
                                    </p:anim>
                                    <p:anim calcmode="lin" valueType="num">
                                      <p:cBhvr>
                                        <p:cTn id="29" dur="1000" fill="hold"/>
                                        <p:tgtEl>
                                          <p:spTgt spid="12"/>
                                        </p:tgtEl>
                                        <p:attrNameLst>
                                          <p:attrName>ppt_h</p:attrName>
                                        </p:attrNameLst>
                                      </p:cBhvr>
                                      <p:tavLst>
                                        <p:tav tm="0">
                                          <p:val>
                                            <p:fltVal val="0"/>
                                          </p:val>
                                        </p:tav>
                                        <p:tav tm="100000">
                                          <p:val>
                                            <p:strVal val="#ppt_h"/>
                                          </p:val>
                                        </p:tav>
                                      </p:tavLst>
                                    </p:anim>
                                    <p:anim calcmode="lin" valueType="num">
                                      <p:cBhvr>
                                        <p:cTn id="30" dur="1000" fill="hold"/>
                                        <p:tgtEl>
                                          <p:spTgt spid="12"/>
                                        </p:tgtEl>
                                        <p:attrNameLst>
                                          <p:attrName>style.rotation</p:attrName>
                                        </p:attrNameLst>
                                      </p:cBhvr>
                                      <p:tavLst>
                                        <p:tav tm="0">
                                          <p:val>
                                            <p:fltVal val="90"/>
                                          </p:val>
                                        </p:tav>
                                        <p:tav tm="100000">
                                          <p:val>
                                            <p:fltVal val="0"/>
                                          </p:val>
                                        </p:tav>
                                      </p:tavLst>
                                    </p:anim>
                                    <p:animEffect transition="in" filter="fade">
                                      <p:cBhvr>
                                        <p:cTn id="31" dur="1000"/>
                                        <p:tgtEl>
                                          <p:spTgt spid="12"/>
                                        </p:tgtEl>
                                      </p:cBhvr>
                                    </p:animEffect>
                                  </p:childTnLst>
                                </p:cTn>
                              </p:par>
                            </p:childTnLst>
                          </p:cTn>
                        </p:par>
                        <p:par>
                          <p:cTn id="32" fill="hold">
                            <p:stCondLst>
                              <p:cond delay="4000"/>
                            </p:stCondLst>
                            <p:childTnLst>
                              <p:par>
                                <p:cTn id="33" presetID="31" presetClass="entr" presetSubtype="0"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1000" fill="hold"/>
                                        <p:tgtEl>
                                          <p:spTgt spid="10"/>
                                        </p:tgtEl>
                                        <p:attrNameLst>
                                          <p:attrName>ppt_w</p:attrName>
                                        </p:attrNameLst>
                                      </p:cBhvr>
                                      <p:tavLst>
                                        <p:tav tm="0">
                                          <p:val>
                                            <p:fltVal val="0"/>
                                          </p:val>
                                        </p:tav>
                                        <p:tav tm="100000">
                                          <p:val>
                                            <p:strVal val="#ppt_w"/>
                                          </p:val>
                                        </p:tav>
                                      </p:tavLst>
                                    </p:anim>
                                    <p:anim calcmode="lin" valueType="num">
                                      <p:cBhvr>
                                        <p:cTn id="36" dur="1000" fill="hold"/>
                                        <p:tgtEl>
                                          <p:spTgt spid="10"/>
                                        </p:tgtEl>
                                        <p:attrNameLst>
                                          <p:attrName>ppt_h</p:attrName>
                                        </p:attrNameLst>
                                      </p:cBhvr>
                                      <p:tavLst>
                                        <p:tav tm="0">
                                          <p:val>
                                            <p:fltVal val="0"/>
                                          </p:val>
                                        </p:tav>
                                        <p:tav tm="100000">
                                          <p:val>
                                            <p:strVal val="#ppt_h"/>
                                          </p:val>
                                        </p:tav>
                                      </p:tavLst>
                                    </p:anim>
                                    <p:anim calcmode="lin" valueType="num">
                                      <p:cBhvr>
                                        <p:cTn id="37" dur="1000" fill="hold"/>
                                        <p:tgtEl>
                                          <p:spTgt spid="10"/>
                                        </p:tgtEl>
                                        <p:attrNameLst>
                                          <p:attrName>style.rotation</p:attrName>
                                        </p:attrNameLst>
                                      </p:cBhvr>
                                      <p:tavLst>
                                        <p:tav tm="0">
                                          <p:val>
                                            <p:fltVal val="90"/>
                                          </p:val>
                                        </p:tav>
                                        <p:tav tm="100000">
                                          <p:val>
                                            <p:fltVal val="0"/>
                                          </p:val>
                                        </p:tav>
                                      </p:tavLst>
                                    </p:anim>
                                    <p:animEffect transition="in" filter="fade">
                                      <p:cBhvr>
                                        <p:cTn id="38" dur="1000"/>
                                        <p:tgtEl>
                                          <p:spTgt spid="10"/>
                                        </p:tgtEl>
                                      </p:cBhvr>
                                    </p:animEffect>
                                  </p:childTnLst>
                                </p:cTn>
                              </p:par>
                            </p:childTnLst>
                          </p:cTn>
                        </p:par>
                        <p:par>
                          <p:cTn id="39" fill="hold">
                            <p:stCondLst>
                              <p:cond delay="5000"/>
                            </p:stCondLst>
                            <p:childTnLst>
                              <p:par>
                                <p:cTn id="40" presetID="31" presetClass="entr" presetSubtype="0" fill="hold" nodeType="after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p:cTn id="42" dur="1000" fill="hold"/>
                                        <p:tgtEl>
                                          <p:spTgt spid="8"/>
                                        </p:tgtEl>
                                        <p:attrNameLst>
                                          <p:attrName>ppt_w</p:attrName>
                                        </p:attrNameLst>
                                      </p:cBhvr>
                                      <p:tavLst>
                                        <p:tav tm="0">
                                          <p:val>
                                            <p:fltVal val="0"/>
                                          </p:val>
                                        </p:tav>
                                        <p:tav tm="100000">
                                          <p:val>
                                            <p:strVal val="#ppt_w"/>
                                          </p:val>
                                        </p:tav>
                                      </p:tavLst>
                                    </p:anim>
                                    <p:anim calcmode="lin" valueType="num">
                                      <p:cBhvr>
                                        <p:cTn id="43" dur="1000" fill="hold"/>
                                        <p:tgtEl>
                                          <p:spTgt spid="8"/>
                                        </p:tgtEl>
                                        <p:attrNameLst>
                                          <p:attrName>ppt_h</p:attrName>
                                        </p:attrNameLst>
                                      </p:cBhvr>
                                      <p:tavLst>
                                        <p:tav tm="0">
                                          <p:val>
                                            <p:fltVal val="0"/>
                                          </p:val>
                                        </p:tav>
                                        <p:tav tm="100000">
                                          <p:val>
                                            <p:strVal val="#ppt_h"/>
                                          </p:val>
                                        </p:tav>
                                      </p:tavLst>
                                    </p:anim>
                                    <p:anim calcmode="lin" valueType="num">
                                      <p:cBhvr>
                                        <p:cTn id="44" dur="1000" fill="hold"/>
                                        <p:tgtEl>
                                          <p:spTgt spid="8"/>
                                        </p:tgtEl>
                                        <p:attrNameLst>
                                          <p:attrName>style.rotation</p:attrName>
                                        </p:attrNameLst>
                                      </p:cBhvr>
                                      <p:tavLst>
                                        <p:tav tm="0">
                                          <p:val>
                                            <p:fltVal val="90"/>
                                          </p:val>
                                        </p:tav>
                                        <p:tav tm="100000">
                                          <p:val>
                                            <p:fltVal val="0"/>
                                          </p:val>
                                        </p:tav>
                                      </p:tavLst>
                                    </p:anim>
                                    <p:animEffect transition="in" filter="fade">
                                      <p:cBhvr>
                                        <p:cTn id="45"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DPOS – </a:t>
            </a:r>
            <a:r>
              <a:rPr lang="pl-PL" dirty="0"/>
              <a:t>HOW </a:t>
            </a:r>
            <a:r>
              <a:rPr lang="en-US" dirty="0"/>
              <a:t>decentralized</a:t>
            </a:r>
            <a:r>
              <a:rPr lang="pl-PL" dirty="0"/>
              <a:t> IS IT?</a:t>
            </a:r>
            <a:endParaRPr lang="en-US" dirty="0"/>
          </a:p>
        </p:txBody>
      </p:sp>
      <p:pic>
        <p:nvPicPr>
          <p:cNvPr id="5" name="Content Placeholder 4" descr="A close up of graphics&#10;&#10;Description generated with high confidence">
            <a:extLst>
              <a:ext uri="{FF2B5EF4-FFF2-40B4-BE49-F238E27FC236}">
                <a16:creationId xmlns:a16="http://schemas.microsoft.com/office/drawing/2014/main" id="{06AF8572-B98B-4AB1-94C9-23DEAE205F8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8348"/>
          <a:stretch/>
        </p:blipFill>
        <p:spPr>
          <a:xfrm>
            <a:off x="1475883" y="2097088"/>
            <a:ext cx="6310385" cy="3913900"/>
          </a:xfrm>
        </p:spPr>
      </p:pic>
      <p:sp>
        <p:nvSpPr>
          <p:cNvPr id="4" name="TextBox 3">
            <a:extLst>
              <a:ext uri="{FF2B5EF4-FFF2-40B4-BE49-F238E27FC236}">
                <a16:creationId xmlns:a16="http://schemas.microsoft.com/office/drawing/2014/main" id="{BDA68111-22D9-4264-9BDD-6840875D77E6}"/>
              </a:ext>
            </a:extLst>
          </p:cNvPr>
          <p:cNvSpPr txBox="1"/>
          <p:nvPr/>
        </p:nvSpPr>
        <p:spPr>
          <a:xfrm>
            <a:off x="1361753" y="6327159"/>
            <a:ext cx="2911199" cy="369268"/>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2400"/>
              </a:lnSpc>
            </a:pPr>
            <a:r>
              <a:rPr lang="pl-PL" sz="1400" dirty="0">
                <a:solidFill>
                  <a:schemeClr val="tx1">
                    <a:lumMod val="65000"/>
                  </a:schemeClr>
                </a:solidFill>
              </a:rPr>
              <a:t>Source: senzheng on reddit.com</a:t>
            </a:r>
            <a:endParaRPr lang="en-US" sz="1400" dirty="0">
              <a:solidFill>
                <a:schemeClr val="tx1">
                  <a:lumMod val="65000"/>
                </a:schemeClr>
              </a:solidFill>
            </a:endParaRPr>
          </a:p>
        </p:txBody>
      </p:sp>
    </p:spTree>
    <p:extLst>
      <p:ext uri="{BB962C8B-B14F-4D97-AF65-F5344CB8AC3E}">
        <p14:creationId xmlns:p14="http://schemas.microsoft.com/office/powerpoint/2010/main" val="2305166347"/>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are </a:t>
            </a:r>
            <a:r>
              <a:rPr lang="pl-PL" dirty="0"/>
              <a:t>the</a:t>
            </a:r>
            <a:r>
              <a:rPr lang="en-US" dirty="0"/>
              <a:t> </a:t>
            </a:r>
            <a:r>
              <a:rPr lang="pl-PL" dirty="0">
                <a:solidFill>
                  <a:schemeClr val="tx2"/>
                </a:solidFill>
              </a:rPr>
              <a:t>strong</a:t>
            </a:r>
            <a:r>
              <a:rPr lang="en-US" dirty="0"/>
              <a:t> points?</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a:xfrm>
            <a:off x="1361752" y="2249487"/>
            <a:ext cx="9905999" cy="3373272"/>
          </a:xfrm>
        </p:spPr>
        <p:txBody>
          <a:bodyPr/>
          <a:lstStyle/>
          <a:p>
            <a:r>
              <a:rPr lang="pl-PL" dirty="0"/>
              <a:t>Very efficient team</a:t>
            </a:r>
            <a:r>
              <a:rPr lang="en-US" dirty="0"/>
              <a:t> implementing a concept proved in practice</a:t>
            </a:r>
            <a:endParaRPr lang="pl-PL" dirty="0"/>
          </a:p>
          <a:p>
            <a:r>
              <a:rPr lang="en-US" dirty="0"/>
              <a:t>Web Assembly as a virtual machine</a:t>
            </a:r>
            <a:endParaRPr lang="pl-PL" dirty="0"/>
          </a:p>
          <a:p>
            <a:r>
              <a:rPr lang="pl-PL" dirty="0"/>
              <a:t>S</a:t>
            </a:r>
            <a:r>
              <a:rPr lang="en-US" dirty="0"/>
              <a:t>trong financial backing</a:t>
            </a:r>
            <a:r>
              <a:rPr lang="pl-PL" dirty="0"/>
              <a:t>: </a:t>
            </a:r>
            <a:r>
              <a:rPr lang="en-US" dirty="0"/>
              <a:t>Bro</a:t>
            </a:r>
            <a:r>
              <a:rPr lang="pl-PL" dirty="0"/>
              <a:t>c</a:t>
            </a:r>
            <a:r>
              <a:rPr lang="en-US" dirty="0"/>
              <a:t>k Pierce </a:t>
            </a:r>
            <a:r>
              <a:rPr lang="pl-PL" dirty="0"/>
              <a:t>&amp;</a:t>
            </a:r>
            <a:r>
              <a:rPr lang="en-US" dirty="0"/>
              <a:t> Bo Shen </a:t>
            </a:r>
            <a:r>
              <a:rPr lang="pl-PL" dirty="0"/>
              <a:t>(</a:t>
            </a:r>
            <a:r>
              <a:rPr lang="en-US" dirty="0"/>
              <a:t>Fenbushi Capital</a:t>
            </a:r>
            <a:r>
              <a:rPr lang="pl-PL" dirty="0"/>
              <a:t>)</a:t>
            </a:r>
          </a:p>
          <a:p>
            <a:r>
              <a:rPr lang="pl-PL" dirty="0"/>
              <a:t>C</a:t>
            </a:r>
            <a:r>
              <a:rPr lang="en-US" dirty="0"/>
              <a:t>ommitment to spend 1 bln USD to boost the ecosystem</a:t>
            </a:r>
          </a:p>
        </p:txBody>
      </p:sp>
    </p:spTree>
    <p:extLst>
      <p:ext uri="{BB962C8B-B14F-4D97-AF65-F5344CB8AC3E}">
        <p14:creationId xmlns:p14="http://schemas.microsoft.com/office/powerpoint/2010/main" val="126233181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a:xfrm>
            <a:off x="1446212" y="609599"/>
            <a:ext cx="9302752" cy="2938273"/>
          </a:xfrm>
        </p:spPr>
        <p:txBody>
          <a:bodyPr>
            <a:normAutofit/>
          </a:bodyPr>
          <a:lstStyle/>
          <a:p>
            <a:r>
              <a:rPr lang="en-US" cap="none" dirty="0"/>
              <a:t>EOS is </a:t>
            </a:r>
            <a:r>
              <a:rPr lang="en-US" cap="none" dirty="0">
                <a:solidFill>
                  <a:schemeClr val="tx2"/>
                </a:solidFill>
              </a:rPr>
              <a:t>the most well</a:t>
            </a:r>
            <a:r>
              <a:rPr lang="pl-PL" cap="none" dirty="0">
                <a:solidFill>
                  <a:schemeClr val="tx2"/>
                </a:solidFill>
              </a:rPr>
              <a:t>-</a:t>
            </a:r>
            <a:r>
              <a:rPr lang="en-US" cap="none" dirty="0">
                <a:solidFill>
                  <a:schemeClr val="tx2"/>
                </a:solidFill>
              </a:rPr>
              <a:t>funded project in history </a:t>
            </a:r>
            <a:r>
              <a:rPr lang="en-US" cap="none" dirty="0"/>
              <a:t>and we plan to soon announce a program for up to </a:t>
            </a:r>
            <a:r>
              <a:rPr lang="en-US" cap="none" dirty="0">
                <a:solidFill>
                  <a:schemeClr val="tx2"/>
                </a:solidFill>
              </a:rPr>
              <a:t>one billion USD</a:t>
            </a:r>
            <a:r>
              <a:rPr lang="en-US" cap="none" dirty="0"/>
              <a:t> of capital for EOS projects.</a:t>
            </a:r>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91162" y="3412892"/>
            <a:ext cx="8752299" cy="548968"/>
          </a:xfrm>
        </p:spPr>
        <p:txBody>
          <a:bodyPr>
            <a:normAutofit/>
          </a:bodyPr>
          <a:lstStyle/>
          <a:p>
            <a:r>
              <a:rPr lang="pl-PL" sz="1600" dirty="0"/>
              <a:t>Brendan Blumer, CEO of block.one</a:t>
            </a:r>
            <a:endParaRPr lang="en-US" sz="1600" dirty="0"/>
          </a:p>
        </p:txBody>
      </p:sp>
    </p:spTree>
    <p:extLst>
      <p:ext uri="{BB962C8B-B14F-4D97-AF65-F5344CB8AC3E}">
        <p14:creationId xmlns:p14="http://schemas.microsoft.com/office/powerpoint/2010/main" val="4074648308"/>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609C-5D89-4A7A-95E9-04158B93B9B0}"/>
              </a:ext>
            </a:extLst>
          </p:cNvPr>
          <p:cNvSpPr>
            <a:spLocks noGrp="1"/>
          </p:cNvSpPr>
          <p:nvPr>
            <p:ph type="title"/>
          </p:nvPr>
        </p:nvSpPr>
        <p:spPr/>
        <p:txBody>
          <a:bodyPr>
            <a:normAutofit/>
          </a:bodyPr>
          <a:lstStyle/>
          <a:p>
            <a:r>
              <a:rPr lang="pl-PL" dirty="0"/>
              <a:t>QUICK SURVEY - </a:t>
            </a:r>
            <a:r>
              <a:rPr lang="en-US" dirty="0"/>
              <a:t>State of the blockchain </a:t>
            </a:r>
            <a:r>
              <a:rPr lang="pl-PL" dirty="0"/>
              <a:t>2017</a:t>
            </a:r>
            <a:endParaRPr lang="en-US" dirty="0"/>
          </a:p>
        </p:txBody>
      </p:sp>
      <p:sp>
        <p:nvSpPr>
          <p:cNvPr id="3" name="Content Placeholder 2">
            <a:extLst>
              <a:ext uri="{FF2B5EF4-FFF2-40B4-BE49-F238E27FC236}">
                <a16:creationId xmlns:a16="http://schemas.microsoft.com/office/drawing/2014/main" id="{3C3FDE7F-7F19-4BE8-A9B5-A10AD6D02C39}"/>
              </a:ext>
            </a:extLst>
          </p:cNvPr>
          <p:cNvSpPr>
            <a:spLocks noGrp="1"/>
          </p:cNvSpPr>
          <p:nvPr>
            <p:ph idx="1"/>
          </p:nvPr>
        </p:nvSpPr>
        <p:spPr/>
        <p:txBody>
          <a:bodyPr>
            <a:normAutofit/>
          </a:bodyPr>
          <a:lstStyle/>
          <a:p>
            <a:pPr marL="457200" indent="-457200">
              <a:buFont typeface="+mj-lt"/>
              <a:buAutoNum type="arabicPeriod"/>
            </a:pPr>
            <a:r>
              <a:rPr lang="en-US" dirty="0"/>
              <a:t>What is the average transaction fee for a Bitcoin transfer?</a:t>
            </a:r>
            <a:br>
              <a:rPr lang="en-US" dirty="0"/>
            </a:br>
            <a:r>
              <a:rPr lang="en-US" dirty="0"/>
              <a:t>What about Ethereum?</a:t>
            </a:r>
            <a:endParaRPr lang="pl-PL" dirty="0"/>
          </a:p>
          <a:p>
            <a:pPr marL="457200" indent="-457200">
              <a:buFont typeface="+mj-lt"/>
              <a:buAutoNum type="arabicPeriod"/>
            </a:pPr>
            <a:r>
              <a:rPr lang="en-US" dirty="0"/>
              <a:t>How many transactions per second does Facebook require?</a:t>
            </a:r>
            <a:br>
              <a:rPr lang="en-GB" dirty="0"/>
            </a:br>
            <a:r>
              <a:rPr lang="pl-PL" dirty="0"/>
              <a:t>What about </a:t>
            </a:r>
            <a:r>
              <a:rPr lang="en-GB" dirty="0"/>
              <a:t>payment systems like </a:t>
            </a:r>
            <a:r>
              <a:rPr lang="pl-PL" dirty="0"/>
              <a:t>Visa/MasterCard?</a:t>
            </a:r>
          </a:p>
          <a:p>
            <a:pPr marL="457200" indent="-457200">
              <a:buFont typeface="+mj-lt"/>
              <a:buAutoNum type="arabicPeriod"/>
            </a:pPr>
            <a:r>
              <a:rPr lang="en-US" dirty="0"/>
              <a:t>How many transactions per second is Bitcoin able </a:t>
            </a:r>
            <a:r>
              <a:rPr lang="pl-PL" dirty="0"/>
              <a:t>to </a:t>
            </a:r>
            <a:r>
              <a:rPr lang="en-US" dirty="0"/>
              <a:t>process?</a:t>
            </a:r>
            <a:br>
              <a:rPr lang="en-US" dirty="0"/>
            </a:br>
            <a:r>
              <a:rPr lang="en-US" dirty="0"/>
              <a:t>What about Ethereum?</a:t>
            </a:r>
            <a:endParaRPr lang="pl-PL" dirty="0"/>
          </a:p>
        </p:txBody>
      </p:sp>
    </p:spTree>
    <p:extLst>
      <p:ext uri="{BB962C8B-B14F-4D97-AF65-F5344CB8AC3E}">
        <p14:creationId xmlns:p14="http://schemas.microsoft.com/office/powerpoint/2010/main" val="388253686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are </a:t>
            </a:r>
            <a:r>
              <a:rPr lang="pl-PL" dirty="0"/>
              <a:t>the</a:t>
            </a:r>
            <a:r>
              <a:rPr lang="en-US" dirty="0"/>
              <a:t> </a:t>
            </a:r>
            <a:r>
              <a:rPr lang="en-US" dirty="0">
                <a:solidFill>
                  <a:schemeClr val="tx2"/>
                </a:solidFill>
              </a:rPr>
              <a:t>weak</a:t>
            </a:r>
            <a:r>
              <a:rPr lang="en-US" dirty="0"/>
              <a:t> points?</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en-US" dirty="0"/>
              <a:t>Almost non-existent ecosystem</a:t>
            </a:r>
            <a:endParaRPr lang="pl-PL" dirty="0"/>
          </a:p>
          <a:p>
            <a:r>
              <a:rPr lang="en-US" dirty="0"/>
              <a:t>Track-record of poor documentation</a:t>
            </a:r>
          </a:p>
          <a:p>
            <a:r>
              <a:rPr lang="en-US" dirty="0"/>
              <a:t>C++</a:t>
            </a:r>
            <a:r>
              <a:rPr lang="pl-PL" dirty="0"/>
              <a:t> </a:t>
            </a:r>
            <a:r>
              <a:rPr lang="en-US" dirty="0"/>
              <a:t>has a very steep learning curve</a:t>
            </a:r>
            <a:endParaRPr lang="pl-PL" dirty="0"/>
          </a:p>
          <a:p>
            <a:r>
              <a:rPr lang="en-US" dirty="0"/>
              <a:t>Not live yet</a:t>
            </a:r>
          </a:p>
        </p:txBody>
      </p:sp>
    </p:spTree>
    <p:extLst>
      <p:ext uri="{BB962C8B-B14F-4D97-AF65-F5344CB8AC3E}">
        <p14:creationId xmlns:p14="http://schemas.microsoft.com/office/powerpoint/2010/main" val="257153842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EOS roadmap</a:t>
            </a:r>
          </a:p>
        </p:txBody>
      </p:sp>
      <p:graphicFrame>
        <p:nvGraphicFramePr>
          <p:cNvPr id="4" name="Content Placeholder 3">
            <a:extLst>
              <a:ext uri="{FF2B5EF4-FFF2-40B4-BE49-F238E27FC236}">
                <a16:creationId xmlns:a16="http://schemas.microsoft.com/office/drawing/2014/main" id="{7B33C533-E262-4720-9FBE-35EAFB9D3179}"/>
              </a:ext>
            </a:extLst>
          </p:cNvPr>
          <p:cNvGraphicFramePr>
            <a:graphicFrameLocks noGrp="1"/>
          </p:cNvGraphicFramePr>
          <p:nvPr>
            <p:ph idx="1"/>
            <p:extLst>
              <p:ext uri="{D42A27DB-BD31-4B8C-83A1-F6EECF244321}">
                <p14:modId xmlns:p14="http://schemas.microsoft.com/office/powerpoint/2010/main" val="3182075836"/>
              </p:ext>
            </p:extLst>
          </p:nvPr>
        </p:nvGraphicFramePr>
        <p:xfrm>
          <a:off x="1361753" y="1783143"/>
          <a:ext cx="9905999" cy="3541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9843257"/>
      </p:ext>
    </p:extLst>
  </p:cSld>
  <p:clrMapOvr>
    <a:masterClrMapping/>
  </p:clrMapOvr>
  <p:transition spd="slow">
    <p:randomBar dir="ver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D3407-C602-487F-B13F-1C5DA044A0F1}"/>
              </a:ext>
            </a:extLst>
          </p:cNvPr>
          <p:cNvSpPr>
            <a:spLocks noGrp="1"/>
          </p:cNvSpPr>
          <p:nvPr>
            <p:ph type="title"/>
          </p:nvPr>
        </p:nvSpPr>
        <p:spPr/>
        <p:txBody>
          <a:bodyPr/>
          <a:lstStyle/>
          <a:p>
            <a:r>
              <a:rPr lang="en-US" dirty="0"/>
              <a:t>EOS VS. decentralized apps requirements</a:t>
            </a:r>
          </a:p>
        </p:txBody>
      </p:sp>
      <p:graphicFrame>
        <p:nvGraphicFramePr>
          <p:cNvPr id="6" name="Content Placeholder 5">
            <a:extLst>
              <a:ext uri="{FF2B5EF4-FFF2-40B4-BE49-F238E27FC236}">
                <a16:creationId xmlns:a16="http://schemas.microsoft.com/office/drawing/2014/main" id="{AFF350B8-BFDF-4A72-977E-FD8243FDA56C}"/>
              </a:ext>
            </a:extLst>
          </p:cNvPr>
          <p:cNvGraphicFramePr>
            <a:graphicFrameLocks noGrp="1"/>
          </p:cNvGraphicFramePr>
          <p:nvPr>
            <p:ph idx="1"/>
            <p:extLst>
              <p:ext uri="{D42A27DB-BD31-4B8C-83A1-F6EECF244321}">
                <p14:modId xmlns:p14="http://schemas.microsoft.com/office/powerpoint/2010/main" val="61230273"/>
              </p:ext>
            </p:extLst>
          </p:nvPr>
        </p:nvGraphicFramePr>
        <p:xfrm>
          <a:off x="1362075" y="2538243"/>
          <a:ext cx="9906000" cy="2992120"/>
        </p:xfrm>
        <a:graphic>
          <a:graphicData uri="http://schemas.openxmlformats.org/drawingml/2006/table">
            <a:tbl>
              <a:tblPr firstRow="1" bandRow="1">
                <a:tableStyleId>{9D7B26C5-4107-4FEC-AEDC-1716B250A1EF}</a:tableStyleId>
              </a:tblPr>
              <a:tblGrid>
                <a:gridCol w="3302000">
                  <a:extLst>
                    <a:ext uri="{9D8B030D-6E8A-4147-A177-3AD203B41FA5}">
                      <a16:colId xmlns:a16="http://schemas.microsoft.com/office/drawing/2014/main" val="3001491971"/>
                    </a:ext>
                  </a:extLst>
                </a:gridCol>
                <a:gridCol w="3302000">
                  <a:extLst>
                    <a:ext uri="{9D8B030D-6E8A-4147-A177-3AD203B41FA5}">
                      <a16:colId xmlns:a16="http://schemas.microsoft.com/office/drawing/2014/main" val="2001903519"/>
                    </a:ext>
                  </a:extLst>
                </a:gridCol>
                <a:gridCol w="3302000">
                  <a:extLst>
                    <a:ext uri="{9D8B030D-6E8A-4147-A177-3AD203B41FA5}">
                      <a16:colId xmlns:a16="http://schemas.microsoft.com/office/drawing/2014/main" val="906213803"/>
                    </a:ext>
                  </a:extLst>
                </a:gridCol>
              </a:tblGrid>
              <a:tr h="370840">
                <a:tc>
                  <a:txBody>
                    <a:bodyPr/>
                    <a:lstStyle/>
                    <a:p>
                      <a:endParaRPr lang="en-US" dirty="0"/>
                    </a:p>
                  </a:txBody>
                  <a:tcPr/>
                </a:tc>
                <a:tc>
                  <a:txBody>
                    <a:bodyPr/>
                    <a:lstStyle/>
                    <a:p>
                      <a:pPr algn="ctr"/>
                      <a:r>
                        <a:rPr lang="en-US" sz="2000" b="0" dirty="0"/>
                        <a:t>Ethereum</a:t>
                      </a:r>
                    </a:p>
                  </a:txBody>
                  <a:tcPr/>
                </a:tc>
                <a:tc>
                  <a:txBody>
                    <a:bodyPr/>
                    <a:lstStyle/>
                    <a:p>
                      <a:pPr algn="ctr"/>
                      <a:r>
                        <a:rPr lang="en-US" sz="2000" b="0" dirty="0"/>
                        <a:t>EOS</a:t>
                      </a:r>
                    </a:p>
                  </a:txBody>
                  <a:tcPr/>
                </a:tc>
                <a:extLst>
                  <a:ext uri="{0D108BD9-81ED-4DB2-BD59-A6C34878D82A}">
                    <a16:rowId xmlns:a16="http://schemas.microsoft.com/office/drawing/2014/main" val="1870133424"/>
                  </a:ext>
                </a:extLst>
              </a:tr>
              <a:tr h="370840">
                <a:tc>
                  <a:txBody>
                    <a:bodyPr/>
                    <a:lstStyle/>
                    <a:p>
                      <a:pPr lvl="0"/>
                      <a:r>
                        <a:rPr lang="pl-PL" dirty="0"/>
                        <a:t>S</a:t>
                      </a:r>
                      <a:r>
                        <a:rPr lang="en-US" dirty="0"/>
                        <a:t>calable and cheap to run</a:t>
                      </a:r>
                    </a:p>
                  </a:txBody>
                  <a:tcPr/>
                </a:tc>
                <a:tc>
                  <a:txBody>
                    <a:bodyPr/>
                    <a:lstStyle/>
                    <a:p>
                      <a:pPr algn="ctr"/>
                      <a:endParaRPr lang="en-US" dirty="0">
                        <a:highlight>
                          <a:srgbClr val="FF0000"/>
                        </a:highlight>
                      </a:endParaRPr>
                    </a:p>
                  </a:txBody>
                  <a:tcPr/>
                </a:tc>
                <a:tc>
                  <a:txBody>
                    <a:bodyPr/>
                    <a:lstStyle/>
                    <a:p>
                      <a:pPr algn="ctr"/>
                      <a:endParaRPr lang="en-US" dirty="0">
                        <a:highlight>
                          <a:srgbClr val="00FF00"/>
                        </a:highlight>
                      </a:endParaRPr>
                    </a:p>
                  </a:txBody>
                  <a:tcPr/>
                </a:tc>
                <a:extLst>
                  <a:ext uri="{0D108BD9-81ED-4DB2-BD59-A6C34878D82A}">
                    <a16:rowId xmlns:a16="http://schemas.microsoft.com/office/drawing/2014/main" val="312035441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F</a:t>
                      </a:r>
                      <a:r>
                        <a:rPr lang="en-US" dirty="0"/>
                        <a:t>ree for </a:t>
                      </a:r>
                      <a:r>
                        <a:rPr lang="pl-PL" dirty="0"/>
                        <a:t>the</a:t>
                      </a:r>
                      <a:r>
                        <a:rPr lang="en-US" dirty="0"/>
                        <a:t> users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extLst>
                  <a:ext uri="{0D108BD9-81ED-4DB2-BD59-A6C34878D82A}">
                    <a16:rowId xmlns:a16="http://schemas.microsoft.com/office/drawing/2014/main" val="377784215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Easily accessible</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t>
                      </a:r>
                    </a:p>
                  </a:txBody>
                  <a:tcPr/>
                </a:tc>
                <a:tc>
                  <a:txBody>
                    <a:bodyPr/>
                    <a:lstStyle/>
                    <a:p>
                      <a:endParaRPr lang="en-US" dirty="0"/>
                    </a:p>
                  </a:txBody>
                  <a:tcPr/>
                </a:tc>
                <a:extLst>
                  <a:ext uri="{0D108BD9-81ED-4DB2-BD59-A6C34878D82A}">
                    <a16:rowId xmlns:a16="http://schemas.microsoft.com/office/drawing/2014/main" val="191263472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Privacy protection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t>
                      </a:r>
                    </a:p>
                  </a:txBody>
                  <a:tcPr/>
                </a:tc>
                <a:extLst>
                  <a:ext uri="{0D108BD9-81ED-4DB2-BD59-A6C34878D82A}">
                    <a16:rowId xmlns:a16="http://schemas.microsoft.com/office/drawing/2014/main" val="105085580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No fancy cryptographic stuff</a:t>
                      </a:r>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04551639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Upgrad</a:t>
                      </a:r>
                      <a:r>
                        <a:rPr lang="en-US" dirty="0"/>
                        <a:t>ability</a:t>
                      </a:r>
                    </a:p>
                  </a:txBody>
                  <a:tcPr/>
                </a:tc>
                <a:tc>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371952925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Bug recovery</a:t>
                      </a:r>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770918446"/>
                  </a:ext>
                </a:extLst>
              </a:tr>
            </a:tbl>
          </a:graphicData>
        </a:graphic>
      </p:graphicFrame>
      <p:pic>
        <p:nvPicPr>
          <p:cNvPr id="8" name="Graphic 7" descr="Checkmark">
            <a:extLst>
              <a:ext uri="{FF2B5EF4-FFF2-40B4-BE49-F238E27FC236}">
                <a16:creationId xmlns:a16="http://schemas.microsoft.com/office/drawing/2014/main" id="{489A67C5-0A7F-48DF-940D-FA168483FBC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21529" y="3240472"/>
            <a:ext cx="457200" cy="457200"/>
          </a:xfrm>
          <a:prstGeom prst="rect">
            <a:avLst/>
          </a:prstGeom>
        </p:spPr>
      </p:pic>
      <p:pic>
        <p:nvPicPr>
          <p:cNvPr id="11" name="Graphic 10" descr="Close">
            <a:extLst>
              <a:ext uri="{FF2B5EF4-FFF2-40B4-BE49-F238E27FC236}">
                <a16:creationId xmlns:a16="http://schemas.microsoft.com/office/drawing/2014/main" id="{F90B0108-AD57-4B23-83C4-424389E331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22465" y="3289800"/>
            <a:ext cx="387417" cy="387417"/>
          </a:xfrm>
          <a:prstGeom prst="rect">
            <a:avLst/>
          </a:prstGeom>
        </p:spPr>
      </p:pic>
      <p:pic>
        <p:nvPicPr>
          <p:cNvPr id="13" name="Graphic 12" descr="Close">
            <a:extLst>
              <a:ext uri="{FF2B5EF4-FFF2-40B4-BE49-F238E27FC236}">
                <a16:creationId xmlns:a16="http://schemas.microsoft.com/office/drawing/2014/main" id="{3FF22801-84BC-44ED-9332-3E3B8CE8C2C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26677" y="4400951"/>
            <a:ext cx="387417" cy="387417"/>
          </a:xfrm>
          <a:prstGeom prst="rect">
            <a:avLst/>
          </a:prstGeom>
        </p:spPr>
      </p:pic>
      <p:pic>
        <p:nvPicPr>
          <p:cNvPr id="14" name="Graphic 13" descr="Close">
            <a:extLst>
              <a:ext uri="{FF2B5EF4-FFF2-40B4-BE49-F238E27FC236}">
                <a16:creationId xmlns:a16="http://schemas.microsoft.com/office/drawing/2014/main" id="{CB18705A-E6E7-42F8-9A3B-A8108AD0020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17248" y="5146721"/>
            <a:ext cx="387417" cy="387417"/>
          </a:xfrm>
          <a:prstGeom prst="rect">
            <a:avLst/>
          </a:prstGeom>
        </p:spPr>
      </p:pic>
      <p:pic>
        <p:nvPicPr>
          <p:cNvPr id="17" name="Graphic 16" descr="Close">
            <a:extLst>
              <a:ext uri="{FF2B5EF4-FFF2-40B4-BE49-F238E27FC236}">
                <a16:creationId xmlns:a16="http://schemas.microsoft.com/office/drawing/2014/main" id="{0B94622E-548F-490A-BEDD-19B896BE19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17249" y="2922802"/>
            <a:ext cx="387417" cy="387417"/>
          </a:xfrm>
          <a:prstGeom prst="rect">
            <a:avLst/>
          </a:prstGeom>
        </p:spPr>
      </p:pic>
      <p:pic>
        <p:nvPicPr>
          <p:cNvPr id="18" name="Graphic 17" descr="Checkmark">
            <a:extLst>
              <a:ext uri="{FF2B5EF4-FFF2-40B4-BE49-F238E27FC236}">
                <a16:creationId xmlns:a16="http://schemas.microsoft.com/office/drawing/2014/main" id="{21E95FBC-C7F4-47C0-BD01-AAA72A6CE8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104" y="3616375"/>
            <a:ext cx="457200" cy="457200"/>
          </a:xfrm>
          <a:prstGeom prst="rect">
            <a:avLst/>
          </a:prstGeom>
        </p:spPr>
      </p:pic>
      <p:pic>
        <p:nvPicPr>
          <p:cNvPr id="19" name="Graphic 18" descr="Checkmark">
            <a:extLst>
              <a:ext uri="{FF2B5EF4-FFF2-40B4-BE49-F238E27FC236}">
                <a16:creationId xmlns:a16="http://schemas.microsoft.com/office/drawing/2014/main" id="{3E78F74A-9F74-4CD5-8DC4-218D1AF23A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21528" y="2885988"/>
            <a:ext cx="457200" cy="457200"/>
          </a:xfrm>
          <a:prstGeom prst="rect">
            <a:avLst/>
          </a:prstGeom>
        </p:spPr>
      </p:pic>
      <p:pic>
        <p:nvPicPr>
          <p:cNvPr id="20" name="Graphic 19" descr="Checkmark">
            <a:extLst>
              <a:ext uri="{FF2B5EF4-FFF2-40B4-BE49-F238E27FC236}">
                <a16:creationId xmlns:a16="http://schemas.microsoft.com/office/drawing/2014/main" id="{7A330FD7-5960-4A2F-B106-2B5A3D7732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21529" y="4365227"/>
            <a:ext cx="457200" cy="457200"/>
          </a:xfrm>
          <a:prstGeom prst="rect">
            <a:avLst/>
          </a:prstGeom>
        </p:spPr>
      </p:pic>
      <p:pic>
        <p:nvPicPr>
          <p:cNvPr id="21" name="Graphic 20" descr="Checkmark">
            <a:extLst>
              <a:ext uri="{FF2B5EF4-FFF2-40B4-BE49-F238E27FC236}">
                <a16:creationId xmlns:a16="http://schemas.microsoft.com/office/drawing/2014/main" id="{2CF8B11C-2CF8-4C7E-940E-000C2FDD0C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86637" y="5097507"/>
            <a:ext cx="457200" cy="457200"/>
          </a:xfrm>
          <a:prstGeom prst="rect">
            <a:avLst/>
          </a:prstGeom>
        </p:spPr>
      </p:pic>
      <p:pic>
        <p:nvPicPr>
          <p:cNvPr id="15" name="Graphic 14" descr="Close">
            <a:extLst>
              <a:ext uri="{FF2B5EF4-FFF2-40B4-BE49-F238E27FC236}">
                <a16:creationId xmlns:a16="http://schemas.microsoft.com/office/drawing/2014/main" id="{4F0961F6-C462-4CF5-9CFB-F5F511F2D03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26677" y="4785510"/>
            <a:ext cx="387417" cy="387417"/>
          </a:xfrm>
          <a:prstGeom prst="rect">
            <a:avLst/>
          </a:prstGeom>
        </p:spPr>
      </p:pic>
      <p:pic>
        <p:nvPicPr>
          <p:cNvPr id="16" name="Graphic 15" descr="Checkmark">
            <a:extLst>
              <a:ext uri="{FF2B5EF4-FFF2-40B4-BE49-F238E27FC236}">
                <a16:creationId xmlns:a16="http://schemas.microsoft.com/office/drawing/2014/main" id="{0B9BCC30-7DE9-46F7-81BF-4640F53C24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08274" y="4750618"/>
            <a:ext cx="457200" cy="457200"/>
          </a:xfrm>
          <a:prstGeom prst="rect">
            <a:avLst/>
          </a:prstGeom>
        </p:spPr>
      </p:pic>
    </p:spTree>
    <p:extLst>
      <p:ext uri="{BB962C8B-B14F-4D97-AF65-F5344CB8AC3E}">
        <p14:creationId xmlns:p14="http://schemas.microsoft.com/office/powerpoint/2010/main" val="2860041878"/>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EOS VS. Major problems IN THE Crypto-space</a:t>
            </a:r>
          </a:p>
        </p:txBody>
      </p:sp>
      <p:sp>
        <p:nvSpPr>
          <p:cNvPr id="4" name="Content Placeholder 2">
            <a:extLst>
              <a:ext uri="{FF2B5EF4-FFF2-40B4-BE49-F238E27FC236}">
                <a16:creationId xmlns:a16="http://schemas.microsoft.com/office/drawing/2014/main" id="{97E24888-6E3A-4610-84C9-8234AD66DBC2}"/>
              </a:ext>
            </a:extLst>
          </p:cNvPr>
          <p:cNvSpPr txBox="1">
            <a:spLocks/>
          </p:cNvSpPr>
          <p:nvPr/>
        </p:nvSpPr>
        <p:spPr>
          <a:xfrm>
            <a:off x="6094412" y="2249487"/>
            <a:ext cx="5173663"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endParaRPr lang="en-US" dirty="0"/>
          </a:p>
        </p:txBody>
      </p:sp>
      <p:graphicFrame>
        <p:nvGraphicFramePr>
          <p:cNvPr id="5" name="Content Placeholder 4">
            <a:extLst>
              <a:ext uri="{FF2B5EF4-FFF2-40B4-BE49-F238E27FC236}">
                <a16:creationId xmlns:a16="http://schemas.microsoft.com/office/drawing/2014/main" id="{28C1D68B-8FB3-4A1A-A63F-635F90EFCE59}"/>
              </a:ext>
            </a:extLst>
          </p:cNvPr>
          <p:cNvGraphicFramePr>
            <a:graphicFrameLocks noGrp="1"/>
          </p:cNvGraphicFramePr>
          <p:nvPr>
            <p:ph idx="1"/>
            <p:extLst>
              <p:ext uri="{D42A27DB-BD31-4B8C-83A1-F6EECF244321}">
                <p14:modId xmlns:p14="http://schemas.microsoft.com/office/powerpoint/2010/main" val="1145716824"/>
              </p:ext>
            </p:extLst>
          </p:nvPr>
        </p:nvGraphicFramePr>
        <p:xfrm>
          <a:off x="1361752" y="2249487"/>
          <a:ext cx="9905999" cy="3541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4982123"/>
      </p:ext>
    </p:extLst>
  </p:cSld>
  <p:clrMapOvr>
    <a:masterClrMapping/>
  </p:clrMapOvr>
  <p:transition spd="slow">
    <p:randomBar dir="ver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pl-PL" dirty="0"/>
              <a:t>I</a:t>
            </a:r>
            <a:r>
              <a:rPr lang="en-US" dirty="0"/>
              <a:t>ncremental improvement to stuff that's already been proven to work</a:t>
            </a:r>
            <a:endParaRPr lang="pl-PL" dirty="0"/>
          </a:p>
          <a:p>
            <a:r>
              <a:rPr lang="en-US" dirty="0"/>
              <a:t>Extremely business oriented</a:t>
            </a:r>
            <a:endParaRPr lang="pl-PL" dirty="0"/>
          </a:p>
          <a:p>
            <a:r>
              <a:rPr lang="pl-PL" dirty="0"/>
              <a:t>Can other systems copy EOS solutions?</a:t>
            </a:r>
          </a:p>
        </p:txBody>
      </p:sp>
    </p:spTree>
    <p:extLst>
      <p:ext uri="{BB962C8B-B14F-4D97-AF65-F5344CB8AC3E}">
        <p14:creationId xmlns:p14="http://schemas.microsoft.com/office/powerpoint/2010/main" val="60694188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89C6E-E7C0-4FEB-BB3A-5CD62A36F8E4}"/>
              </a:ext>
            </a:extLst>
          </p:cNvPr>
          <p:cNvSpPr>
            <a:spLocks noGrp="1"/>
          </p:cNvSpPr>
          <p:nvPr>
            <p:ph type="title"/>
          </p:nvPr>
        </p:nvSpPr>
        <p:spPr/>
        <p:txBody>
          <a:bodyPr/>
          <a:lstStyle/>
          <a:p>
            <a:r>
              <a:rPr lang="pl-PL" dirty="0"/>
              <a:t>BLOCKCHAIN Evolution</a:t>
            </a:r>
            <a:endParaRPr lang="en-US" dirty="0"/>
          </a:p>
        </p:txBody>
      </p:sp>
      <p:graphicFrame>
        <p:nvGraphicFramePr>
          <p:cNvPr id="5" name="Content Placeholder 4">
            <a:extLst>
              <a:ext uri="{FF2B5EF4-FFF2-40B4-BE49-F238E27FC236}">
                <a16:creationId xmlns:a16="http://schemas.microsoft.com/office/drawing/2014/main" id="{387A02C2-F0F7-49FD-9322-4259EF1AE786}"/>
              </a:ext>
            </a:extLst>
          </p:cNvPr>
          <p:cNvGraphicFramePr>
            <a:graphicFrameLocks noGrp="1"/>
          </p:cNvGraphicFramePr>
          <p:nvPr>
            <p:ph idx="1"/>
            <p:extLst>
              <p:ext uri="{D42A27DB-BD31-4B8C-83A1-F6EECF244321}">
                <p14:modId xmlns:p14="http://schemas.microsoft.com/office/powerpoint/2010/main" val="886856776"/>
              </p:ext>
            </p:extLst>
          </p:nvPr>
        </p:nvGraphicFramePr>
        <p:xfrm>
          <a:off x="1361752" y="2313655"/>
          <a:ext cx="9905999" cy="18157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2020034"/>
      </p:ext>
    </p:extLst>
  </p:cSld>
  <p:clrMapOvr>
    <a:masterClrMapping/>
  </p:clrMapOvr>
  <p:transition spd="slow">
    <p:randomBar dir="ver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About </a:t>
            </a:r>
            <a:r>
              <a:rPr lang="en-US" dirty="0">
                <a:solidFill>
                  <a:schemeClr val="tx2"/>
                </a:solidFill>
              </a:rPr>
              <a:t>Tokenika</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pl-PL" dirty="0"/>
              <a:t>F</a:t>
            </a:r>
            <a:r>
              <a:rPr lang="en-US" dirty="0"/>
              <a:t>ocus on blockchain-based fundraising and digital asset management</a:t>
            </a:r>
            <a:r>
              <a:rPr lang="pl-PL" dirty="0"/>
              <a:t> solutions, e.g. Neufund, Melonport, Iconomi</a:t>
            </a:r>
          </a:p>
          <a:p>
            <a:r>
              <a:rPr lang="pl-PL" dirty="0"/>
              <a:t>S</a:t>
            </a:r>
            <a:r>
              <a:rPr lang="en-US" dirty="0"/>
              <a:t>oftware house for building dApps (both on EOS and Ethereum)</a:t>
            </a:r>
            <a:endParaRPr lang="pl-PL" dirty="0"/>
          </a:p>
          <a:p>
            <a:r>
              <a:rPr lang="pl-PL" dirty="0"/>
              <a:t>A</a:t>
            </a:r>
            <a:r>
              <a:rPr lang="en-US" dirty="0"/>
              <a:t>im</a:t>
            </a:r>
            <a:r>
              <a:rPr lang="pl-PL" dirty="0"/>
              <a:t>ing</a:t>
            </a:r>
            <a:r>
              <a:rPr lang="en-US" dirty="0"/>
              <a:t> to be</a:t>
            </a:r>
            <a:r>
              <a:rPr lang="pl-PL" dirty="0"/>
              <a:t> elected as</a:t>
            </a:r>
            <a:r>
              <a:rPr lang="en-US" dirty="0"/>
              <a:t> one of the 20 block producers </a:t>
            </a:r>
            <a:r>
              <a:rPr lang="pl-PL" dirty="0"/>
              <a:t>for EOS</a:t>
            </a:r>
            <a:r>
              <a:rPr lang="en-US" dirty="0"/>
              <a:t> </a:t>
            </a:r>
            <a:endParaRPr lang="pl-PL" dirty="0"/>
          </a:p>
        </p:txBody>
      </p:sp>
    </p:spTree>
    <p:extLst>
      <p:ext uri="{BB962C8B-B14F-4D97-AF65-F5344CB8AC3E}">
        <p14:creationId xmlns:p14="http://schemas.microsoft.com/office/powerpoint/2010/main" val="162439278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a:t>
            </a:r>
            <a:r>
              <a:rPr lang="pl-PL" dirty="0"/>
              <a:t>DO </a:t>
            </a:r>
            <a:r>
              <a:rPr lang="en-US" dirty="0"/>
              <a:t>we need?</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pl-PL" dirty="0"/>
              <a:t>N</a:t>
            </a:r>
            <a:r>
              <a:rPr lang="en-US" dirty="0" err="1"/>
              <a:t>ot</a:t>
            </a:r>
            <a:r>
              <a:rPr lang="en-US" dirty="0"/>
              <a:t> looking for </a:t>
            </a:r>
            <a:r>
              <a:rPr lang="pl-PL" dirty="0"/>
              <a:t>funding, </a:t>
            </a:r>
            <a:r>
              <a:rPr lang="en-US" dirty="0"/>
              <a:t>looking for ways to spend money</a:t>
            </a:r>
            <a:endParaRPr lang="pl-PL" dirty="0"/>
          </a:p>
          <a:p>
            <a:r>
              <a:rPr lang="en-US" dirty="0"/>
              <a:t>Looking for good ideas that can be converted into dApps</a:t>
            </a:r>
            <a:endParaRPr lang="pl-PL" dirty="0"/>
          </a:p>
          <a:p>
            <a:r>
              <a:rPr lang="en-US" dirty="0"/>
              <a:t>Hiring developers with background in C++ and/or Ethereum smart-contracts </a:t>
            </a:r>
            <a:endParaRPr lang="pl-PL" dirty="0"/>
          </a:p>
        </p:txBody>
      </p:sp>
    </p:spTree>
    <p:extLst>
      <p:ext uri="{BB962C8B-B14F-4D97-AF65-F5344CB8AC3E}">
        <p14:creationId xmlns:p14="http://schemas.microsoft.com/office/powerpoint/2010/main" val="4285310218"/>
      </p:ext>
    </p:extLst>
  </p:cSld>
  <p:clrMapOvr>
    <a:masterClrMapping/>
  </p:clrMapOvr>
  <p:transition spd="slow">
    <p:randomBar dir="ver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4A3AF-9CD6-4277-B1CB-B05793502160}"/>
              </a:ext>
            </a:extLst>
          </p:cNvPr>
          <p:cNvSpPr>
            <a:spLocks noGrp="1"/>
          </p:cNvSpPr>
          <p:nvPr>
            <p:ph type="ctrTitle"/>
          </p:nvPr>
        </p:nvSpPr>
        <p:spPr>
          <a:xfrm>
            <a:off x="5229725" y="720536"/>
            <a:ext cx="5855871" cy="2387600"/>
          </a:xfrm>
        </p:spPr>
        <p:txBody>
          <a:bodyPr>
            <a:normAutofit/>
          </a:bodyPr>
          <a:lstStyle/>
          <a:p>
            <a:r>
              <a:rPr lang="pl-PL" sz="5400" dirty="0"/>
              <a:t>Thank you</a:t>
            </a:r>
            <a:endParaRPr lang="en-US" sz="5400" dirty="0"/>
          </a:p>
        </p:txBody>
      </p:sp>
      <p:sp>
        <p:nvSpPr>
          <p:cNvPr id="3" name="Subtitle 2">
            <a:extLst>
              <a:ext uri="{FF2B5EF4-FFF2-40B4-BE49-F238E27FC236}">
                <a16:creationId xmlns:a16="http://schemas.microsoft.com/office/drawing/2014/main" id="{7720FEA5-D8BC-4F33-AB19-6843350D2A3B}"/>
              </a:ext>
            </a:extLst>
          </p:cNvPr>
          <p:cNvSpPr>
            <a:spLocks noGrp="1"/>
          </p:cNvSpPr>
          <p:nvPr>
            <p:ph type="subTitle" idx="1"/>
          </p:nvPr>
        </p:nvSpPr>
        <p:spPr>
          <a:xfrm>
            <a:off x="5229725" y="2895556"/>
            <a:ext cx="5855871" cy="566112"/>
          </a:xfrm>
        </p:spPr>
        <p:txBody>
          <a:bodyPr>
            <a:normAutofit/>
          </a:bodyPr>
          <a:lstStyle/>
          <a:p>
            <a:r>
              <a:rPr lang="pl-PL" sz="2400" dirty="0"/>
              <a:t>Any questions?</a:t>
            </a:r>
            <a:endParaRPr lang="en-US" sz="2400" dirty="0"/>
          </a:p>
        </p:txBody>
      </p:sp>
      <p:pic>
        <p:nvPicPr>
          <p:cNvPr id="7" name="Picture 6" descr="A close up of a logo&#10;&#10;Description generated with very high confidence">
            <a:extLst>
              <a:ext uri="{FF2B5EF4-FFF2-40B4-BE49-F238E27FC236}">
                <a16:creationId xmlns:a16="http://schemas.microsoft.com/office/drawing/2014/main" id="{EC2A6B82-ECEA-4964-A43D-25C6BAEF36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990" y="1185403"/>
            <a:ext cx="4078705" cy="4078705"/>
          </a:xfrm>
          <a:prstGeom prst="rect">
            <a:avLst/>
          </a:prstGeom>
        </p:spPr>
      </p:pic>
      <p:pic>
        <p:nvPicPr>
          <p:cNvPr id="9" name="Picture 8" descr="A picture containing clipart&#10;&#10;Description generated with high confidence">
            <a:extLst>
              <a:ext uri="{FF2B5EF4-FFF2-40B4-BE49-F238E27FC236}">
                <a16:creationId xmlns:a16="http://schemas.microsoft.com/office/drawing/2014/main" id="{3CE66AFE-EA04-43A5-949C-230D04653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3062" y="4197324"/>
            <a:ext cx="1545770" cy="324662"/>
          </a:xfrm>
          <a:prstGeom prst="rect">
            <a:avLst/>
          </a:prstGeom>
        </p:spPr>
      </p:pic>
      <p:sp>
        <p:nvSpPr>
          <p:cNvPr id="16" name="TextBox 15">
            <a:extLst>
              <a:ext uri="{FF2B5EF4-FFF2-40B4-BE49-F238E27FC236}">
                <a16:creationId xmlns:a16="http://schemas.microsoft.com/office/drawing/2014/main" id="{FA835F19-0565-4160-880C-44ABF1402E39}"/>
              </a:ext>
            </a:extLst>
          </p:cNvPr>
          <p:cNvSpPr txBox="1"/>
          <p:nvPr/>
        </p:nvSpPr>
        <p:spPr>
          <a:xfrm>
            <a:off x="5249779" y="3915013"/>
            <a:ext cx="1692442" cy="276999"/>
          </a:xfrm>
          <a:prstGeom prst="rect">
            <a:avLst/>
          </a:prstGeom>
          <a:noFill/>
        </p:spPr>
        <p:txBody>
          <a:bodyPr wrap="square" rtlCol="0">
            <a:spAutoFit/>
          </a:bodyPr>
          <a:lstStyle/>
          <a:p>
            <a:r>
              <a:rPr lang="pl-PL" sz="1200" dirty="0"/>
              <a:t>Presented by</a:t>
            </a:r>
            <a:endParaRPr lang="en-US" sz="1200" dirty="0"/>
          </a:p>
        </p:txBody>
      </p:sp>
      <p:sp>
        <p:nvSpPr>
          <p:cNvPr id="4" name="TextBox 3">
            <a:extLst>
              <a:ext uri="{FF2B5EF4-FFF2-40B4-BE49-F238E27FC236}">
                <a16:creationId xmlns:a16="http://schemas.microsoft.com/office/drawing/2014/main" id="{6B1A7C7B-EDEE-48EA-ACE4-E9987509754D}"/>
              </a:ext>
            </a:extLst>
          </p:cNvPr>
          <p:cNvSpPr txBox="1"/>
          <p:nvPr/>
        </p:nvSpPr>
        <p:spPr>
          <a:xfrm>
            <a:off x="5229725" y="4530312"/>
            <a:ext cx="2050754" cy="646331"/>
          </a:xfrm>
          <a:prstGeom prst="rect">
            <a:avLst/>
          </a:prstGeom>
          <a:noFill/>
        </p:spPr>
        <p:txBody>
          <a:bodyPr wrap="none" rtlCol="0">
            <a:spAutoFit/>
          </a:bodyPr>
          <a:lstStyle/>
          <a:p>
            <a:r>
              <a:rPr lang="pl-PL" dirty="0">
                <a:solidFill>
                  <a:schemeClr val="tx2"/>
                </a:solidFill>
              </a:rPr>
              <a:t>www.tokenika.io</a:t>
            </a:r>
            <a:br>
              <a:rPr lang="pl-PL" dirty="0"/>
            </a:br>
            <a:r>
              <a:rPr lang="pl-PL" dirty="0"/>
              <a:t>contact@tokenika.io</a:t>
            </a:r>
            <a:endParaRPr lang="en-US" dirty="0"/>
          </a:p>
        </p:txBody>
      </p:sp>
      <p:sp>
        <p:nvSpPr>
          <p:cNvPr id="8" name="TextBox 7">
            <a:extLst>
              <a:ext uri="{FF2B5EF4-FFF2-40B4-BE49-F238E27FC236}">
                <a16:creationId xmlns:a16="http://schemas.microsoft.com/office/drawing/2014/main" id="{6A09958D-B459-4A5E-9A2D-C2772011B10C}"/>
              </a:ext>
            </a:extLst>
          </p:cNvPr>
          <p:cNvSpPr txBox="1"/>
          <p:nvPr/>
        </p:nvSpPr>
        <p:spPr>
          <a:xfrm>
            <a:off x="5229725" y="1161715"/>
            <a:ext cx="2230482" cy="646331"/>
          </a:xfrm>
          <a:prstGeom prst="rect">
            <a:avLst/>
          </a:prstGeom>
          <a:noFill/>
        </p:spPr>
        <p:txBody>
          <a:bodyPr wrap="none" rtlCol="0">
            <a:spAutoFit/>
          </a:bodyPr>
          <a:lstStyle/>
          <a:p>
            <a:r>
              <a:rPr lang="pl-PL" dirty="0"/>
              <a:t>EOS - official website</a:t>
            </a:r>
          </a:p>
          <a:p>
            <a:r>
              <a:rPr lang="pl-PL" dirty="0">
                <a:solidFill>
                  <a:schemeClr val="tx2"/>
                </a:solidFill>
              </a:rPr>
              <a:t>www.eos.io</a:t>
            </a:r>
          </a:p>
        </p:txBody>
      </p:sp>
    </p:spTree>
    <p:extLst>
      <p:ext uri="{BB962C8B-B14F-4D97-AF65-F5344CB8AC3E}">
        <p14:creationId xmlns:p14="http://schemas.microsoft.com/office/powerpoint/2010/main" val="245000532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609C-5D89-4A7A-95E9-04158B93B9B0}"/>
              </a:ext>
            </a:extLst>
          </p:cNvPr>
          <p:cNvSpPr>
            <a:spLocks noGrp="1"/>
          </p:cNvSpPr>
          <p:nvPr>
            <p:ph type="title"/>
          </p:nvPr>
        </p:nvSpPr>
        <p:spPr/>
        <p:txBody>
          <a:bodyPr/>
          <a:lstStyle/>
          <a:p>
            <a:r>
              <a:rPr lang="pl-PL" dirty="0"/>
              <a:t>QUICK SURVEY - ResultS</a:t>
            </a:r>
            <a:endParaRPr lang="en-US" dirty="0"/>
          </a:p>
        </p:txBody>
      </p:sp>
      <p:sp>
        <p:nvSpPr>
          <p:cNvPr id="3" name="Content Placeholder 2">
            <a:extLst>
              <a:ext uri="{FF2B5EF4-FFF2-40B4-BE49-F238E27FC236}">
                <a16:creationId xmlns:a16="http://schemas.microsoft.com/office/drawing/2014/main" id="{3C3FDE7F-7F19-4BE8-A9B5-A10AD6D02C39}"/>
              </a:ext>
            </a:extLst>
          </p:cNvPr>
          <p:cNvSpPr>
            <a:spLocks noGrp="1"/>
          </p:cNvSpPr>
          <p:nvPr>
            <p:ph idx="1"/>
          </p:nvPr>
        </p:nvSpPr>
        <p:spPr>
          <a:xfrm>
            <a:off x="1361752" y="2249486"/>
            <a:ext cx="9905999" cy="3989996"/>
          </a:xfrm>
        </p:spPr>
        <p:txBody>
          <a:bodyPr>
            <a:normAutofit/>
          </a:bodyPr>
          <a:lstStyle/>
          <a:p>
            <a:pPr marL="457200" indent="-457200">
              <a:buFont typeface="+mj-lt"/>
              <a:buAutoNum type="arabicPeriod"/>
            </a:pPr>
            <a:r>
              <a:rPr lang="en-GB" dirty="0"/>
              <a:t>What is the average transaction fee for a Bitcoin transfer?</a:t>
            </a:r>
            <a:br>
              <a:rPr lang="en-GB" dirty="0"/>
            </a:br>
            <a:r>
              <a:rPr lang="en-GB" dirty="0"/>
              <a:t>What about Ethereum</a:t>
            </a:r>
            <a:r>
              <a:rPr lang="pl-PL" dirty="0"/>
              <a:t>?</a:t>
            </a:r>
          </a:p>
          <a:p>
            <a:pPr marL="457200" lvl="1" indent="0">
              <a:spcBef>
                <a:spcPts val="1000"/>
              </a:spcBef>
              <a:buNone/>
            </a:pPr>
            <a:r>
              <a:rPr lang="pl-PL" sz="2400" dirty="0">
                <a:solidFill>
                  <a:schemeClr val="tx2"/>
                </a:solidFill>
              </a:rPr>
              <a:t>BTC: </a:t>
            </a:r>
            <a:r>
              <a:rPr lang="en-US" sz="2400" dirty="0">
                <a:solidFill>
                  <a:schemeClr val="tx2"/>
                </a:solidFill>
              </a:rPr>
              <a:t>4</a:t>
            </a:r>
            <a:r>
              <a:rPr lang="pl-PL" sz="2400" dirty="0">
                <a:solidFill>
                  <a:schemeClr val="tx2"/>
                </a:solidFill>
              </a:rPr>
              <a:t> USD</a:t>
            </a:r>
            <a:br>
              <a:rPr lang="en-GB" sz="2400" dirty="0">
                <a:solidFill>
                  <a:schemeClr val="tx2"/>
                </a:solidFill>
              </a:rPr>
            </a:br>
            <a:r>
              <a:rPr lang="pl-PL" sz="2400" dirty="0">
                <a:solidFill>
                  <a:schemeClr val="tx2"/>
                </a:solidFill>
              </a:rPr>
              <a:t>ETH: 0.30 USD</a:t>
            </a:r>
          </a:p>
        </p:txBody>
      </p:sp>
    </p:spTree>
    <p:custDataLst>
      <p:tags r:id="rId1"/>
    </p:custDataLst>
    <p:extLst>
      <p:ext uri="{BB962C8B-B14F-4D97-AF65-F5344CB8AC3E}">
        <p14:creationId xmlns:p14="http://schemas.microsoft.com/office/powerpoint/2010/main" val="228156669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609C-5D89-4A7A-95E9-04158B93B9B0}"/>
              </a:ext>
            </a:extLst>
          </p:cNvPr>
          <p:cNvSpPr>
            <a:spLocks noGrp="1"/>
          </p:cNvSpPr>
          <p:nvPr>
            <p:ph type="title"/>
          </p:nvPr>
        </p:nvSpPr>
        <p:spPr/>
        <p:txBody>
          <a:bodyPr/>
          <a:lstStyle/>
          <a:p>
            <a:r>
              <a:rPr lang="pl-PL" dirty="0"/>
              <a:t>QUICK SURVEY - ResultS</a:t>
            </a:r>
            <a:endParaRPr lang="en-US" dirty="0"/>
          </a:p>
        </p:txBody>
      </p:sp>
      <p:sp>
        <p:nvSpPr>
          <p:cNvPr id="3" name="Content Placeholder 2">
            <a:extLst>
              <a:ext uri="{FF2B5EF4-FFF2-40B4-BE49-F238E27FC236}">
                <a16:creationId xmlns:a16="http://schemas.microsoft.com/office/drawing/2014/main" id="{3C3FDE7F-7F19-4BE8-A9B5-A10AD6D02C39}"/>
              </a:ext>
            </a:extLst>
          </p:cNvPr>
          <p:cNvSpPr>
            <a:spLocks noGrp="1"/>
          </p:cNvSpPr>
          <p:nvPr>
            <p:ph idx="1"/>
          </p:nvPr>
        </p:nvSpPr>
        <p:spPr>
          <a:xfrm>
            <a:off x="1361752" y="2249486"/>
            <a:ext cx="9905999" cy="3989996"/>
          </a:xfrm>
        </p:spPr>
        <p:txBody>
          <a:bodyPr>
            <a:normAutofit/>
          </a:bodyPr>
          <a:lstStyle/>
          <a:p>
            <a:pPr marL="457200" indent="-457200">
              <a:buFont typeface="+mj-lt"/>
              <a:buAutoNum type="arabicPeriod" startAt="2"/>
            </a:pPr>
            <a:r>
              <a:rPr lang="en-US" dirty="0"/>
              <a:t>How many transactions per second does Facebook require?</a:t>
            </a:r>
            <a:br>
              <a:rPr lang="en-GB" dirty="0"/>
            </a:br>
            <a:r>
              <a:rPr lang="pl-PL" dirty="0"/>
              <a:t>What about </a:t>
            </a:r>
            <a:r>
              <a:rPr lang="en-GB" dirty="0"/>
              <a:t>payment systems like </a:t>
            </a:r>
            <a:r>
              <a:rPr lang="pl-PL" dirty="0"/>
              <a:t>Visa/MasterCard?</a:t>
            </a:r>
          </a:p>
          <a:p>
            <a:pPr marL="457200" lvl="1" indent="0">
              <a:spcBef>
                <a:spcPts val="1000"/>
              </a:spcBef>
              <a:buNone/>
            </a:pPr>
            <a:r>
              <a:rPr lang="pl-PL" sz="2400" dirty="0">
                <a:solidFill>
                  <a:schemeClr val="tx2"/>
                </a:solidFill>
              </a:rPr>
              <a:t>Facebook: 50,000 trxn/sec</a:t>
            </a:r>
            <a:br>
              <a:rPr lang="pl-PL" sz="2400" dirty="0">
                <a:solidFill>
                  <a:schemeClr val="tx2"/>
                </a:solidFill>
              </a:rPr>
            </a:br>
            <a:r>
              <a:rPr lang="pl-PL" sz="2400" dirty="0">
                <a:solidFill>
                  <a:schemeClr val="tx2"/>
                </a:solidFill>
              </a:rPr>
              <a:t>Visa/MasterCard: 20,000 trxn/sec</a:t>
            </a:r>
            <a:endParaRPr lang="pl-PL" dirty="0"/>
          </a:p>
        </p:txBody>
      </p:sp>
    </p:spTree>
    <p:custDataLst>
      <p:tags r:id="rId1"/>
    </p:custDataLst>
    <p:extLst>
      <p:ext uri="{BB962C8B-B14F-4D97-AF65-F5344CB8AC3E}">
        <p14:creationId xmlns:p14="http://schemas.microsoft.com/office/powerpoint/2010/main" val="378569294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609C-5D89-4A7A-95E9-04158B93B9B0}"/>
              </a:ext>
            </a:extLst>
          </p:cNvPr>
          <p:cNvSpPr>
            <a:spLocks noGrp="1"/>
          </p:cNvSpPr>
          <p:nvPr>
            <p:ph type="title"/>
          </p:nvPr>
        </p:nvSpPr>
        <p:spPr/>
        <p:txBody>
          <a:bodyPr/>
          <a:lstStyle/>
          <a:p>
            <a:r>
              <a:rPr lang="pl-PL" dirty="0"/>
              <a:t>QUICK SURVEY - ResultS</a:t>
            </a:r>
            <a:endParaRPr lang="en-US" dirty="0"/>
          </a:p>
        </p:txBody>
      </p:sp>
      <p:sp>
        <p:nvSpPr>
          <p:cNvPr id="3" name="Content Placeholder 2">
            <a:extLst>
              <a:ext uri="{FF2B5EF4-FFF2-40B4-BE49-F238E27FC236}">
                <a16:creationId xmlns:a16="http://schemas.microsoft.com/office/drawing/2014/main" id="{3C3FDE7F-7F19-4BE8-A9B5-A10AD6D02C39}"/>
              </a:ext>
            </a:extLst>
          </p:cNvPr>
          <p:cNvSpPr>
            <a:spLocks noGrp="1"/>
          </p:cNvSpPr>
          <p:nvPr>
            <p:ph idx="1"/>
          </p:nvPr>
        </p:nvSpPr>
        <p:spPr>
          <a:xfrm>
            <a:off x="1361752" y="2249486"/>
            <a:ext cx="9905999" cy="3989996"/>
          </a:xfrm>
        </p:spPr>
        <p:txBody>
          <a:bodyPr>
            <a:normAutofit/>
          </a:bodyPr>
          <a:lstStyle/>
          <a:p>
            <a:pPr marL="457200" indent="-457200">
              <a:buFont typeface="+mj-lt"/>
              <a:buAutoNum type="arabicPeriod" startAt="3"/>
            </a:pPr>
            <a:r>
              <a:rPr lang="en-US" dirty="0"/>
              <a:t>How many transactions per second is Bitcoin able </a:t>
            </a:r>
            <a:r>
              <a:rPr lang="pl-PL" dirty="0"/>
              <a:t>to </a:t>
            </a:r>
            <a:r>
              <a:rPr lang="en-US" dirty="0"/>
              <a:t>process?</a:t>
            </a:r>
            <a:br>
              <a:rPr lang="en-US" dirty="0"/>
            </a:br>
            <a:r>
              <a:rPr lang="en-US" dirty="0"/>
              <a:t>What about Ethereum?</a:t>
            </a:r>
            <a:endParaRPr lang="pl-PL" dirty="0"/>
          </a:p>
          <a:p>
            <a:pPr marL="457200" lvl="1" indent="0">
              <a:spcBef>
                <a:spcPts val="1000"/>
              </a:spcBef>
              <a:buNone/>
            </a:pPr>
            <a:r>
              <a:rPr lang="pl-PL" sz="2400" dirty="0">
                <a:solidFill>
                  <a:schemeClr val="tx2"/>
                </a:solidFill>
              </a:rPr>
              <a:t>BTC: 4 trxn/sec</a:t>
            </a:r>
            <a:br>
              <a:rPr lang="en-GB" sz="2400" dirty="0">
                <a:solidFill>
                  <a:schemeClr val="tx2"/>
                </a:solidFill>
              </a:rPr>
            </a:br>
            <a:r>
              <a:rPr lang="pl-PL" sz="2400" dirty="0">
                <a:solidFill>
                  <a:schemeClr val="tx2"/>
                </a:solidFill>
              </a:rPr>
              <a:t>ETH: 30 trxn/sec</a:t>
            </a:r>
          </a:p>
        </p:txBody>
      </p:sp>
    </p:spTree>
    <p:custDataLst>
      <p:tags r:id="rId1"/>
    </p:custDataLst>
    <p:extLst>
      <p:ext uri="{BB962C8B-B14F-4D97-AF65-F5344CB8AC3E}">
        <p14:creationId xmlns:p14="http://schemas.microsoft.com/office/powerpoint/2010/main" val="407575749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4A3AF-9CD6-4277-B1CB-B05793502160}"/>
              </a:ext>
            </a:extLst>
          </p:cNvPr>
          <p:cNvSpPr>
            <a:spLocks noGrp="1"/>
          </p:cNvSpPr>
          <p:nvPr>
            <p:ph type="ctrTitle"/>
          </p:nvPr>
        </p:nvSpPr>
        <p:spPr>
          <a:xfrm>
            <a:off x="5229726" y="877972"/>
            <a:ext cx="5855871" cy="2387600"/>
          </a:xfrm>
        </p:spPr>
        <p:txBody>
          <a:bodyPr>
            <a:normAutofit/>
          </a:bodyPr>
          <a:lstStyle/>
          <a:p>
            <a:r>
              <a:rPr lang="pl-PL" sz="7200" dirty="0"/>
              <a:t>EOS</a:t>
            </a:r>
            <a:endParaRPr lang="en-US" sz="7200" dirty="0"/>
          </a:p>
        </p:txBody>
      </p:sp>
      <p:sp>
        <p:nvSpPr>
          <p:cNvPr id="3" name="Subtitle 2">
            <a:extLst>
              <a:ext uri="{FF2B5EF4-FFF2-40B4-BE49-F238E27FC236}">
                <a16:creationId xmlns:a16="http://schemas.microsoft.com/office/drawing/2014/main" id="{7720FEA5-D8BC-4F33-AB19-6843350D2A3B}"/>
              </a:ext>
            </a:extLst>
          </p:cNvPr>
          <p:cNvSpPr>
            <a:spLocks noGrp="1"/>
          </p:cNvSpPr>
          <p:nvPr>
            <p:ph type="subTitle" idx="1"/>
          </p:nvPr>
        </p:nvSpPr>
        <p:spPr>
          <a:xfrm>
            <a:off x="5229726" y="3090949"/>
            <a:ext cx="5855871" cy="791608"/>
          </a:xfrm>
        </p:spPr>
        <p:txBody>
          <a:bodyPr>
            <a:normAutofit fontScale="85000" lnSpcReduction="10000"/>
          </a:bodyPr>
          <a:lstStyle/>
          <a:p>
            <a:r>
              <a:rPr lang="en-US" sz="3200" dirty="0"/>
              <a:t>the next step in smart</a:t>
            </a:r>
            <a:r>
              <a:rPr lang="pl-PL" sz="3200" dirty="0"/>
              <a:t>-</a:t>
            </a:r>
            <a:r>
              <a:rPr lang="en-US" sz="3200" dirty="0"/>
              <a:t>contracts?</a:t>
            </a:r>
          </a:p>
        </p:txBody>
      </p:sp>
      <p:pic>
        <p:nvPicPr>
          <p:cNvPr id="7" name="Picture 6" descr="A close up of a logo&#10;&#10;Description generated with very high confidence">
            <a:extLst>
              <a:ext uri="{FF2B5EF4-FFF2-40B4-BE49-F238E27FC236}">
                <a16:creationId xmlns:a16="http://schemas.microsoft.com/office/drawing/2014/main" id="{EC2A6B82-ECEA-4964-A43D-25C6BAEF36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9990" y="1185403"/>
            <a:ext cx="4078705" cy="4078705"/>
          </a:xfrm>
          <a:prstGeom prst="rect">
            <a:avLst/>
          </a:prstGeom>
        </p:spPr>
      </p:pic>
      <p:pic>
        <p:nvPicPr>
          <p:cNvPr id="9" name="Picture 8" descr="A picture containing clipart&#10;&#10;Description generated with high confidence">
            <a:extLst>
              <a:ext uri="{FF2B5EF4-FFF2-40B4-BE49-F238E27FC236}">
                <a16:creationId xmlns:a16="http://schemas.microsoft.com/office/drawing/2014/main" id="{3CE66AFE-EA04-43A5-949C-230D04653C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03062" y="4357744"/>
            <a:ext cx="1545770" cy="324662"/>
          </a:xfrm>
          <a:prstGeom prst="rect">
            <a:avLst/>
          </a:prstGeom>
        </p:spPr>
      </p:pic>
      <p:sp>
        <p:nvSpPr>
          <p:cNvPr id="16" name="TextBox 15">
            <a:extLst>
              <a:ext uri="{FF2B5EF4-FFF2-40B4-BE49-F238E27FC236}">
                <a16:creationId xmlns:a16="http://schemas.microsoft.com/office/drawing/2014/main" id="{FA835F19-0565-4160-880C-44ABF1402E39}"/>
              </a:ext>
            </a:extLst>
          </p:cNvPr>
          <p:cNvSpPr txBox="1"/>
          <p:nvPr/>
        </p:nvSpPr>
        <p:spPr>
          <a:xfrm>
            <a:off x="5229726" y="4060201"/>
            <a:ext cx="1692442" cy="276999"/>
          </a:xfrm>
          <a:prstGeom prst="rect">
            <a:avLst/>
          </a:prstGeom>
          <a:noFill/>
        </p:spPr>
        <p:txBody>
          <a:bodyPr wrap="square" rtlCol="0">
            <a:spAutoFit/>
          </a:bodyPr>
          <a:lstStyle/>
          <a:p>
            <a:r>
              <a:rPr lang="pl-PL" sz="1200" dirty="0"/>
              <a:t>Presented by</a:t>
            </a:r>
            <a:endParaRPr lang="en-US" sz="1200" dirty="0"/>
          </a:p>
        </p:txBody>
      </p:sp>
    </p:spTree>
    <p:extLst>
      <p:ext uri="{BB962C8B-B14F-4D97-AF65-F5344CB8AC3E}">
        <p14:creationId xmlns:p14="http://schemas.microsoft.com/office/powerpoint/2010/main" val="2347030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0BC76-5138-4CC2-A8B3-D4017FE6E1B9}"/>
              </a:ext>
            </a:extLst>
          </p:cNvPr>
          <p:cNvSpPr>
            <a:spLocks noGrp="1"/>
          </p:cNvSpPr>
          <p:nvPr>
            <p:ph type="title"/>
          </p:nvPr>
        </p:nvSpPr>
        <p:spPr/>
        <p:txBody>
          <a:bodyPr/>
          <a:lstStyle/>
          <a:p>
            <a:r>
              <a:rPr lang="pl-PL" dirty="0"/>
              <a:t>Disclaimer</a:t>
            </a:r>
            <a:endParaRPr lang="en-US" dirty="0"/>
          </a:p>
        </p:txBody>
      </p:sp>
      <p:sp>
        <p:nvSpPr>
          <p:cNvPr id="3" name="Content Placeholder 2">
            <a:extLst>
              <a:ext uri="{FF2B5EF4-FFF2-40B4-BE49-F238E27FC236}">
                <a16:creationId xmlns:a16="http://schemas.microsoft.com/office/drawing/2014/main" id="{EFA0EB4D-9A76-4CDC-93C8-0BE1162EEB8D}"/>
              </a:ext>
            </a:extLst>
          </p:cNvPr>
          <p:cNvSpPr>
            <a:spLocks noGrp="1"/>
          </p:cNvSpPr>
          <p:nvPr>
            <p:ph idx="1"/>
          </p:nvPr>
        </p:nvSpPr>
        <p:spPr/>
        <p:txBody>
          <a:bodyPr/>
          <a:lstStyle/>
          <a:p>
            <a:r>
              <a:rPr lang="pl-PL" dirty="0"/>
              <a:t>W</a:t>
            </a:r>
            <a:r>
              <a:rPr lang="en-US" dirty="0"/>
              <a:t>e are in no formal way associated with block.one, the company developing EOS code. We are just part of the emerging EOS community.</a:t>
            </a:r>
            <a:endParaRPr lang="pl-PL" dirty="0"/>
          </a:p>
          <a:p>
            <a:r>
              <a:rPr lang="en-US" dirty="0"/>
              <a:t>We have no interest in you buying EOS tokens, and this certainly should not be treated as financial advice. Our goal is to encourage you to take interest in the concept and possibly consider building businesses on top of EOS.</a:t>
            </a:r>
          </a:p>
        </p:txBody>
      </p:sp>
    </p:spTree>
    <p:extLst>
      <p:ext uri="{BB962C8B-B14F-4D97-AF65-F5344CB8AC3E}">
        <p14:creationId xmlns:p14="http://schemas.microsoft.com/office/powerpoint/2010/main" val="300152004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0.9|0.8|0.8"/>
</p:tagLst>
</file>

<file path=ppt/tags/tag2.xml><?xml version="1.0" encoding="utf-8"?>
<p:tagLst xmlns:a="http://schemas.openxmlformats.org/drawingml/2006/main" xmlns:r="http://schemas.openxmlformats.org/officeDocument/2006/relationships" xmlns:p="http://schemas.openxmlformats.org/presentationml/2006/main">
  <p:tag name="TIMING" val="|0.9|0.8|0.8"/>
</p:tagLst>
</file>

<file path=ppt/tags/tag3.xml><?xml version="1.0" encoding="utf-8"?>
<p:tagLst xmlns:a="http://schemas.openxmlformats.org/drawingml/2006/main" xmlns:r="http://schemas.openxmlformats.org/officeDocument/2006/relationships" xmlns:p="http://schemas.openxmlformats.org/presentationml/2006/main">
  <p:tag name="TIMING" val="|0.9|0.8|0.8"/>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4503</TotalTime>
  <Words>1242</Words>
  <Application>Microsoft Office PowerPoint</Application>
  <PresentationFormat>Widescreen</PresentationFormat>
  <Paragraphs>237</Paragraphs>
  <Slides>48</Slides>
  <Notes>17</Notes>
  <HiddenSlides>7</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Calibri</vt:lpstr>
      <vt:lpstr>Trebuchet MS</vt:lpstr>
      <vt:lpstr>Tw Cen MT</vt:lpstr>
      <vt:lpstr>Circuit</vt:lpstr>
      <vt:lpstr>Our background in conventional business</vt:lpstr>
      <vt:lpstr>Our background IN THE Blockchain SPACE</vt:lpstr>
      <vt:lpstr>Our background IN THE BLOCKCHaIN SPACE</vt:lpstr>
      <vt:lpstr>QUICK SURVEY - State of the blockchain 2017</vt:lpstr>
      <vt:lpstr>QUICK SURVEY - ResultS</vt:lpstr>
      <vt:lpstr>QUICK SURVEY - ResultS</vt:lpstr>
      <vt:lpstr>QUICK SURVEY - ResultS</vt:lpstr>
      <vt:lpstr>EOS</vt:lpstr>
      <vt:lpstr>Disclaimer</vt:lpstr>
      <vt:lpstr>Major problems facing the crypto-space</vt:lpstr>
      <vt:lpstr>Major problems facing the crypto-space</vt:lpstr>
      <vt:lpstr>WHAT’S NEEDED Vs. WHAT’s Available</vt:lpstr>
      <vt:lpstr>Scaling solutions Available</vt:lpstr>
      <vt:lpstr>Major problems facing the crypto-space</vt:lpstr>
      <vt:lpstr>Average transaction fee</vt:lpstr>
      <vt:lpstr>Major problems facing the crypto-space</vt:lpstr>
      <vt:lpstr>Major problems facing the crypto-space</vt:lpstr>
      <vt:lpstr>BUILD UNSTOPPAbLE APPS</vt:lpstr>
      <vt:lpstr>Major problems facing the crypto-space</vt:lpstr>
      <vt:lpstr>Major problems facing the crypto-space</vt:lpstr>
      <vt:lpstr>What do decentralized apps require?</vt:lpstr>
      <vt:lpstr>What is EOS?</vt:lpstr>
      <vt:lpstr>EOS is the blockchain for building commercial scale decentralized applications that are indistinguishable from centralized alternatives.</vt:lpstr>
      <vt:lpstr>HOW DOES EOS WORK?</vt:lpstr>
      <vt:lpstr>What are eos main features?</vt:lpstr>
      <vt:lpstr>#1 Processing power</vt:lpstr>
      <vt:lpstr>#1 Processing power</vt:lpstr>
      <vt:lpstr>#2 Built-in governance</vt:lpstr>
      <vt:lpstr>#3 infrastructure for apps</vt:lpstr>
      <vt:lpstr>#4 No transaction fees</vt:lpstr>
      <vt:lpstr>#5 Publish source code, not assembly</vt:lpstr>
      <vt:lpstr>#6 Asynchronous communication</vt:lpstr>
      <vt:lpstr>What are eos main features?</vt:lpstr>
      <vt:lpstr>EOS BackGround</vt:lpstr>
      <vt:lpstr>top four most used blockchains</vt:lpstr>
      <vt:lpstr>PowerPoint Presentation</vt:lpstr>
      <vt:lpstr>DPOS – HOW decentralized IS IT?</vt:lpstr>
      <vt:lpstr>What are the strong points?</vt:lpstr>
      <vt:lpstr>EOS is the most well-funded project in history and we plan to soon announce a program for up to one billion USD of capital for EOS projects.</vt:lpstr>
      <vt:lpstr>What are the weak points?</vt:lpstr>
      <vt:lpstr>EOS roadmap</vt:lpstr>
      <vt:lpstr>EOS VS. decentralized apps requirements</vt:lpstr>
      <vt:lpstr>EOS VS. Major problems IN THE Crypto-space</vt:lpstr>
      <vt:lpstr>summary</vt:lpstr>
      <vt:lpstr>BLOCKCHAIN Evolution</vt:lpstr>
      <vt:lpstr>About Tokenika</vt:lpstr>
      <vt:lpstr>What DO we need?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Robin</dc:creator>
  <cp:lastModifiedBy>Mission Impossible</cp:lastModifiedBy>
  <cp:revision>327</cp:revision>
  <dcterms:created xsi:type="dcterms:W3CDTF">2017-11-07T09:57:11Z</dcterms:created>
  <dcterms:modified xsi:type="dcterms:W3CDTF">2017-11-19T00:19:53Z</dcterms:modified>
</cp:coreProperties>
</file>