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1" r:id="rId2"/>
    <p:sldId id="348" r:id="rId3"/>
    <p:sldId id="347" r:id="rId4"/>
    <p:sldId id="345" r:id="rId5"/>
    <p:sldId id="346" r:id="rId6"/>
    <p:sldId id="349" r:id="rId7"/>
    <p:sldId id="350" r:id="rId8"/>
    <p:sldId id="256" r:id="rId9"/>
    <p:sldId id="260" r:id="rId10"/>
    <p:sldId id="364" r:id="rId11"/>
    <p:sldId id="351" r:id="rId12"/>
    <p:sldId id="320" r:id="rId13"/>
    <p:sldId id="339" r:id="rId14"/>
    <p:sldId id="360" r:id="rId15"/>
    <p:sldId id="352" r:id="rId16"/>
    <p:sldId id="353" r:id="rId17"/>
    <p:sldId id="354" r:id="rId18"/>
    <p:sldId id="358" r:id="rId19"/>
    <p:sldId id="341" r:id="rId20"/>
    <p:sldId id="359" r:id="rId21"/>
    <p:sldId id="357" r:id="rId22"/>
    <p:sldId id="318" r:id="rId23"/>
    <p:sldId id="280" r:id="rId24"/>
    <p:sldId id="279" r:id="rId25"/>
    <p:sldId id="333" r:id="rId26"/>
    <p:sldId id="316" r:id="rId27"/>
    <p:sldId id="361" r:id="rId28"/>
    <p:sldId id="362" r:id="rId29"/>
    <p:sldId id="303" r:id="rId30"/>
    <p:sldId id="305" r:id="rId31"/>
    <p:sldId id="306" r:id="rId32"/>
    <p:sldId id="324" r:id="rId33"/>
    <p:sldId id="366" r:id="rId34"/>
    <p:sldId id="365" r:id="rId35"/>
    <p:sldId id="363" r:id="rId36"/>
    <p:sldId id="321" r:id="rId37"/>
    <p:sldId id="336" r:id="rId38"/>
    <p:sldId id="329" r:id="rId39"/>
    <p:sldId id="338" r:id="rId40"/>
    <p:sldId id="328" r:id="rId41"/>
    <p:sldId id="311" r:id="rId42"/>
    <p:sldId id="310" r:id="rId43"/>
    <p:sldId id="323" r:id="rId44"/>
    <p:sldId id="367" r:id="rId45"/>
    <p:sldId id="312" r:id="rId46"/>
    <p:sldId id="313" r:id="rId47"/>
    <p:sldId id="282" r:id="rId48"/>
    <p:sldId id="314" r:id="rId49"/>
    <p:sldId id="315" r:id="rId50"/>
    <p:sldId id="31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8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bg1">
            <a:lumMod val="85000"/>
            <a:lumOff val="15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bg1">
            <a:lumMod val="85000"/>
            <a:lumOff val="15000"/>
            <a:alpha val="50000"/>
          </a:schemeClr>
        </a:solidFill>
      </dgm:spPr>
      <dgm:t>
        <a:bodyPr/>
        <a:lstStyle/>
        <a:p>
          <a:r>
            <a:rPr lang="pl-PL" dirty="0"/>
            <a:t>T</a:t>
          </a:r>
          <a:r>
            <a:rPr lang="en-US" dirty="0"/>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bg1">
            <a:lumMod val="85000"/>
            <a:lumOff val="15000"/>
            <a:alpha val="50000"/>
          </a:schemeClr>
        </a:solidFill>
      </dgm:spPr>
      <dgm:t>
        <a:bodyPr/>
        <a:lstStyle/>
        <a:p>
          <a:r>
            <a:rPr lang="en-US" dirty="0"/>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bg1">
            <a:lumMod val="85000"/>
            <a:lumOff val="1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bg1">
            <a:lumMod val="85000"/>
            <a:lumOff val="1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bg1">
            <a:lumMod val="85000"/>
            <a:lumOff val="15000"/>
            <a:alpha val="50000"/>
          </a:schemeClr>
        </a:solidFill>
      </dgm:spPr>
      <dgm:t>
        <a:bodyPr/>
        <a:lstStyle/>
        <a:p>
          <a:r>
            <a:rPr lang="en-US" dirty="0"/>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bg1">
            <a:lumMod val="85000"/>
            <a:lumOff val="15000"/>
            <a:alpha val="50000"/>
          </a:schemeClr>
        </a:solidFill>
      </dgm:spPr>
      <dgm:t>
        <a:bodyPr/>
        <a:lstStyle/>
        <a:p>
          <a:r>
            <a:rPr lang="en-US" b="0" i="0" dirty="0"/>
            <a:t>Inter-blockchain communication</a:t>
          </a:r>
          <a:endParaRPr lang="en-US" b="0" dirty="0"/>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Built-in governance</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a:solidFill>
          <a:schemeClr val="tx2">
            <a:lumMod val="50000"/>
            <a:alpha val="50000"/>
          </a:schemeClr>
        </a:solidFill>
      </dgm:spPr>
      <dgm:t>
        <a:bodyPr/>
        <a:lstStyle/>
        <a:p>
          <a:r>
            <a:rPr lang="en-US"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61F9BFDB-221D-4155-917F-9A05778EFB24}" type="pres">
      <dgm:prSet presAssocID="{F533CACE-0D31-4C84-B714-15662A3F88B8}" presName="Name0" presStyleCnt="0">
        <dgm:presLayoutVars>
          <dgm:dir/>
          <dgm:resizeHandles val="exact"/>
        </dgm:presLayoutVars>
      </dgm:prSet>
      <dgm:spPr/>
    </dgm:pt>
    <dgm:pt modelId="{79CC931D-B41B-411A-B2DB-8DE991AFEDF5}" type="pres">
      <dgm:prSet presAssocID="{7F5F6C20-C038-400E-86E0-4DFFD0287A32}" presName="Name5" presStyleLbl="vennNode1" presStyleIdx="0" presStyleCnt="6">
        <dgm:presLayoutVars>
          <dgm:bulletEnabled val="1"/>
        </dgm:presLayoutVars>
      </dgm:prSet>
      <dgm:spPr/>
    </dgm:pt>
    <dgm:pt modelId="{0217DCE3-8A71-4235-9405-9DC56D998E16}" type="pres">
      <dgm:prSet presAssocID="{BFD83FF4-412F-40E2-9674-ED386B0073E4}" presName="space" presStyleCnt="0"/>
      <dgm:spPr/>
    </dgm:pt>
    <dgm:pt modelId="{807A16AF-696F-475E-A287-778210C896AA}" type="pres">
      <dgm:prSet presAssocID="{A16AC7F3-8783-4357-B6A9-596057B997B9}" presName="Name5" presStyleLbl="vennNode1" presStyleIdx="1" presStyleCnt="6">
        <dgm:presLayoutVars>
          <dgm:bulletEnabled val="1"/>
        </dgm:presLayoutVars>
      </dgm:prSet>
      <dgm:spPr/>
    </dgm:pt>
    <dgm:pt modelId="{C19B4A4A-791C-4344-A7CF-B36C86DC1CD4}" type="pres">
      <dgm:prSet presAssocID="{41863476-0FE8-4F91-95D4-BD0A4A95DBE6}" presName="space" presStyleCnt="0"/>
      <dgm:spPr/>
    </dgm:pt>
    <dgm:pt modelId="{0D51AF97-C2F6-4BBF-A783-679B738BAA38}" type="pres">
      <dgm:prSet presAssocID="{3FE485AC-205C-40B1-B5AD-C74537E67A56}" presName="Name5" presStyleLbl="vennNode1" presStyleIdx="2" presStyleCnt="6">
        <dgm:presLayoutVars>
          <dgm:bulletEnabled val="1"/>
        </dgm:presLayoutVars>
      </dgm:prSet>
      <dgm:spPr/>
    </dgm:pt>
    <dgm:pt modelId="{B3CB230D-0210-466D-8509-03F0573CD8CE}" type="pres">
      <dgm:prSet presAssocID="{4CB716D3-7945-4632-A90C-FE4241F99444}" presName="space" presStyleCnt="0"/>
      <dgm:spPr/>
    </dgm:pt>
    <dgm:pt modelId="{831B887A-ECFC-4F8E-9964-EEF370CF23B9}" type="pres">
      <dgm:prSet presAssocID="{D35F5E83-DE2E-41A3-81E0-630E259D080C}" presName="Name5" presStyleLbl="vennNode1" presStyleIdx="3" presStyleCnt="6">
        <dgm:presLayoutVars>
          <dgm:bulletEnabled val="1"/>
        </dgm:presLayoutVars>
      </dgm:prSet>
      <dgm:spPr/>
    </dgm:pt>
    <dgm:pt modelId="{824790AF-2540-446F-8555-57972CB89294}" type="pres">
      <dgm:prSet presAssocID="{C6DFE011-7D57-48DB-AFB0-ADEAE2C19C88}" presName="space" presStyleCnt="0"/>
      <dgm:spPr/>
    </dgm:pt>
    <dgm:pt modelId="{D2CD3D80-03FC-4F76-93C1-552D3FF9D5CF}" type="pres">
      <dgm:prSet presAssocID="{09704DF0-8D21-443B-B81C-C6BEE5238C8F}" presName="Name5" presStyleLbl="vennNode1" presStyleIdx="4" presStyleCnt="6">
        <dgm:presLayoutVars>
          <dgm:bulletEnabled val="1"/>
        </dgm:presLayoutVars>
      </dgm:prSet>
      <dgm:spPr/>
    </dgm:pt>
    <dgm:pt modelId="{973B7B96-162B-42FD-B3E6-FF3EC054A801}" type="pres">
      <dgm:prSet presAssocID="{BF02F04C-4DC9-42B7-9FDB-CF681DD1329A}" presName="space" presStyleCnt="0"/>
      <dgm:spPr/>
    </dgm:pt>
    <dgm:pt modelId="{8BB60136-CC8E-4385-9265-D39DE70ED357}" type="pres">
      <dgm:prSet presAssocID="{7B64A5BF-AC6D-49CE-8DC4-D54C9DBD1515}" presName="Name5" presStyleLbl="vennNode1" presStyleIdx="5" presStyleCnt="6">
        <dgm:presLayoutVars>
          <dgm:bulletEnabled val="1"/>
        </dgm:presLayoutVars>
      </dgm:prSet>
      <dgm:spPr/>
    </dgm:pt>
  </dgm:ptLst>
  <dgm:cxnLst>
    <dgm:cxn modelId="{B126CD0A-B05F-4A23-A9C8-37E0FE16D82B}" type="presOf" srcId="{09704DF0-8D21-443B-B81C-C6BEE5238C8F}" destId="{D2CD3D80-03FC-4F76-93C1-552D3FF9D5CF}" srcOrd="0" destOrd="0" presId="urn:microsoft.com/office/officeart/2005/8/layout/venn3"/>
    <dgm:cxn modelId="{B496A311-74C7-4E0C-AF9A-ECB203599DAB}" srcId="{F533CACE-0D31-4C84-B714-15662A3F88B8}" destId="{7B64A5BF-AC6D-49CE-8DC4-D54C9DBD1515}" srcOrd="5" destOrd="0" parTransId="{68B0BD0C-9426-443D-BDBB-7A7AD6A5B634}" sibTransId="{65D5B0CA-038B-4B3C-A745-67B4A2549D76}"/>
    <dgm:cxn modelId="{0CFC9313-3417-4FD9-83BA-D3D5C703E37B}" type="presOf" srcId="{D35F5E83-DE2E-41A3-81E0-630E259D080C}" destId="{831B887A-ECFC-4F8E-9964-EEF370CF23B9}" srcOrd="0" destOrd="0" presId="urn:microsoft.com/office/officeart/2005/8/layout/venn3"/>
    <dgm:cxn modelId="{6529775E-3836-4A03-BDEA-9E274526B050}" type="presOf" srcId="{7B64A5BF-AC6D-49CE-8DC4-D54C9DBD1515}" destId="{8BB60136-CC8E-4385-9265-D39DE70ED357}" srcOrd="0" destOrd="0" presId="urn:microsoft.com/office/officeart/2005/8/layout/venn3"/>
    <dgm:cxn modelId="{B529A46D-9591-44E3-B04E-F6AA042EDEDB}" srcId="{F533CACE-0D31-4C84-B714-15662A3F88B8}" destId="{09704DF0-8D21-443B-B81C-C6BEE5238C8F}" srcOrd="4" destOrd="0" parTransId="{BB48C75E-32DC-415D-876C-2970A4B3C0F5}" sibTransId="{BF02F04C-4DC9-42B7-9FDB-CF681DD1329A}"/>
    <dgm:cxn modelId="{D49E7E81-9BD2-4C20-972B-AA0D94D62A0F}" type="presOf" srcId="{3FE485AC-205C-40B1-B5AD-C74537E67A56}" destId="{0D51AF97-C2F6-4BBF-A783-679B738BAA38}" srcOrd="0" destOrd="0" presId="urn:microsoft.com/office/officeart/2005/8/layout/venn3"/>
    <dgm:cxn modelId="{C7411095-AA00-4B19-8678-BEF994FB18E1}" type="presOf" srcId="{F533CACE-0D31-4C84-B714-15662A3F88B8}" destId="{61F9BFDB-221D-4155-917F-9A05778EFB24}" srcOrd="0" destOrd="0" presId="urn:microsoft.com/office/officeart/2005/8/layout/venn3"/>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5C4F5DD9-7AE6-4EB6-96FC-87B74F865995}" type="presOf" srcId="{7F5F6C20-C038-400E-86E0-4DFFD0287A32}" destId="{79CC931D-B41B-411A-B2DB-8DE991AFEDF5}" srcOrd="0" destOrd="0" presId="urn:microsoft.com/office/officeart/2005/8/layout/venn3"/>
    <dgm:cxn modelId="{A4353CFF-A750-4261-9D64-C897C3BEAAD2}" type="presOf" srcId="{A16AC7F3-8783-4357-B6A9-596057B997B9}" destId="{807A16AF-696F-475E-A287-778210C896AA}" srcOrd="0" destOrd="0" presId="urn:microsoft.com/office/officeart/2005/8/layout/venn3"/>
    <dgm:cxn modelId="{8A55B646-B3AE-4556-8E13-4A7F01052222}" type="presParOf" srcId="{61F9BFDB-221D-4155-917F-9A05778EFB24}" destId="{79CC931D-B41B-411A-B2DB-8DE991AFEDF5}" srcOrd="0" destOrd="0" presId="urn:microsoft.com/office/officeart/2005/8/layout/venn3"/>
    <dgm:cxn modelId="{84FE78B0-4FFE-46C0-ADCA-255C55ABA11E}" type="presParOf" srcId="{61F9BFDB-221D-4155-917F-9A05778EFB24}" destId="{0217DCE3-8A71-4235-9405-9DC56D998E16}" srcOrd="1" destOrd="0" presId="urn:microsoft.com/office/officeart/2005/8/layout/venn3"/>
    <dgm:cxn modelId="{FA98D542-EBA9-44DD-B26B-6ACA8D0E11EA}" type="presParOf" srcId="{61F9BFDB-221D-4155-917F-9A05778EFB24}" destId="{807A16AF-696F-475E-A287-778210C896AA}" srcOrd="2" destOrd="0" presId="urn:microsoft.com/office/officeart/2005/8/layout/venn3"/>
    <dgm:cxn modelId="{4E520A7E-23E1-4210-87F8-C7D828414B64}" type="presParOf" srcId="{61F9BFDB-221D-4155-917F-9A05778EFB24}" destId="{C19B4A4A-791C-4344-A7CF-B36C86DC1CD4}" srcOrd="3" destOrd="0" presId="urn:microsoft.com/office/officeart/2005/8/layout/venn3"/>
    <dgm:cxn modelId="{56CE25E9-958E-4F93-9D3C-A458BA05B15E}" type="presParOf" srcId="{61F9BFDB-221D-4155-917F-9A05778EFB24}" destId="{0D51AF97-C2F6-4BBF-A783-679B738BAA38}" srcOrd="4" destOrd="0" presId="urn:microsoft.com/office/officeart/2005/8/layout/venn3"/>
    <dgm:cxn modelId="{107B86E6-B984-4630-99CE-8FDAC5B46ADD}" type="presParOf" srcId="{61F9BFDB-221D-4155-917F-9A05778EFB24}" destId="{B3CB230D-0210-466D-8509-03F0573CD8CE}" srcOrd="5" destOrd="0" presId="urn:microsoft.com/office/officeart/2005/8/layout/venn3"/>
    <dgm:cxn modelId="{F818E6B7-153B-46AD-AE66-0C6C66C7DFF7}" type="presParOf" srcId="{61F9BFDB-221D-4155-917F-9A05778EFB24}" destId="{831B887A-ECFC-4F8E-9964-EEF370CF23B9}" srcOrd="6" destOrd="0" presId="urn:microsoft.com/office/officeart/2005/8/layout/venn3"/>
    <dgm:cxn modelId="{63AE53AC-FABE-4AA3-A327-5616F62FC847}" type="presParOf" srcId="{61F9BFDB-221D-4155-917F-9A05778EFB24}" destId="{824790AF-2540-446F-8555-57972CB89294}" srcOrd="7" destOrd="0" presId="urn:microsoft.com/office/officeart/2005/8/layout/venn3"/>
    <dgm:cxn modelId="{F69D9509-A2A8-42E7-A2AA-7B138435A85D}" type="presParOf" srcId="{61F9BFDB-221D-4155-917F-9A05778EFB24}" destId="{D2CD3D80-03FC-4F76-93C1-552D3FF9D5CF}" srcOrd="8" destOrd="0" presId="urn:microsoft.com/office/officeart/2005/8/layout/venn3"/>
    <dgm:cxn modelId="{70B8E8D1-5D6E-48CB-8F01-D71106DE0488}" type="presParOf" srcId="{61F9BFDB-221D-4155-917F-9A05778EFB24}" destId="{973B7B96-162B-42FD-B3E6-FF3EC054A801}" srcOrd="9" destOrd="0" presId="urn:microsoft.com/office/officeart/2005/8/layout/venn3"/>
    <dgm:cxn modelId="{911383C2-CEB9-4BD0-ACE7-39AD191D3F13}" type="presParOf" srcId="{61F9BFDB-221D-4155-917F-9A05778EFB24}" destId="{8BB60136-CC8E-4385-9265-D39DE70ED357}"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Built-in governance</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a:solidFill>
          <a:schemeClr val="tx2">
            <a:lumMod val="50000"/>
            <a:alpha val="50000"/>
          </a:schemeClr>
        </a:solidFill>
      </dgm:spPr>
      <dgm:t>
        <a:bodyPr/>
        <a:lstStyle/>
        <a:p>
          <a:r>
            <a:rPr lang="en-US"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61F9BFDB-221D-4155-917F-9A05778EFB24}" type="pres">
      <dgm:prSet presAssocID="{F533CACE-0D31-4C84-B714-15662A3F88B8}" presName="Name0" presStyleCnt="0">
        <dgm:presLayoutVars>
          <dgm:dir/>
          <dgm:resizeHandles val="exact"/>
        </dgm:presLayoutVars>
      </dgm:prSet>
      <dgm:spPr/>
    </dgm:pt>
    <dgm:pt modelId="{79CC931D-B41B-411A-B2DB-8DE991AFEDF5}" type="pres">
      <dgm:prSet presAssocID="{7F5F6C20-C038-400E-86E0-4DFFD0287A32}" presName="Name5" presStyleLbl="vennNode1" presStyleIdx="0" presStyleCnt="6">
        <dgm:presLayoutVars>
          <dgm:bulletEnabled val="1"/>
        </dgm:presLayoutVars>
      </dgm:prSet>
      <dgm:spPr/>
    </dgm:pt>
    <dgm:pt modelId="{0217DCE3-8A71-4235-9405-9DC56D998E16}" type="pres">
      <dgm:prSet presAssocID="{BFD83FF4-412F-40E2-9674-ED386B0073E4}" presName="space" presStyleCnt="0"/>
      <dgm:spPr/>
    </dgm:pt>
    <dgm:pt modelId="{807A16AF-696F-475E-A287-778210C896AA}" type="pres">
      <dgm:prSet presAssocID="{A16AC7F3-8783-4357-B6A9-596057B997B9}" presName="Name5" presStyleLbl="vennNode1" presStyleIdx="1" presStyleCnt="6">
        <dgm:presLayoutVars>
          <dgm:bulletEnabled val="1"/>
        </dgm:presLayoutVars>
      </dgm:prSet>
      <dgm:spPr/>
    </dgm:pt>
    <dgm:pt modelId="{C19B4A4A-791C-4344-A7CF-B36C86DC1CD4}" type="pres">
      <dgm:prSet presAssocID="{41863476-0FE8-4F91-95D4-BD0A4A95DBE6}" presName="space" presStyleCnt="0"/>
      <dgm:spPr/>
    </dgm:pt>
    <dgm:pt modelId="{0D51AF97-C2F6-4BBF-A783-679B738BAA38}" type="pres">
      <dgm:prSet presAssocID="{3FE485AC-205C-40B1-B5AD-C74537E67A56}" presName="Name5" presStyleLbl="vennNode1" presStyleIdx="2" presStyleCnt="6">
        <dgm:presLayoutVars>
          <dgm:bulletEnabled val="1"/>
        </dgm:presLayoutVars>
      </dgm:prSet>
      <dgm:spPr/>
    </dgm:pt>
    <dgm:pt modelId="{B3CB230D-0210-466D-8509-03F0573CD8CE}" type="pres">
      <dgm:prSet presAssocID="{4CB716D3-7945-4632-A90C-FE4241F99444}" presName="space" presStyleCnt="0"/>
      <dgm:spPr/>
    </dgm:pt>
    <dgm:pt modelId="{831B887A-ECFC-4F8E-9964-EEF370CF23B9}" type="pres">
      <dgm:prSet presAssocID="{D35F5E83-DE2E-41A3-81E0-630E259D080C}" presName="Name5" presStyleLbl="vennNode1" presStyleIdx="3" presStyleCnt="6">
        <dgm:presLayoutVars>
          <dgm:bulletEnabled val="1"/>
        </dgm:presLayoutVars>
      </dgm:prSet>
      <dgm:spPr/>
    </dgm:pt>
    <dgm:pt modelId="{824790AF-2540-446F-8555-57972CB89294}" type="pres">
      <dgm:prSet presAssocID="{C6DFE011-7D57-48DB-AFB0-ADEAE2C19C88}" presName="space" presStyleCnt="0"/>
      <dgm:spPr/>
    </dgm:pt>
    <dgm:pt modelId="{D2CD3D80-03FC-4F76-93C1-552D3FF9D5CF}" type="pres">
      <dgm:prSet presAssocID="{09704DF0-8D21-443B-B81C-C6BEE5238C8F}" presName="Name5" presStyleLbl="vennNode1" presStyleIdx="4" presStyleCnt="6">
        <dgm:presLayoutVars>
          <dgm:bulletEnabled val="1"/>
        </dgm:presLayoutVars>
      </dgm:prSet>
      <dgm:spPr/>
    </dgm:pt>
    <dgm:pt modelId="{973B7B96-162B-42FD-B3E6-FF3EC054A801}" type="pres">
      <dgm:prSet presAssocID="{BF02F04C-4DC9-42B7-9FDB-CF681DD1329A}" presName="space" presStyleCnt="0"/>
      <dgm:spPr/>
    </dgm:pt>
    <dgm:pt modelId="{8BB60136-CC8E-4385-9265-D39DE70ED357}" type="pres">
      <dgm:prSet presAssocID="{7B64A5BF-AC6D-49CE-8DC4-D54C9DBD1515}" presName="Name5" presStyleLbl="vennNode1" presStyleIdx="5" presStyleCnt="6">
        <dgm:presLayoutVars>
          <dgm:bulletEnabled val="1"/>
        </dgm:presLayoutVars>
      </dgm:prSet>
      <dgm:spPr/>
    </dgm:pt>
  </dgm:ptLst>
  <dgm:cxnLst>
    <dgm:cxn modelId="{B126CD0A-B05F-4A23-A9C8-37E0FE16D82B}" type="presOf" srcId="{09704DF0-8D21-443B-B81C-C6BEE5238C8F}" destId="{D2CD3D80-03FC-4F76-93C1-552D3FF9D5CF}" srcOrd="0" destOrd="0" presId="urn:microsoft.com/office/officeart/2005/8/layout/venn3"/>
    <dgm:cxn modelId="{B496A311-74C7-4E0C-AF9A-ECB203599DAB}" srcId="{F533CACE-0D31-4C84-B714-15662A3F88B8}" destId="{7B64A5BF-AC6D-49CE-8DC4-D54C9DBD1515}" srcOrd="5" destOrd="0" parTransId="{68B0BD0C-9426-443D-BDBB-7A7AD6A5B634}" sibTransId="{65D5B0CA-038B-4B3C-A745-67B4A2549D76}"/>
    <dgm:cxn modelId="{0CFC9313-3417-4FD9-83BA-D3D5C703E37B}" type="presOf" srcId="{D35F5E83-DE2E-41A3-81E0-630E259D080C}" destId="{831B887A-ECFC-4F8E-9964-EEF370CF23B9}" srcOrd="0" destOrd="0" presId="urn:microsoft.com/office/officeart/2005/8/layout/venn3"/>
    <dgm:cxn modelId="{6529775E-3836-4A03-BDEA-9E274526B050}" type="presOf" srcId="{7B64A5BF-AC6D-49CE-8DC4-D54C9DBD1515}" destId="{8BB60136-CC8E-4385-9265-D39DE70ED357}" srcOrd="0" destOrd="0" presId="urn:microsoft.com/office/officeart/2005/8/layout/venn3"/>
    <dgm:cxn modelId="{B529A46D-9591-44E3-B04E-F6AA042EDEDB}" srcId="{F533CACE-0D31-4C84-B714-15662A3F88B8}" destId="{09704DF0-8D21-443B-B81C-C6BEE5238C8F}" srcOrd="4" destOrd="0" parTransId="{BB48C75E-32DC-415D-876C-2970A4B3C0F5}" sibTransId="{BF02F04C-4DC9-42B7-9FDB-CF681DD1329A}"/>
    <dgm:cxn modelId="{D49E7E81-9BD2-4C20-972B-AA0D94D62A0F}" type="presOf" srcId="{3FE485AC-205C-40B1-B5AD-C74537E67A56}" destId="{0D51AF97-C2F6-4BBF-A783-679B738BAA38}" srcOrd="0" destOrd="0" presId="urn:microsoft.com/office/officeart/2005/8/layout/venn3"/>
    <dgm:cxn modelId="{C7411095-AA00-4B19-8678-BEF994FB18E1}" type="presOf" srcId="{F533CACE-0D31-4C84-B714-15662A3F88B8}" destId="{61F9BFDB-221D-4155-917F-9A05778EFB24}" srcOrd="0" destOrd="0" presId="urn:microsoft.com/office/officeart/2005/8/layout/venn3"/>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5C4F5DD9-7AE6-4EB6-96FC-87B74F865995}" type="presOf" srcId="{7F5F6C20-C038-400E-86E0-4DFFD0287A32}" destId="{79CC931D-B41B-411A-B2DB-8DE991AFEDF5}" srcOrd="0" destOrd="0" presId="urn:microsoft.com/office/officeart/2005/8/layout/venn3"/>
    <dgm:cxn modelId="{A4353CFF-A750-4261-9D64-C897C3BEAAD2}" type="presOf" srcId="{A16AC7F3-8783-4357-B6A9-596057B997B9}" destId="{807A16AF-696F-475E-A287-778210C896AA}" srcOrd="0" destOrd="0" presId="urn:microsoft.com/office/officeart/2005/8/layout/venn3"/>
    <dgm:cxn modelId="{8A55B646-B3AE-4556-8E13-4A7F01052222}" type="presParOf" srcId="{61F9BFDB-221D-4155-917F-9A05778EFB24}" destId="{79CC931D-B41B-411A-B2DB-8DE991AFEDF5}" srcOrd="0" destOrd="0" presId="urn:microsoft.com/office/officeart/2005/8/layout/venn3"/>
    <dgm:cxn modelId="{84FE78B0-4FFE-46C0-ADCA-255C55ABA11E}" type="presParOf" srcId="{61F9BFDB-221D-4155-917F-9A05778EFB24}" destId="{0217DCE3-8A71-4235-9405-9DC56D998E16}" srcOrd="1" destOrd="0" presId="urn:microsoft.com/office/officeart/2005/8/layout/venn3"/>
    <dgm:cxn modelId="{FA98D542-EBA9-44DD-B26B-6ACA8D0E11EA}" type="presParOf" srcId="{61F9BFDB-221D-4155-917F-9A05778EFB24}" destId="{807A16AF-696F-475E-A287-778210C896AA}" srcOrd="2" destOrd="0" presId="urn:microsoft.com/office/officeart/2005/8/layout/venn3"/>
    <dgm:cxn modelId="{4E520A7E-23E1-4210-87F8-C7D828414B64}" type="presParOf" srcId="{61F9BFDB-221D-4155-917F-9A05778EFB24}" destId="{C19B4A4A-791C-4344-A7CF-B36C86DC1CD4}" srcOrd="3" destOrd="0" presId="urn:microsoft.com/office/officeart/2005/8/layout/venn3"/>
    <dgm:cxn modelId="{56CE25E9-958E-4F93-9D3C-A458BA05B15E}" type="presParOf" srcId="{61F9BFDB-221D-4155-917F-9A05778EFB24}" destId="{0D51AF97-C2F6-4BBF-A783-679B738BAA38}" srcOrd="4" destOrd="0" presId="urn:microsoft.com/office/officeart/2005/8/layout/venn3"/>
    <dgm:cxn modelId="{107B86E6-B984-4630-99CE-8FDAC5B46ADD}" type="presParOf" srcId="{61F9BFDB-221D-4155-917F-9A05778EFB24}" destId="{B3CB230D-0210-466D-8509-03F0573CD8CE}" srcOrd="5" destOrd="0" presId="urn:microsoft.com/office/officeart/2005/8/layout/venn3"/>
    <dgm:cxn modelId="{F818E6B7-153B-46AD-AE66-0C6C66C7DFF7}" type="presParOf" srcId="{61F9BFDB-221D-4155-917F-9A05778EFB24}" destId="{831B887A-ECFC-4F8E-9964-EEF370CF23B9}" srcOrd="6" destOrd="0" presId="urn:microsoft.com/office/officeart/2005/8/layout/venn3"/>
    <dgm:cxn modelId="{63AE53AC-FABE-4AA3-A327-5616F62FC847}" type="presParOf" srcId="{61F9BFDB-221D-4155-917F-9A05778EFB24}" destId="{824790AF-2540-446F-8555-57972CB89294}" srcOrd="7" destOrd="0" presId="urn:microsoft.com/office/officeart/2005/8/layout/venn3"/>
    <dgm:cxn modelId="{F69D9509-A2A8-42E7-A2AA-7B138435A85D}" type="presParOf" srcId="{61F9BFDB-221D-4155-917F-9A05778EFB24}" destId="{D2CD3D80-03FC-4F76-93C1-552D3FF9D5CF}" srcOrd="8" destOrd="0" presId="urn:microsoft.com/office/officeart/2005/8/layout/venn3"/>
    <dgm:cxn modelId="{70B8E8D1-5D6E-48CB-8F01-D71106DE0488}" type="presParOf" srcId="{61F9BFDB-221D-4155-917F-9A05778EFB24}" destId="{973B7B96-162B-42FD-B3E6-FF3EC054A801}" srcOrd="9" destOrd="0" presId="urn:microsoft.com/office/officeart/2005/8/layout/venn3"/>
    <dgm:cxn modelId="{911383C2-CEB9-4BD0-ACE7-39AD191D3F13}" type="presParOf" srcId="{61F9BFDB-221D-4155-917F-9A05778EFB24}" destId="{8BB60136-CC8E-4385-9265-D39DE70ED357}"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lumMod val="50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lumMod val="50000"/>
            <a:alpha val="50000"/>
          </a:schemeClr>
        </a:solidFill>
      </dgm:spPr>
      <dgm:t>
        <a:bodyPr/>
        <a:lstStyle/>
        <a:p>
          <a:r>
            <a:rPr lang="pl-PL" dirty="0">
              <a:solidFill>
                <a:schemeClr val="tx1"/>
              </a:solidFill>
            </a:rPr>
            <a:t>T</a:t>
          </a:r>
          <a:r>
            <a:rPr lang="en-US"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lumMod val="50000"/>
            <a:alpha val="50000"/>
          </a:schemeClr>
        </a:solidFill>
      </dgm:spPr>
      <dgm:t>
        <a:bodyPr/>
        <a:lstStyle/>
        <a:p>
          <a:r>
            <a:rPr lang="en-US"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lumMod val="50000"/>
            <a:alpha val="50000"/>
          </a:schemeClr>
        </a:solidFill>
      </dgm:spPr>
      <dgm:t>
        <a:bodyPr/>
        <a:lstStyle/>
        <a:p>
          <a:r>
            <a:rPr lang="en-US"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lumMod val="50000"/>
            <a:alpha val="50000"/>
          </a:schemeClr>
        </a:solidFill>
      </dgm:spPr>
      <dgm:t>
        <a:bodyPr/>
        <a:lstStyle/>
        <a:p>
          <a:r>
            <a:rPr lang="en-US"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lumMod val="50000"/>
            <a:alpha val="50000"/>
          </a:schemeClr>
        </a:solidFill>
      </dgm:spPr>
      <dgm:t>
        <a:bodyPr/>
        <a:lstStyle/>
        <a:p>
          <a:r>
            <a:rPr lang="en-US" dirty="0">
              <a:solidFill>
                <a:schemeClr val="tx1"/>
              </a:solidFill>
            </a:rPr>
            <a:t>High </a:t>
          </a:r>
          <a:r>
            <a:rPr lang="en-US" dirty="0"/>
            <a:t>difficulty</a:t>
          </a:r>
          <a:r>
            <a:rPr lang="en-US"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9A9EB7A8-4DB6-4231-B3DD-62B9BFB43B70}" type="pres">
      <dgm:prSet presAssocID="{27D5A443-7A9F-4D45-ACC2-832D11609D04}" presName="circ5" presStyleLbl="vennNode1" presStyleIdx="4" presStyleCnt="6"/>
      <dgm:spPr>
        <a:solidFill>
          <a:schemeClr val="tx2">
            <a:lumMod val="75000"/>
            <a:alpha val="50000"/>
          </a:schemeClr>
        </a:solidFill>
      </dgm:spPr>
    </dgm:pt>
    <dgm:pt modelId="{94C1065B-3EE9-4A54-9251-2E0FB037B2DB}" type="pres">
      <dgm:prSet presAssocID="{27D5A443-7A9F-4D45-ACC2-832D11609D04}" presName="circ5Tx" presStyleLbl="revTx" presStyleIdx="0" presStyleCnt="0">
        <dgm:presLayoutVars>
          <dgm:chMax val="0"/>
          <dgm:chPref val="0"/>
          <dgm:bulletEnabled val="1"/>
        </dgm:presLayoutVars>
      </dgm:prSet>
      <dgm:spPr/>
    </dgm:pt>
    <dgm:pt modelId="{9345FC1F-A99C-49CC-8A3E-695D0DDBBEAF}" type="pres">
      <dgm:prSet presAssocID="{09AF070C-DE89-454B-B19D-31147DBE84E0}" presName="circ6" presStyleLbl="vennNode1" presStyleIdx="5" presStyleCnt="6"/>
      <dgm:spPr>
        <a:solidFill>
          <a:schemeClr val="tx2">
            <a:lumMod val="75000"/>
            <a:alpha val="50000"/>
          </a:schemeClr>
        </a:solidFill>
      </dgm:spPr>
    </dgm:pt>
    <dgm:pt modelId="{AD067CF0-54DC-47B0-BD4A-056714D71263}" type="pres">
      <dgm:prSet presAssocID="{09AF070C-DE89-454B-B19D-31147DBE84E0}" presName="circ6Tx" presStyleLbl="revTx" presStyleIdx="0" presStyleCnt="0">
        <dgm:presLayoutVars>
          <dgm:chMax val="0"/>
          <dgm:chPref val="0"/>
          <dgm:bulletEnabled val="1"/>
        </dgm:presLayoutVars>
      </dgm:prSet>
      <dgm:spPr/>
    </dgm:pt>
  </dgm:ptLst>
  <dgm:cxnLst>
    <dgm:cxn modelId="{C0B56838-87E5-4524-AFA4-58BE541B6A56}" type="presOf" srcId="{09AF070C-DE89-454B-B19D-31147DBE84E0}" destId="{AD067CF0-54DC-47B0-BD4A-056714D71263}"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4"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DA227F9D-E12A-407B-9078-691C518394CF}" type="presOf" srcId="{27D5A443-7A9F-4D45-ACC2-832D11609D04}" destId="{94C1065B-3EE9-4A54-9251-2E0FB037B2DB}"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5"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3B58193B-BEA4-40F9-8D09-EFDC4B2BF2D9}" type="presParOf" srcId="{4D2338F6-7E0F-4E3D-904A-D6CA2FF02452}" destId="{9A9EB7A8-4DB6-4231-B3DD-62B9BFB43B70}" srcOrd="8" destOrd="0" presId="urn:microsoft.com/office/officeart/2005/8/layout/venn1"/>
    <dgm:cxn modelId="{3C7F4829-F4D3-4E4C-9505-88DB0132D7FA}" type="presParOf" srcId="{4D2338F6-7E0F-4E3D-904A-D6CA2FF02452}" destId="{94C1065B-3EE9-4A54-9251-2E0FB037B2DB}" srcOrd="9" destOrd="0" presId="urn:microsoft.com/office/officeart/2005/8/layout/venn1"/>
    <dgm:cxn modelId="{0A424831-9516-4406-8990-B7AAE10A51F9}" type="presParOf" srcId="{4D2338F6-7E0F-4E3D-904A-D6CA2FF02452}" destId="{9345FC1F-A99C-49CC-8A3E-695D0DDBBEAF}" srcOrd="10" destOrd="0" presId="urn:microsoft.com/office/officeart/2005/8/layout/venn1"/>
    <dgm:cxn modelId="{7BBEDC0B-B9E8-4087-AC60-E66C3979CF60}" type="presParOf" srcId="{4D2338F6-7E0F-4E3D-904A-D6CA2FF02452}" destId="{AD067CF0-54DC-47B0-BD4A-056714D71263}"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Inter-blockchain communication</a:t>
          </a:r>
          <a:endParaRPr lang="en-US" sz="2000" b="0" kern="1200" dirty="0"/>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C931D-B41B-411A-B2DB-8DE991AFEDF5}">
      <dsp:nvSpPr>
        <dsp:cNvPr id="0" name=""/>
        <dsp:cNvSpPr/>
      </dsp:nvSpPr>
      <dsp:spPr>
        <a:xfrm>
          <a:off x="1196"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Processing power</a:t>
          </a:r>
        </a:p>
      </dsp:txBody>
      <dsp:txXfrm>
        <a:off x="288265" y="1077810"/>
        <a:ext cx="1386093" cy="1386093"/>
      </dsp:txXfrm>
    </dsp:sp>
    <dsp:sp modelId="{807A16AF-696F-475E-A287-778210C896AA}">
      <dsp:nvSpPr>
        <dsp:cNvPr id="0" name=""/>
        <dsp:cNvSpPr/>
      </dsp:nvSpPr>
      <dsp:spPr>
        <a:xfrm>
          <a:off x="1569382"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pl-PL" sz="1600" kern="1200" dirty="0"/>
            <a:t>Built-in governance</a:t>
          </a:r>
          <a:endParaRPr lang="en-US" sz="1600" kern="1200" dirty="0"/>
        </a:p>
      </dsp:txBody>
      <dsp:txXfrm>
        <a:off x="1856451" y="1077810"/>
        <a:ext cx="1386093" cy="1386093"/>
      </dsp:txXfrm>
    </dsp:sp>
    <dsp:sp modelId="{0D51AF97-C2F6-4BBF-A783-679B738BAA38}">
      <dsp:nvSpPr>
        <dsp:cNvPr id="0" name=""/>
        <dsp:cNvSpPr/>
      </dsp:nvSpPr>
      <dsp:spPr>
        <a:xfrm>
          <a:off x="3137567"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pl-PL" sz="1600" kern="1200" dirty="0"/>
            <a:t>Infrastructure for apps</a:t>
          </a:r>
          <a:endParaRPr lang="en-US" sz="1600" kern="1200" dirty="0"/>
        </a:p>
      </dsp:txBody>
      <dsp:txXfrm>
        <a:off x="3424636" y="1077810"/>
        <a:ext cx="1386093" cy="1386093"/>
      </dsp:txXfrm>
    </dsp:sp>
    <dsp:sp modelId="{831B887A-ECFC-4F8E-9964-EEF370CF23B9}">
      <dsp:nvSpPr>
        <dsp:cNvPr id="0" name=""/>
        <dsp:cNvSpPr/>
      </dsp:nvSpPr>
      <dsp:spPr>
        <a:xfrm>
          <a:off x="4705752"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No transaction fees</a:t>
          </a:r>
        </a:p>
      </dsp:txBody>
      <dsp:txXfrm>
        <a:off x="4992821" y="1077810"/>
        <a:ext cx="1386093" cy="1386093"/>
      </dsp:txXfrm>
    </dsp:sp>
    <dsp:sp modelId="{D2CD3D80-03FC-4F76-93C1-552D3FF9D5CF}">
      <dsp:nvSpPr>
        <dsp:cNvPr id="0" name=""/>
        <dsp:cNvSpPr/>
      </dsp:nvSpPr>
      <dsp:spPr>
        <a:xfrm>
          <a:off x="6273938"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Publish source code, not assembly</a:t>
          </a:r>
        </a:p>
      </dsp:txBody>
      <dsp:txXfrm>
        <a:off x="6561007" y="1077810"/>
        <a:ext cx="1386093" cy="1386093"/>
      </dsp:txXfrm>
    </dsp:sp>
    <dsp:sp modelId="{8BB60136-CC8E-4385-9265-D39DE70ED357}">
      <dsp:nvSpPr>
        <dsp:cNvPr id="0" name=""/>
        <dsp:cNvSpPr/>
      </dsp:nvSpPr>
      <dsp:spPr>
        <a:xfrm>
          <a:off x="7842123"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Asynchronous communication</a:t>
          </a:r>
        </a:p>
      </dsp:txBody>
      <dsp:txXfrm>
        <a:off x="8129192" y="1077810"/>
        <a:ext cx="1386093" cy="13860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C931D-B41B-411A-B2DB-8DE991AFEDF5}">
      <dsp:nvSpPr>
        <dsp:cNvPr id="0" name=""/>
        <dsp:cNvSpPr/>
      </dsp:nvSpPr>
      <dsp:spPr>
        <a:xfrm>
          <a:off x="1196"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Processing power</a:t>
          </a:r>
        </a:p>
      </dsp:txBody>
      <dsp:txXfrm>
        <a:off x="288265" y="1077810"/>
        <a:ext cx="1386093" cy="1386093"/>
      </dsp:txXfrm>
    </dsp:sp>
    <dsp:sp modelId="{807A16AF-696F-475E-A287-778210C896AA}">
      <dsp:nvSpPr>
        <dsp:cNvPr id="0" name=""/>
        <dsp:cNvSpPr/>
      </dsp:nvSpPr>
      <dsp:spPr>
        <a:xfrm>
          <a:off x="1569382"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pl-PL" sz="1600" kern="1200" dirty="0"/>
            <a:t>Built-in governance</a:t>
          </a:r>
          <a:endParaRPr lang="en-US" sz="1600" kern="1200" dirty="0"/>
        </a:p>
      </dsp:txBody>
      <dsp:txXfrm>
        <a:off x="1856451" y="1077810"/>
        <a:ext cx="1386093" cy="1386093"/>
      </dsp:txXfrm>
    </dsp:sp>
    <dsp:sp modelId="{0D51AF97-C2F6-4BBF-A783-679B738BAA38}">
      <dsp:nvSpPr>
        <dsp:cNvPr id="0" name=""/>
        <dsp:cNvSpPr/>
      </dsp:nvSpPr>
      <dsp:spPr>
        <a:xfrm>
          <a:off x="3137567"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pl-PL" sz="1600" kern="1200" dirty="0"/>
            <a:t>Infrastructure for apps</a:t>
          </a:r>
          <a:endParaRPr lang="en-US" sz="1600" kern="1200" dirty="0"/>
        </a:p>
      </dsp:txBody>
      <dsp:txXfrm>
        <a:off x="3424636" y="1077810"/>
        <a:ext cx="1386093" cy="1386093"/>
      </dsp:txXfrm>
    </dsp:sp>
    <dsp:sp modelId="{831B887A-ECFC-4F8E-9964-EEF370CF23B9}">
      <dsp:nvSpPr>
        <dsp:cNvPr id="0" name=""/>
        <dsp:cNvSpPr/>
      </dsp:nvSpPr>
      <dsp:spPr>
        <a:xfrm>
          <a:off x="4705752"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No transaction fees</a:t>
          </a:r>
        </a:p>
      </dsp:txBody>
      <dsp:txXfrm>
        <a:off x="4992821" y="1077810"/>
        <a:ext cx="1386093" cy="1386093"/>
      </dsp:txXfrm>
    </dsp:sp>
    <dsp:sp modelId="{D2CD3D80-03FC-4F76-93C1-552D3FF9D5CF}">
      <dsp:nvSpPr>
        <dsp:cNvPr id="0" name=""/>
        <dsp:cNvSpPr/>
      </dsp:nvSpPr>
      <dsp:spPr>
        <a:xfrm>
          <a:off x="6273938"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Publish source code, not assembly</a:t>
          </a:r>
        </a:p>
      </dsp:txBody>
      <dsp:txXfrm>
        <a:off x="6561007" y="1077810"/>
        <a:ext cx="1386093" cy="1386093"/>
      </dsp:txXfrm>
    </dsp:sp>
    <dsp:sp modelId="{8BB60136-CC8E-4385-9265-D39DE70ED357}">
      <dsp:nvSpPr>
        <dsp:cNvPr id="0" name=""/>
        <dsp:cNvSpPr/>
      </dsp:nvSpPr>
      <dsp:spPr>
        <a:xfrm>
          <a:off x="7842123" y="790741"/>
          <a:ext cx="1960231" cy="1960231"/>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878" tIns="20320" rIns="107878"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Asynchronous communication</a:t>
          </a:r>
        </a:p>
      </dsp:txBody>
      <dsp:txXfrm>
        <a:off x="8129192" y="1077810"/>
        <a:ext cx="1386093" cy="13860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S</a:t>
          </a:r>
          <a:r>
            <a:rPr lang="en-US" sz="2000" kern="1200" dirty="0"/>
            <a:t>calable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F</a:t>
          </a:r>
          <a:r>
            <a:rPr lang="en-US" sz="2000" kern="1200" dirty="0"/>
            <a:t>ree for </a:t>
          </a:r>
          <a:r>
            <a:rPr lang="pl-PL" sz="2000" kern="1200" dirty="0"/>
            <a:t>the</a:t>
          </a:r>
          <a:r>
            <a:rPr lang="en-US" sz="20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Easily accessible</a:t>
          </a:r>
          <a:endParaRPr lang="en-US" sz="20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No fancy cryptographic stuff</a:t>
          </a:r>
          <a:endParaRPr lang="en-US" sz="2000" kern="1200" dirty="0"/>
        </a:p>
      </dsp:txBody>
      <dsp:txXfrm>
        <a:off x="3245495" y="3152096"/>
        <a:ext cx="1538143" cy="837898"/>
      </dsp:txXfrm>
    </dsp:sp>
    <dsp:sp modelId="{9A9EB7A8-4DB6-4231-B3DD-62B9BFB43B70}">
      <dsp:nvSpPr>
        <dsp:cNvPr id="0" name=""/>
        <dsp:cNvSpPr/>
      </dsp:nvSpPr>
      <dsp:spPr>
        <a:xfrm>
          <a:off x="2999905" y="1610361"/>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C1065B-3EE9-4A54-9251-2E0FB037B2DB}">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Rich dev ecosystem</a:t>
          </a:r>
        </a:p>
      </dsp:txBody>
      <dsp:txXfrm>
        <a:off x="1450995" y="2166567"/>
        <a:ext cx="1457646" cy="1025428"/>
      </dsp:txXfrm>
    </dsp:sp>
    <dsp:sp modelId="{9345FC1F-A99C-49CC-8A3E-695D0DDBBEAF}">
      <dsp:nvSpPr>
        <dsp:cNvPr id="0" name=""/>
        <dsp:cNvSpPr/>
      </dsp:nvSpPr>
      <dsp:spPr>
        <a:xfrm>
          <a:off x="2999905" y="1149118"/>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D067CF0-54DC-47B0-BD4A-056714D71263}">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Upgrad</a:t>
          </a:r>
          <a:r>
            <a:rPr lang="en-US" sz="2000" kern="1200" dirty="0"/>
            <a:t>ability &amp; b</a:t>
          </a:r>
          <a:r>
            <a:rPr lang="pl-PL" sz="2000" kern="1200" dirty="0"/>
            <a:t>ug recovery</a:t>
          </a:r>
          <a:endParaRPr lang="en-US" sz="2000" kern="1200" dirty="0"/>
        </a:p>
      </dsp:txBody>
      <dsp:txXfrm>
        <a:off x="1450995" y="797999"/>
        <a:ext cx="1457646" cy="10254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16-Nov-17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16-Nov-17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146784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6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5795656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Sharding</a:t>
            </a:r>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8107586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20232709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9482466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4308482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7012248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4845513"/>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9A9EB7A8-4DB6-4231-B3DD-62B9BFB43B70}"/>
                                            </p:graphicEl>
                                          </p:spTgt>
                                        </p:tgtEl>
                                        <p:attrNameLst>
                                          <p:attrName>style.visibility</p:attrName>
                                        </p:attrNameLst>
                                      </p:cBhvr>
                                      <p:to>
                                        <p:strVal val="visible"/>
                                      </p:to>
                                    </p:set>
                                    <p:anim calcmode="lin" valueType="num">
                                      <p:cBhvr additive="base">
                                        <p:cTn id="47" dur="500" fill="hold"/>
                                        <p:tgtEl>
                                          <p:spTgt spid="5">
                                            <p:graphicEl>
                                              <a:dgm id="{9A9EB7A8-4DB6-4231-B3DD-62B9BFB43B70}"/>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9A9EB7A8-4DB6-4231-B3DD-62B9BFB43B70}"/>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94C1065B-3EE9-4A54-9251-2E0FB037B2DB}"/>
                                            </p:graphicEl>
                                          </p:spTgt>
                                        </p:tgtEl>
                                        <p:attrNameLst>
                                          <p:attrName>style.visibility</p:attrName>
                                        </p:attrNameLst>
                                      </p:cBhvr>
                                      <p:to>
                                        <p:strVal val="visible"/>
                                      </p:to>
                                    </p:set>
                                    <p:anim calcmode="lin" valueType="num">
                                      <p:cBhvr additive="base">
                                        <p:cTn id="51" dur="500" fill="hold"/>
                                        <p:tgtEl>
                                          <p:spTgt spid="5">
                                            <p:graphicEl>
                                              <a:dgm id="{94C1065B-3EE9-4A54-9251-2E0FB037B2DB}"/>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94C1065B-3EE9-4A54-9251-2E0FB037B2DB}"/>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9345FC1F-A99C-49CC-8A3E-695D0DDBBEAF}"/>
                                            </p:graphicEl>
                                          </p:spTgt>
                                        </p:tgtEl>
                                        <p:attrNameLst>
                                          <p:attrName>style.visibility</p:attrName>
                                        </p:attrNameLst>
                                      </p:cBhvr>
                                      <p:to>
                                        <p:strVal val="visible"/>
                                      </p:to>
                                    </p:set>
                                    <p:anim calcmode="lin" valueType="num">
                                      <p:cBhvr additive="base">
                                        <p:cTn id="57" dur="500" fill="hold"/>
                                        <p:tgtEl>
                                          <p:spTgt spid="5">
                                            <p:graphicEl>
                                              <a:dgm id="{9345FC1F-A99C-49CC-8A3E-695D0DDBBEAF}"/>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9345FC1F-A99C-49CC-8A3E-695D0DDBBEAF}"/>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AD067CF0-54DC-47B0-BD4A-056714D71263}"/>
                                            </p:graphicEl>
                                          </p:spTgt>
                                        </p:tgtEl>
                                        <p:attrNameLst>
                                          <p:attrName>style.visibility</p:attrName>
                                        </p:attrNameLst>
                                      </p:cBhvr>
                                      <p:to>
                                        <p:strVal val="visible"/>
                                      </p:to>
                                    </p:set>
                                    <p:anim calcmode="lin" valueType="num">
                                      <p:cBhvr additive="base">
                                        <p:cTn id="61" dur="500" fill="hold"/>
                                        <p:tgtEl>
                                          <p:spTgt spid="5">
                                            <p:graphicEl>
                                              <a:dgm id="{AD067CF0-54DC-47B0-BD4A-056714D71263}"/>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AD067CF0-54DC-47B0-BD4A-056714D7126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2493902651"/>
              </p:ext>
            </p:extLst>
          </p:nvPr>
        </p:nvGraphicFramePr>
        <p:xfrm>
          <a:off x="1361753" y="2249487"/>
          <a:ext cx="9803552"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as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216246478"/>
              </p:ext>
            </p:extLst>
          </p:nvPr>
        </p:nvGraphicFramePr>
        <p:xfrm>
          <a:off x="1361753" y="2249487"/>
          <a:ext cx="9803552"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682782"/>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What do decentralized apps require?</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3598771996"/>
              </p:ext>
            </p:extLst>
          </p:nvPr>
        </p:nvGraphicFramePr>
        <p:xfrm>
          <a:off x="1362075" y="2538243"/>
          <a:ext cx="9906000" cy="262128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023964"/>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4769734"/>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979448"/>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4736562"/>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362920"/>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en-US" dirty="0"/>
              <a:t>Top-down vs. bottom-up</a:t>
            </a:r>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a:t>ttempt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somet</a:t>
            </a:r>
            <a:r>
              <a:rPr lang="pl-PL" sz="2200" dirty="0"/>
              <a:t>h</a:t>
            </a:r>
            <a:r>
              <a:rPr lang="en-US" sz="2200" dirty="0"/>
              <a:t>ing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3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3291</TotalTime>
  <Words>1385</Words>
  <Application>Microsoft Office PowerPoint</Application>
  <PresentationFormat>Widescreen</PresentationFormat>
  <Paragraphs>258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Smart-contract vs. decentralized App</vt:lpstr>
      <vt:lpstr>Major problems facing the crypto-space</vt:lpstr>
      <vt:lpstr>Major problems facing the crypto-space</vt:lpstr>
      <vt:lpstr>WHAT’S NEEDED Vs. WHAT’s Available</vt:lpstr>
      <vt:lpstr>Scaling solutions Available</vt:lpstr>
      <vt:lpstr>Major problems facing the crypto-space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features make EOS unique?</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features make EOS unique?</vt:lpstr>
      <vt:lpstr>What do decentralized apps require?</vt:lpstr>
      <vt:lpstr>Major problems - revisited</vt:lpstr>
      <vt:lpstr>Top-down vs. bottom-up</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Wrap-up</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278</cp:revision>
  <dcterms:created xsi:type="dcterms:W3CDTF">2017-11-07T09:57:11Z</dcterms:created>
  <dcterms:modified xsi:type="dcterms:W3CDTF">2017-11-16T22:41:00Z</dcterms:modified>
</cp:coreProperties>
</file>