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90" r:id="rId24"/>
    <p:sldId id="329" r:id="rId25"/>
    <p:sldId id="338" r:id="rId26"/>
    <p:sldId id="393" r:id="rId27"/>
    <p:sldId id="323" r:id="rId28"/>
    <p:sldId id="328" r:id="rId29"/>
    <p:sldId id="311" r:id="rId30"/>
    <p:sldId id="373" r:id="rId31"/>
    <p:sldId id="312" r:id="rId32"/>
    <p:sldId id="363" r:id="rId33"/>
    <p:sldId id="313" r:id="rId34"/>
    <p:sldId id="394" r:id="rId35"/>
    <p:sldId id="314" r:id="rId36"/>
    <p:sldId id="315" r:id="rId37"/>
    <p:sldId id="31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4243" autoAdjust="0"/>
  </p:normalViewPr>
  <p:slideViewPr>
    <p:cSldViewPr snapToGrid="0">
      <p:cViewPr varScale="1">
        <p:scale>
          <a:sx n="109" d="100"/>
          <a:sy n="109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Bottom-up approach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Top-down approach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059845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</a:t>
            </a:r>
            <a:r>
              <a:rPr lang="pl-PL" dirty="0" err="1"/>
              <a:t>impossible</a:t>
            </a:r>
            <a:r>
              <a:rPr lang="pl-PL" dirty="0"/>
              <a:t> to be </a:t>
            </a:r>
            <a:r>
              <a:rPr lang="pl-PL" dirty="0" err="1"/>
              <a:t>implemented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</a:t>
            </a:r>
            <a:r>
              <a:rPr lang="en-US"/>
              <a:t>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An 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6963</TotalTime>
  <Words>1028</Words>
  <Application>Microsoft Office PowerPoint</Application>
  <PresentationFormat>Widescreen</PresentationFormat>
  <Paragraphs>196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420</cp:revision>
  <dcterms:created xsi:type="dcterms:W3CDTF">2017-11-07T09:57:11Z</dcterms:created>
  <dcterms:modified xsi:type="dcterms:W3CDTF">2018-01-04T09:59:55Z</dcterms:modified>
</cp:coreProperties>
</file>