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0" r:id="rId3"/>
    <p:sldId id="282" r:id="rId4"/>
    <p:sldId id="279" r:id="rId5"/>
    <p:sldId id="391" r:id="rId6"/>
    <p:sldId id="392" r:id="rId7"/>
    <p:sldId id="375" r:id="rId8"/>
    <p:sldId id="363" r:id="rId9"/>
    <p:sldId id="398" r:id="rId10"/>
    <p:sldId id="361" r:id="rId11"/>
    <p:sldId id="390" r:id="rId12"/>
    <p:sldId id="338" r:id="rId13"/>
    <p:sldId id="399" r:id="rId14"/>
    <p:sldId id="313" r:id="rId15"/>
    <p:sldId id="397" r:id="rId16"/>
    <p:sldId id="31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sion Impossible" initials="MI" lastIdx="4" clrIdx="0">
    <p:extLst>
      <p:ext uri="{19B8F6BF-5375-455C-9EA6-DF929625EA0E}">
        <p15:presenceInfo xmlns:p15="http://schemas.microsoft.com/office/powerpoint/2012/main" userId="0a4739213ba72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712" autoAdjust="0"/>
    <p:restoredTop sz="92244" autoAdjust="0"/>
  </p:normalViewPr>
  <p:slideViewPr>
    <p:cSldViewPr snapToGrid="0">
      <p:cViewPr varScale="1">
        <p:scale>
          <a:sx n="61" d="100"/>
          <a:sy n="61" d="100"/>
        </p:scale>
        <p:origin x="76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72-4AED-9458-7676370B865F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CCD-4C6B-858C-C56C18029C77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72-4AED-9458-7676370B865F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172-4AED-9458-7676370B865F}"/>
              </c:ext>
            </c:extLst>
          </c:dPt>
          <c:dPt>
            <c:idx val="6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CCD-4C6B-858C-C56C18029C7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EOS (utimately)</c:v>
                </c:pt>
                <c:pt idx="1">
                  <c:v>EOS (initially)</c:v>
                </c:pt>
                <c:pt idx="2">
                  <c:v>Ethereum</c:v>
                </c:pt>
                <c:pt idx="3">
                  <c:v>Bitcoin</c:v>
                </c:pt>
                <c:pt idx="4">
                  <c:v>Debit cards</c:v>
                </c:pt>
                <c:pt idx="5">
                  <c:v>Social media</c:v>
                </c:pt>
                <c:pt idx="6">
                  <c:v>Exchanges</c:v>
                </c:pt>
              </c:strCache>
            </c:strRef>
          </c:cat>
          <c:val>
            <c:numRef>
              <c:f>Sheet1!$B$2:$B$8</c:f>
              <c:numCache>
                <c:formatCode>#,##0</c:formatCode>
                <c:ptCount val="7"/>
                <c:pt idx="0">
                  <c:v>50000</c:v>
                </c:pt>
                <c:pt idx="1">
                  <c:v>5000</c:v>
                </c:pt>
                <c:pt idx="2" formatCode="General">
                  <c:v>30</c:v>
                </c:pt>
                <c:pt idx="3" formatCode="General">
                  <c:v>4</c:v>
                </c:pt>
                <c:pt idx="4">
                  <c:v>20000</c:v>
                </c:pt>
                <c:pt idx="5">
                  <c:v>50000</c:v>
                </c:pt>
                <c:pt idx="6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72-4AED-9458-7676370B8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8057744"/>
        <c:axId val="1780497376"/>
      </c:barChart>
      <c:catAx>
        <c:axId val="1968057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780497376"/>
        <c:crosses val="autoZero"/>
        <c:auto val="1"/>
        <c:lblAlgn val="ctr"/>
        <c:lblOffset val="100"/>
        <c:noMultiLvlLbl val="0"/>
      </c:catAx>
      <c:valAx>
        <c:axId val="17804973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96805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78223-2F5A-42BE-A1BB-DDB4A329CB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12A0B9-68AA-4B0D-9539-6B0878A116F4}">
      <dgm:prSet/>
      <dgm:spPr>
        <a:solidFill>
          <a:schemeClr val="tx1">
            <a:lumMod val="75000"/>
            <a:alpha val="60000"/>
          </a:schemeClr>
        </a:solidFill>
      </dgm:spPr>
      <dgm:t>
        <a:bodyPr/>
        <a:lstStyle/>
        <a:p>
          <a:r>
            <a:rPr lang="pl-PL" dirty="0"/>
            <a:t>S</a:t>
          </a:r>
          <a:r>
            <a:rPr lang="en-US" dirty="0" err="1"/>
            <a:t>ystem</a:t>
          </a:r>
          <a:r>
            <a:rPr lang="pl-PL" dirty="0"/>
            <a:t> for</a:t>
          </a:r>
          <a:br>
            <a:rPr lang="pl-PL" dirty="0"/>
          </a:br>
          <a:r>
            <a:rPr lang="pl-PL" dirty="0" err="1"/>
            <a:t>simple</a:t>
          </a:r>
          <a:r>
            <a:rPr lang="pl-PL" dirty="0"/>
            <a:t> </a:t>
          </a:r>
          <a:r>
            <a:rPr lang="pl-PL" dirty="0" err="1"/>
            <a:t>payments</a:t>
          </a:r>
          <a:br>
            <a:rPr lang="pl-PL" dirty="0"/>
          </a:br>
          <a:r>
            <a:rPr lang="pl-PL" dirty="0"/>
            <a:t>(Bitcoin)</a:t>
          </a:r>
          <a:endParaRPr lang="en-US" dirty="0"/>
        </a:p>
      </dgm:t>
    </dgm:pt>
    <dgm:pt modelId="{7933A5E7-E41C-46CD-B24F-305935E50301}" type="parTrans" cxnId="{1FA7A4D2-D2EE-4C75-98E7-0B8D6EFBFFB4}">
      <dgm:prSet/>
      <dgm:spPr/>
      <dgm:t>
        <a:bodyPr/>
        <a:lstStyle/>
        <a:p>
          <a:endParaRPr lang="en-US"/>
        </a:p>
      </dgm:t>
    </dgm:pt>
    <dgm:pt modelId="{2FD6B182-CF17-4B81-B4BB-58E384209941}" type="sibTrans" cxnId="{1FA7A4D2-D2EE-4C75-98E7-0B8D6EFBFFB4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1FDF550B-9390-4B29-8B86-86D9DA6B6739}">
      <dgm:prSet/>
      <dgm:spPr>
        <a:solidFill>
          <a:schemeClr val="tx2">
            <a:lumMod val="40000"/>
            <a:lumOff val="60000"/>
            <a:alpha val="56000"/>
          </a:schemeClr>
        </a:solidFill>
      </dgm:spPr>
      <dgm:t>
        <a:bodyPr/>
        <a:lstStyle/>
        <a:p>
          <a:r>
            <a:rPr lang="pl-PL" dirty="0"/>
            <a:t>System for </a:t>
          </a:r>
          <a:br>
            <a:rPr lang="pl-PL" dirty="0"/>
          </a:br>
          <a:r>
            <a:rPr lang="pl-PL" dirty="0"/>
            <a:t>s</a:t>
          </a:r>
          <a:r>
            <a:rPr lang="en-US" dirty="0"/>
            <a:t>mart-contract</a:t>
          </a:r>
          <a:r>
            <a:rPr lang="pl-PL" dirty="0"/>
            <a:t>s</a:t>
          </a:r>
          <a:br>
            <a:rPr lang="pl-PL" dirty="0"/>
          </a:br>
          <a:r>
            <a:rPr lang="pl-PL" dirty="0"/>
            <a:t>(Ethereum)</a:t>
          </a:r>
          <a:endParaRPr lang="en-US" dirty="0"/>
        </a:p>
      </dgm:t>
    </dgm:pt>
    <dgm:pt modelId="{9896C4A2-B69A-4714-BEE6-E41C5AD87887}" type="parTrans" cxnId="{1BEAAD60-F9E7-4417-B3D4-42BB68E8D14E}">
      <dgm:prSet/>
      <dgm:spPr/>
      <dgm:t>
        <a:bodyPr/>
        <a:lstStyle/>
        <a:p>
          <a:endParaRPr lang="en-US"/>
        </a:p>
      </dgm:t>
    </dgm:pt>
    <dgm:pt modelId="{C8895F15-6DD8-4D01-9267-36B3872340AD}" type="sibTrans" cxnId="{1BEAAD60-F9E7-4417-B3D4-42BB68E8D14E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B37E1A67-30E4-439C-BA90-062466E68D9C}">
      <dgm:prSet/>
      <dgm:spPr>
        <a:solidFill>
          <a:schemeClr val="tx2">
            <a:lumMod val="50000"/>
            <a:alpha val="58000"/>
          </a:schemeClr>
        </a:solidFill>
      </dgm:spPr>
      <dgm:t>
        <a:bodyPr/>
        <a:lstStyle/>
        <a:p>
          <a:r>
            <a:rPr lang="pl-PL" dirty="0"/>
            <a:t>System for </a:t>
          </a:r>
          <a:r>
            <a:rPr lang="en-US" dirty="0"/>
            <a:t>decentralized apps</a:t>
          </a:r>
          <a:r>
            <a:rPr lang="pl-PL" dirty="0"/>
            <a:t> (EOS)</a:t>
          </a:r>
          <a:endParaRPr lang="en-US" dirty="0"/>
        </a:p>
      </dgm:t>
    </dgm:pt>
    <dgm:pt modelId="{94129B2C-8779-4450-8A1A-8A2BBCDC1936}" type="parTrans" cxnId="{0FC5D0A0-8E8C-4344-8A38-CEC209F321D1}">
      <dgm:prSet/>
      <dgm:spPr/>
      <dgm:t>
        <a:bodyPr/>
        <a:lstStyle/>
        <a:p>
          <a:endParaRPr lang="en-US"/>
        </a:p>
      </dgm:t>
    </dgm:pt>
    <dgm:pt modelId="{D09BD33B-E58F-4C72-B677-6350C000C8F3}" type="sibTrans" cxnId="{0FC5D0A0-8E8C-4344-8A38-CEC209F321D1}">
      <dgm:prSet/>
      <dgm:spPr/>
      <dgm:t>
        <a:bodyPr/>
        <a:lstStyle/>
        <a:p>
          <a:endParaRPr lang="en-US"/>
        </a:p>
      </dgm:t>
    </dgm:pt>
    <dgm:pt modelId="{6060F630-C6F6-4C37-9F8F-BB94C92808D6}" type="pres">
      <dgm:prSet presAssocID="{34778223-2F5A-42BE-A1BB-DDB4A329CB43}" presName="Name0" presStyleCnt="0">
        <dgm:presLayoutVars>
          <dgm:dir/>
          <dgm:resizeHandles val="exact"/>
        </dgm:presLayoutVars>
      </dgm:prSet>
      <dgm:spPr/>
    </dgm:pt>
    <dgm:pt modelId="{E40EF4B3-8BA8-436A-B15B-C0F795B9ECAC}" type="pres">
      <dgm:prSet presAssocID="{5C12A0B9-68AA-4B0D-9539-6B0878A116F4}" presName="node" presStyleLbl="node1" presStyleIdx="0" presStyleCnt="3">
        <dgm:presLayoutVars>
          <dgm:bulletEnabled val="1"/>
        </dgm:presLayoutVars>
      </dgm:prSet>
      <dgm:spPr/>
    </dgm:pt>
    <dgm:pt modelId="{C3550AE3-EAA5-4345-96A2-2D49ABF0C995}" type="pres">
      <dgm:prSet presAssocID="{2FD6B182-CF17-4B81-B4BB-58E384209941}" presName="sibTrans" presStyleLbl="sibTrans2D1" presStyleIdx="0" presStyleCnt="2"/>
      <dgm:spPr/>
    </dgm:pt>
    <dgm:pt modelId="{E8E60DD2-7B4B-4D7D-A6F1-57AE66696B1D}" type="pres">
      <dgm:prSet presAssocID="{2FD6B182-CF17-4B81-B4BB-58E384209941}" presName="connectorText" presStyleLbl="sibTrans2D1" presStyleIdx="0" presStyleCnt="2"/>
      <dgm:spPr/>
    </dgm:pt>
    <dgm:pt modelId="{8D6DEFCB-1384-46AE-A406-C24CBCF29DBA}" type="pres">
      <dgm:prSet presAssocID="{1FDF550B-9390-4B29-8B86-86D9DA6B6739}" presName="node" presStyleLbl="node1" presStyleIdx="1" presStyleCnt="3">
        <dgm:presLayoutVars>
          <dgm:bulletEnabled val="1"/>
        </dgm:presLayoutVars>
      </dgm:prSet>
      <dgm:spPr/>
    </dgm:pt>
    <dgm:pt modelId="{D9CD9F60-125D-422C-A4B2-7AB9DC41F197}" type="pres">
      <dgm:prSet presAssocID="{C8895F15-6DD8-4D01-9267-36B3872340AD}" presName="sibTrans" presStyleLbl="sibTrans2D1" presStyleIdx="1" presStyleCnt="2"/>
      <dgm:spPr/>
    </dgm:pt>
    <dgm:pt modelId="{B33A579C-F53D-43AD-B0ED-CF2BE722AA31}" type="pres">
      <dgm:prSet presAssocID="{C8895F15-6DD8-4D01-9267-36B3872340AD}" presName="connectorText" presStyleLbl="sibTrans2D1" presStyleIdx="1" presStyleCnt="2"/>
      <dgm:spPr/>
    </dgm:pt>
    <dgm:pt modelId="{904AA21A-6637-412F-8D19-6AEBE54B6CFC}" type="pres">
      <dgm:prSet presAssocID="{B37E1A67-30E4-439C-BA90-062466E68D9C}" presName="node" presStyleLbl="node1" presStyleIdx="2" presStyleCnt="3">
        <dgm:presLayoutVars>
          <dgm:bulletEnabled val="1"/>
        </dgm:presLayoutVars>
      </dgm:prSet>
      <dgm:spPr/>
    </dgm:pt>
  </dgm:ptLst>
  <dgm:cxnLst>
    <dgm:cxn modelId="{D61E5C26-74B0-499B-AE9C-E563216E43A9}" type="presOf" srcId="{C8895F15-6DD8-4D01-9267-36B3872340AD}" destId="{B33A579C-F53D-43AD-B0ED-CF2BE722AA31}" srcOrd="1" destOrd="0" presId="urn:microsoft.com/office/officeart/2005/8/layout/process1"/>
    <dgm:cxn modelId="{EE311B32-A70D-4ADE-B079-1E396AB979C7}" type="presOf" srcId="{2FD6B182-CF17-4B81-B4BB-58E384209941}" destId="{E8E60DD2-7B4B-4D7D-A6F1-57AE66696B1D}" srcOrd="1" destOrd="0" presId="urn:microsoft.com/office/officeart/2005/8/layout/process1"/>
    <dgm:cxn modelId="{1BEAAD60-F9E7-4417-B3D4-42BB68E8D14E}" srcId="{34778223-2F5A-42BE-A1BB-DDB4A329CB43}" destId="{1FDF550B-9390-4B29-8B86-86D9DA6B6739}" srcOrd="1" destOrd="0" parTransId="{9896C4A2-B69A-4714-BEE6-E41C5AD87887}" sibTransId="{C8895F15-6DD8-4D01-9267-36B3872340AD}"/>
    <dgm:cxn modelId="{BAE1CE56-87F7-4435-A9AA-E0BE6FC21FCE}" type="presOf" srcId="{2FD6B182-CF17-4B81-B4BB-58E384209941}" destId="{C3550AE3-EAA5-4345-96A2-2D49ABF0C995}" srcOrd="0" destOrd="0" presId="urn:microsoft.com/office/officeart/2005/8/layout/process1"/>
    <dgm:cxn modelId="{AF68127A-1381-4B01-8846-AC9F2C0C70FA}" type="presOf" srcId="{34778223-2F5A-42BE-A1BB-DDB4A329CB43}" destId="{6060F630-C6F6-4C37-9F8F-BB94C92808D6}" srcOrd="0" destOrd="0" presId="urn:microsoft.com/office/officeart/2005/8/layout/process1"/>
    <dgm:cxn modelId="{9C78D47F-D7ED-4B8F-83C6-F892BB5FD215}" type="presOf" srcId="{C8895F15-6DD8-4D01-9267-36B3872340AD}" destId="{D9CD9F60-125D-422C-A4B2-7AB9DC41F197}" srcOrd="0" destOrd="0" presId="urn:microsoft.com/office/officeart/2005/8/layout/process1"/>
    <dgm:cxn modelId="{0FC5D0A0-8E8C-4344-8A38-CEC209F321D1}" srcId="{34778223-2F5A-42BE-A1BB-DDB4A329CB43}" destId="{B37E1A67-30E4-439C-BA90-062466E68D9C}" srcOrd="2" destOrd="0" parTransId="{94129B2C-8779-4450-8A1A-8A2BBCDC1936}" sibTransId="{D09BD33B-E58F-4C72-B677-6350C000C8F3}"/>
    <dgm:cxn modelId="{1FA7A4D2-D2EE-4C75-98E7-0B8D6EFBFFB4}" srcId="{34778223-2F5A-42BE-A1BB-DDB4A329CB43}" destId="{5C12A0B9-68AA-4B0D-9539-6B0878A116F4}" srcOrd="0" destOrd="0" parTransId="{7933A5E7-E41C-46CD-B24F-305935E50301}" sibTransId="{2FD6B182-CF17-4B81-B4BB-58E384209941}"/>
    <dgm:cxn modelId="{E5FC59DD-7D69-4A67-BFD2-7559A5A3BEF1}" type="presOf" srcId="{5C12A0B9-68AA-4B0D-9539-6B0878A116F4}" destId="{E40EF4B3-8BA8-436A-B15B-C0F795B9ECAC}" srcOrd="0" destOrd="0" presId="urn:microsoft.com/office/officeart/2005/8/layout/process1"/>
    <dgm:cxn modelId="{D3D660E6-56C4-405B-BB73-F32788882AD7}" type="presOf" srcId="{1FDF550B-9390-4B29-8B86-86D9DA6B6739}" destId="{8D6DEFCB-1384-46AE-A406-C24CBCF29DBA}" srcOrd="0" destOrd="0" presId="urn:microsoft.com/office/officeart/2005/8/layout/process1"/>
    <dgm:cxn modelId="{055C8EEB-E23F-4B8C-825E-521B00738F62}" type="presOf" srcId="{B37E1A67-30E4-439C-BA90-062466E68D9C}" destId="{904AA21A-6637-412F-8D19-6AEBE54B6CFC}" srcOrd="0" destOrd="0" presId="urn:microsoft.com/office/officeart/2005/8/layout/process1"/>
    <dgm:cxn modelId="{898E3607-B3A0-4B30-A135-36F3E1846908}" type="presParOf" srcId="{6060F630-C6F6-4C37-9F8F-BB94C92808D6}" destId="{E40EF4B3-8BA8-436A-B15B-C0F795B9ECAC}" srcOrd="0" destOrd="0" presId="urn:microsoft.com/office/officeart/2005/8/layout/process1"/>
    <dgm:cxn modelId="{0C914C3E-C002-4C24-AADF-6294C64A8FF1}" type="presParOf" srcId="{6060F630-C6F6-4C37-9F8F-BB94C92808D6}" destId="{C3550AE3-EAA5-4345-96A2-2D49ABF0C995}" srcOrd="1" destOrd="0" presId="urn:microsoft.com/office/officeart/2005/8/layout/process1"/>
    <dgm:cxn modelId="{8BF316FE-F613-467F-93BB-BFDD01C90D24}" type="presParOf" srcId="{C3550AE3-EAA5-4345-96A2-2D49ABF0C995}" destId="{E8E60DD2-7B4B-4D7D-A6F1-57AE66696B1D}" srcOrd="0" destOrd="0" presId="urn:microsoft.com/office/officeart/2005/8/layout/process1"/>
    <dgm:cxn modelId="{3664CBB9-6F07-4A4C-880C-A4789BA1595B}" type="presParOf" srcId="{6060F630-C6F6-4C37-9F8F-BB94C92808D6}" destId="{8D6DEFCB-1384-46AE-A406-C24CBCF29DBA}" srcOrd="2" destOrd="0" presId="urn:microsoft.com/office/officeart/2005/8/layout/process1"/>
    <dgm:cxn modelId="{C422A048-578C-462B-A4E9-E3AA3D57C748}" type="presParOf" srcId="{6060F630-C6F6-4C37-9F8F-BB94C92808D6}" destId="{D9CD9F60-125D-422C-A4B2-7AB9DC41F197}" srcOrd="3" destOrd="0" presId="urn:microsoft.com/office/officeart/2005/8/layout/process1"/>
    <dgm:cxn modelId="{941F0BDF-641A-450B-91A9-92C9D697F5D4}" type="presParOf" srcId="{D9CD9F60-125D-422C-A4B2-7AB9DC41F197}" destId="{B33A579C-F53D-43AD-B0ED-CF2BE722AA31}" srcOrd="0" destOrd="0" presId="urn:microsoft.com/office/officeart/2005/8/layout/process1"/>
    <dgm:cxn modelId="{D7FD23B7-CE1E-4010-9B18-18065CF0429D}" type="presParOf" srcId="{6060F630-C6F6-4C37-9F8F-BB94C92808D6}" destId="{904AA21A-6637-412F-8D19-6AEBE54B6CF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3A8D19-9928-444A-9473-F4FCCE20ED5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C3607B-AF2B-4756-A212-8CF7813D3627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High performance</a:t>
          </a:r>
          <a:endParaRPr lang="en-US" dirty="0"/>
        </a:p>
      </dgm:t>
    </dgm:pt>
    <dgm:pt modelId="{109C30FF-9E75-4803-8CF3-ED5669D6B4C8}" type="parTrans" cxnId="{6721379D-F13A-4C3D-BC2D-FA57A4BD2EF7}">
      <dgm:prSet/>
      <dgm:spPr/>
      <dgm:t>
        <a:bodyPr/>
        <a:lstStyle/>
        <a:p>
          <a:endParaRPr lang="en-US"/>
        </a:p>
      </dgm:t>
    </dgm:pt>
    <dgm:pt modelId="{8C39233E-D192-43C5-93E7-BDDFAD7D2124}" type="sibTrans" cxnId="{6721379D-F13A-4C3D-BC2D-FA57A4BD2EF7}">
      <dgm:prSet/>
      <dgm:spPr/>
      <dgm:t>
        <a:bodyPr/>
        <a:lstStyle/>
        <a:p>
          <a:endParaRPr lang="en-US"/>
        </a:p>
      </dgm:t>
    </dgm:pt>
    <dgm:pt modelId="{45C94CEC-4E4F-4078-90AD-FB536F6C8BEE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F</a:t>
          </a:r>
          <a:r>
            <a:rPr lang="en-US" dirty="0"/>
            <a:t>ree for </a:t>
          </a:r>
          <a:r>
            <a:rPr lang="pl-PL" dirty="0"/>
            <a:t>the</a:t>
          </a:r>
          <a:r>
            <a:rPr lang="en-US" dirty="0"/>
            <a:t> users</a:t>
          </a:r>
        </a:p>
      </dgm:t>
    </dgm:pt>
    <dgm:pt modelId="{7DF26F7C-C473-441E-A924-561085575A06}" type="parTrans" cxnId="{231FC76B-CF7C-407C-BD0B-BD3B14A94E8B}">
      <dgm:prSet/>
      <dgm:spPr/>
      <dgm:t>
        <a:bodyPr/>
        <a:lstStyle/>
        <a:p>
          <a:endParaRPr lang="en-US"/>
        </a:p>
      </dgm:t>
    </dgm:pt>
    <dgm:pt modelId="{A24EDE21-8967-49DF-A552-52026F0283BE}" type="sibTrans" cxnId="{231FC76B-CF7C-407C-BD0B-BD3B14A94E8B}">
      <dgm:prSet/>
      <dgm:spPr/>
      <dgm:t>
        <a:bodyPr/>
        <a:lstStyle/>
        <a:p>
          <a:endParaRPr lang="en-US"/>
        </a:p>
      </dgm:t>
    </dgm:pt>
    <dgm:pt modelId="{D2F9CCCA-5B48-4173-902B-343D6BAEA9EA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Easily accessible</a:t>
          </a:r>
          <a:endParaRPr lang="en-US" dirty="0"/>
        </a:p>
      </dgm:t>
    </dgm:pt>
    <dgm:pt modelId="{79DAEE0E-5573-4DC0-8883-BAEFB4393104}" type="parTrans" cxnId="{6576D4B9-5FAB-49D2-8B10-797DBC071446}">
      <dgm:prSet/>
      <dgm:spPr/>
      <dgm:t>
        <a:bodyPr/>
        <a:lstStyle/>
        <a:p>
          <a:endParaRPr lang="en-US"/>
        </a:p>
      </dgm:t>
    </dgm:pt>
    <dgm:pt modelId="{42A4BE2C-B62F-4A7D-B5D0-F541F3B790AC}" type="sibTrans" cxnId="{6576D4B9-5FAB-49D2-8B10-797DBC071446}">
      <dgm:prSet/>
      <dgm:spPr/>
      <dgm:t>
        <a:bodyPr/>
        <a:lstStyle/>
        <a:p>
          <a:endParaRPr lang="en-US"/>
        </a:p>
      </dgm:t>
    </dgm:pt>
    <dgm:pt modelId="{9D473485-C142-4564-BBCD-4EF7A3D1B037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No fancy cryptographic stuff</a:t>
          </a:r>
          <a:endParaRPr lang="en-US" dirty="0"/>
        </a:p>
      </dgm:t>
    </dgm:pt>
    <dgm:pt modelId="{5148B9DC-A9F9-48DC-AE64-CCB7766F1FAE}" type="parTrans" cxnId="{29778977-44D5-4582-B8EF-15203F29E02E}">
      <dgm:prSet/>
      <dgm:spPr/>
      <dgm:t>
        <a:bodyPr/>
        <a:lstStyle/>
        <a:p>
          <a:endParaRPr lang="en-US"/>
        </a:p>
      </dgm:t>
    </dgm:pt>
    <dgm:pt modelId="{3E3FE5B7-608E-4DC4-98E8-BB1D140C7CBF}" type="sibTrans" cxnId="{29778977-44D5-4582-B8EF-15203F29E02E}">
      <dgm:prSet/>
      <dgm:spPr/>
      <dgm:t>
        <a:bodyPr/>
        <a:lstStyle/>
        <a:p>
          <a:endParaRPr lang="en-US"/>
        </a:p>
      </dgm:t>
    </dgm:pt>
    <dgm:pt modelId="{09AF070C-DE89-454B-B19D-31147DBE84E0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Bug recovery</a:t>
          </a:r>
          <a:endParaRPr lang="en-US" dirty="0"/>
        </a:p>
      </dgm:t>
    </dgm:pt>
    <dgm:pt modelId="{4E06E9FC-E79B-439D-B868-2067228A9893}" type="parTrans" cxnId="{0C7E34C2-4BE2-478A-A12B-72B123455B4F}">
      <dgm:prSet/>
      <dgm:spPr/>
      <dgm:t>
        <a:bodyPr/>
        <a:lstStyle/>
        <a:p>
          <a:endParaRPr lang="en-US"/>
        </a:p>
      </dgm:t>
    </dgm:pt>
    <dgm:pt modelId="{6DEECC23-8184-4A0D-AFB2-BBC6BF0B4E3A}" type="sibTrans" cxnId="{0C7E34C2-4BE2-478A-A12B-72B123455B4F}">
      <dgm:prSet/>
      <dgm:spPr/>
      <dgm:t>
        <a:bodyPr/>
        <a:lstStyle/>
        <a:p>
          <a:endParaRPr lang="en-US"/>
        </a:p>
      </dgm:t>
    </dgm:pt>
    <dgm:pt modelId="{27D5A443-7A9F-4D45-ACC2-832D11609D04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Upgrad</a:t>
          </a:r>
          <a:r>
            <a:rPr lang="en-US" dirty="0"/>
            <a:t>ability</a:t>
          </a:r>
        </a:p>
      </dgm:t>
    </dgm:pt>
    <dgm:pt modelId="{C6CC0868-4A93-4F52-A46C-F93F01CEF7BF}" type="parTrans" cxnId="{751EA63F-D804-45BF-9360-AB5314116B35}">
      <dgm:prSet/>
      <dgm:spPr/>
      <dgm:t>
        <a:bodyPr/>
        <a:lstStyle/>
        <a:p>
          <a:endParaRPr lang="en-US"/>
        </a:p>
      </dgm:t>
    </dgm:pt>
    <dgm:pt modelId="{B838B120-6DCB-48A8-8335-C22A7E26DF75}" type="sibTrans" cxnId="{751EA63F-D804-45BF-9360-AB5314116B35}">
      <dgm:prSet/>
      <dgm:spPr/>
      <dgm:t>
        <a:bodyPr/>
        <a:lstStyle/>
        <a:p>
          <a:endParaRPr lang="en-US"/>
        </a:p>
      </dgm:t>
    </dgm:pt>
    <dgm:pt modelId="{00A841FA-7991-4974-B555-505C72F7D5BD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Account recovery</a:t>
          </a:r>
          <a:endParaRPr lang="en-US" dirty="0"/>
        </a:p>
      </dgm:t>
    </dgm:pt>
    <dgm:pt modelId="{CA44DEFD-8BAB-4028-AD84-9F7690E6F744}" type="parTrans" cxnId="{FEF74AFF-4A69-412E-A86B-3FFE6FBD5590}">
      <dgm:prSet/>
      <dgm:spPr/>
      <dgm:t>
        <a:bodyPr/>
        <a:lstStyle/>
        <a:p>
          <a:endParaRPr lang="en-US"/>
        </a:p>
      </dgm:t>
    </dgm:pt>
    <dgm:pt modelId="{4CE18368-18F8-4363-8833-0D2B00AE263F}" type="sibTrans" cxnId="{FEF74AFF-4A69-412E-A86B-3FFE6FBD5590}">
      <dgm:prSet/>
      <dgm:spPr/>
      <dgm:t>
        <a:bodyPr/>
        <a:lstStyle/>
        <a:p>
          <a:endParaRPr lang="en-US"/>
        </a:p>
      </dgm:t>
    </dgm:pt>
    <dgm:pt modelId="{BB69705B-6A1A-4ED7-9D77-CEC2E4C37543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en-US" dirty="0"/>
            <a:t>Privacy protection</a:t>
          </a:r>
        </a:p>
      </dgm:t>
    </dgm:pt>
    <dgm:pt modelId="{CCC11648-634A-4B76-93AA-56A713D96942}" type="parTrans" cxnId="{8CDC065F-618F-4D84-8EC6-B173800CBC44}">
      <dgm:prSet/>
      <dgm:spPr/>
      <dgm:t>
        <a:bodyPr/>
        <a:lstStyle/>
        <a:p>
          <a:endParaRPr lang="en-US"/>
        </a:p>
      </dgm:t>
    </dgm:pt>
    <dgm:pt modelId="{CD41C0E5-0E3E-4BFA-9EB5-EB2A3A73EAFF}" type="sibTrans" cxnId="{8CDC065F-618F-4D84-8EC6-B173800CBC44}">
      <dgm:prSet/>
      <dgm:spPr/>
      <dgm:t>
        <a:bodyPr/>
        <a:lstStyle/>
        <a:p>
          <a:endParaRPr lang="en-US"/>
        </a:p>
      </dgm:t>
    </dgm:pt>
    <dgm:pt modelId="{2E7779F8-9597-48DE-A30E-10F434DB44DD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Access to other blockchains</a:t>
          </a:r>
          <a:endParaRPr lang="en-US" dirty="0"/>
        </a:p>
      </dgm:t>
    </dgm:pt>
    <dgm:pt modelId="{190B2766-003D-4E45-B604-7F3680CAABBC}" type="parTrans" cxnId="{E23D42BA-D4AF-4E1B-AF45-3F090DC8A89D}">
      <dgm:prSet/>
      <dgm:spPr/>
      <dgm:t>
        <a:bodyPr/>
        <a:lstStyle/>
        <a:p>
          <a:endParaRPr lang="en-US"/>
        </a:p>
      </dgm:t>
    </dgm:pt>
    <dgm:pt modelId="{4AD26C92-E2E7-43EF-ACC8-291851F9818F}" type="sibTrans" cxnId="{E23D42BA-D4AF-4E1B-AF45-3F090DC8A89D}">
      <dgm:prSet/>
      <dgm:spPr/>
      <dgm:t>
        <a:bodyPr/>
        <a:lstStyle/>
        <a:p>
          <a:endParaRPr lang="en-US"/>
        </a:p>
      </dgm:t>
    </dgm:pt>
    <dgm:pt modelId="{7E2BA4B2-D7BF-4A87-A8A8-F915BA70222F}" type="pres">
      <dgm:prSet presAssocID="{3F3A8D19-9928-444A-9473-F4FCCE20ED5C}" presName="diagram" presStyleCnt="0">
        <dgm:presLayoutVars>
          <dgm:dir/>
          <dgm:resizeHandles val="exact"/>
        </dgm:presLayoutVars>
      </dgm:prSet>
      <dgm:spPr/>
    </dgm:pt>
    <dgm:pt modelId="{5D47B770-909F-4D01-B7B4-1417CD065F32}" type="pres">
      <dgm:prSet presAssocID="{BFC3607B-AF2B-4756-A212-8CF7813D3627}" presName="node" presStyleLbl="node1" presStyleIdx="0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7BF038DC-0A47-4380-BF1C-F9279CA0B39A}" type="pres">
      <dgm:prSet presAssocID="{8C39233E-D192-43C5-93E7-BDDFAD7D2124}" presName="sibTrans" presStyleCnt="0"/>
      <dgm:spPr/>
    </dgm:pt>
    <dgm:pt modelId="{7B5C8E6C-B1DD-4104-BF80-9F55C42CF881}" type="pres">
      <dgm:prSet presAssocID="{45C94CEC-4E4F-4078-90AD-FB536F6C8BEE}" presName="node" presStyleLbl="node1" presStyleIdx="1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A93F1F30-52F7-43BE-890C-C9016CC567F8}" type="pres">
      <dgm:prSet presAssocID="{A24EDE21-8967-49DF-A552-52026F0283BE}" presName="sibTrans" presStyleCnt="0"/>
      <dgm:spPr/>
    </dgm:pt>
    <dgm:pt modelId="{FC43ABC7-80D6-491C-868D-8CA38D93C0E3}" type="pres">
      <dgm:prSet presAssocID="{D2F9CCCA-5B48-4173-902B-343D6BAEA9EA}" presName="node" presStyleLbl="node1" presStyleIdx="2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2B8A80FF-DF87-4A13-AC79-597F09E49275}" type="pres">
      <dgm:prSet presAssocID="{42A4BE2C-B62F-4A7D-B5D0-F541F3B790AC}" presName="sibTrans" presStyleCnt="0"/>
      <dgm:spPr/>
    </dgm:pt>
    <dgm:pt modelId="{CFC14D72-3DEE-4323-8D5F-A80E7FF093E9}" type="pres">
      <dgm:prSet presAssocID="{9D473485-C142-4564-BBCD-4EF7A3D1B037}" presName="node" presStyleLbl="node1" presStyleIdx="3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8BCE6FD6-8841-45CB-A583-4D5D380EE61C}" type="pres">
      <dgm:prSet presAssocID="{3E3FE5B7-608E-4DC4-98E8-BB1D140C7CBF}" presName="sibTrans" presStyleCnt="0"/>
      <dgm:spPr/>
    </dgm:pt>
    <dgm:pt modelId="{743BDB22-4AB2-4313-AE0C-E8B12DBBCE48}" type="pres">
      <dgm:prSet presAssocID="{00A841FA-7991-4974-B555-505C72F7D5BD}" presName="node" presStyleLbl="node1" presStyleIdx="4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3D5C379-006B-42BD-8987-0F004479AC07}" type="pres">
      <dgm:prSet presAssocID="{4CE18368-18F8-4363-8833-0D2B00AE263F}" presName="sibTrans" presStyleCnt="0"/>
      <dgm:spPr/>
    </dgm:pt>
    <dgm:pt modelId="{A0DC8542-8B24-4A58-BEA8-80B2EB970C4D}" type="pres">
      <dgm:prSet presAssocID="{BB69705B-6A1A-4ED7-9D77-CEC2E4C37543}" presName="node" presStyleLbl="node1" presStyleIdx="5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8ED10F22-4393-4269-988E-518470EA684D}" type="pres">
      <dgm:prSet presAssocID="{CD41C0E5-0E3E-4BFA-9EB5-EB2A3A73EAFF}" presName="sibTrans" presStyleCnt="0"/>
      <dgm:spPr/>
    </dgm:pt>
    <dgm:pt modelId="{6F35FF30-D242-4CDF-AD07-638240FF4DBA}" type="pres">
      <dgm:prSet presAssocID="{2E7779F8-9597-48DE-A30E-10F434DB44DD}" presName="node" presStyleLbl="node1" presStyleIdx="6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FBEA866-A979-4F9E-BC2E-044E11777E60}" type="pres">
      <dgm:prSet presAssocID="{4AD26C92-E2E7-43EF-ACC8-291851F9818F}" presName="sibTrans" presStyleCnt="0"/>
      <dgm:spPr/>
    </dgm:pt>
    <dgm:pt modelId="{1C5FAA48-34BD-4DD2-A546-2C808759AACF}" type="pres">
      <dgm:prSet presAssocID="{27D5A443-7A9F-4D45-ACC2-832D11609D04}" presName="node" presStyleLbl="node1" presStyleIdx="7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5214BA60-C569-4676-85FE-E7FDCDE91B6B}" type="pres">
      <dgm:prSet presAssocID="{B838B120-6DCB-48A8-8335-C22A7E26DF75}" presName="sibTrans" presStyleCnt="0"/>
      <dgm:spPr/>
    </dgm:pt>
    <dgm:pt modelId="{89F87C8D-7DC8-462D-A365-799EC96BB2EA}" type="pres">
      <dgm:prSet presAssocID="{09AF070C-DE89-454B-B19D-31147DBE84E0}" presName="node" presStyleLbl="node1" presStyleIdx="8" presStyleCnt="9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91954D17-E161-4AC6-A893-4338CCCC62ED}" type="presOf" srcId="{3F3A8D19-9928-444A-9473-F4FCCE20ED5C}" destId="{7E2BA4B2-D7BF-4A87-A8A8-F915BA70222F}" srcOrd="0" destOrd="0" presId="urn:microsoft.com/office/officeart/2005/8/layout/default"/>
    <dgm:cxn modelId="{80D84C2B-559A-4105-912F-B89319667440}" type="presOf" srcId="{9D473485-C142-4564-BBCD-4EF7A3D1B037}" destId="{CFC14D72-3DEE-4323-8D5F-A80E7FF093E9}" srcOrd="0" destOrd="0" presId="urn:microsoft.com/office/officeart/2005/8/layout/default"/>
    <dgm:cxn modelId="{751EA63F-D804-45BF-9360-AB5314116B35}" srcId="{3F3A8D19-9928-444A-9473-F4FCCE20ED5C}" destId="{27D5A443-7A9F-4D45-ACC2-832D11609D04}" srcOrd="7" destOrd="0" parTransId="{C6CC0868-4A93-4F52-A46C-F93F01CEF7BF}" sibTransId="{B838B120-6DCB-48A8-8335-C22A7E26DF75}"/>
    <dgm:cxn modelId="{8CDC065F-618F-4D84-8EC6-B173800CBC44}" srcId="{3F3A8D19-9928-444A-9473-F4FCCE20ED5C}" destId="{BB69705B-6A1A-4ED7-9D77-CEC2E4C37543}" srcOrd="5" destOrd="0" parTransId="{CCC11648-634A-4B76-93AA-56A713D96942}" sibTransId="{CD41C0E5-0E3E-4BFA-9EB5-EB2A3A73EAFF}"/>
    <dgm:cxn modelId="{D6183466-A990-4514-9055-2A7C03EECC1F}" type="presOf" srcId="{BFC3607B-AF2B-4756-A212-8CF7813D3627}" destId="{5D47B770-909F-4D01-B7B4-1417CD065F32}" srcOrd="0" destOrd="0" presId="urn:microsoft.com/office/officeart/2005/8/layout/default"/>
    <dgm:cxn modelId="{B36AE368-4831-4844-AF6D-A4C4377E9BBA}" type="presOf" srcId="{45C94CEC-4E4F-4078-90AD-FB536F6C8BEE}" destId="{7B5C8E6C-B1DD-4104-BF80-9F55C42CF881}" srcOrd="0" destOrd="0" presId="urn:microsoft.com/office/officeart/2005/8/layout/default"/>
    <dgm:cxn modelId="{231FC76B-CF7C-407C-BD0B-BD3B14A94E8B}" srcId="{3F3A8D19-9928-444A-9473-F4FCCE20ED5C}" destId="{45C94CEC-4E4F-4078-90AD-FB536F6C8BEE}" srcOrd="1" destOrd="0" parTransId="{7DF26F7C-C473-441E-A924-561085575A06}" sibTransId="{A24EDE21-8967-49DF-A552-52026F0283BE}"/>
    <dgm:cxn modelId="{A381176F-D7CF-4D09-81C3-FD1078477A3C}" type="presOf" srcId="{2E7779F8-9597-48DE-A30E-10F434DB44DD}" destId="{6F35FF30-D242-4CDF-AD07-638240FF4DBA}" srcOrd="0" destOrd="0" presId="urn:microsoft.com/office/officeart/2005/8/layout/default"/>
    <dgm:cxn modelId="{29778977-44D5-4582-B8EF-15203F29E02E}" srcId="{3F3A8D19-9928-444A-9473-F4FCCE20ED5C}" destId="{9D473485-C142-4564-BBCD-4EF7A3D1B037}" srcOrd="3" destOrd="0" parTransId="{5148B9DC-A9F9-48DC-AE64-CCB7766F1FAE}" sibTransId="{3E3FE5B7-608E-4DC4-98E8-BB1D140C7CBF}"/>
    <dgm:cxn modelId="{CA9B3380-CAAF-4E07-8A23-978A2A472A8D}" type="presOf" srcId="{00A841FA-7991-4974-B555-505C72F7D5BD}" destId="{743BDB22-4AB2-4313-AE0C-E8B12DBBCE48}" srcOrd="0" destOrd="0" presId="urn:microsoft.com/office/officeart/2005/8/layout/default"/>
    <dgm:cxn modelId="{B9A3A889-B11A-4C10-8889-27605EA24812}" type="presOf" srcId="{09AF070C-DE89-454B-B19D-31147DBE84E0}" destId="{89F87C8D-7DC8-462D-A365-799EC96BB2EA}" srcOrd="0" destOrd="0" presId="urn:microsoft.com/office/officeart/2005/8/layout/default"/>
    <dgm:cxn modelId="{6721379D-F13A-4C3D-BC2D-FA57A4BD2EF7}" srcId="{3F3A8D19-9928-444A-9473-F4FCCE20ED5C}" destId="{BFC3607B-AF2B-4756-A212-8CF7813D3627}" srcOrd="0" destOrd="0" parTransId="{109C30FF-9E75-4803-8CF3-ED5669D6B4C8}" sibTransId="{8C39233E-D192-43C5-93E7-BDDFAD7D2124}"/>
    <dgm:cxn modelId="{FFA0ECB1-5575-4085-B91F-C277800C2611}" type="presOf" srcId="{D2F9CCCA-5B48-4173-902B-343D6BAEA9EA}" destId="{FC43ABC7-80D6-491C-868D-8CA38D93C0E3}" srcOrd="0" destOrd="0" presId="urn:microsoft.com/office/officeart/2005/8/layout/default"/>
    <dgm:cxn modelId="{6576D4B9-5FAB-49D2-8B10-797DBC071446}" srcId="{3F3A8D19-9928-444A-9473-F4FCCE20ED5C}" destId="{D2F9CCCA-5B48-4173-902B-343D6BAEA9EA}" srcOrd="2" destOrd="0" parTransId="{79DAEE0E-5573-4DC0-8883-BAEFB4393104}" sibTransId="{42A4BE2C-B62F-4A7D-B5D0-F541F3B790AC}"/>
    <dgm:cxn modelId="{E23D42BA-D4AF-4E1B-AF45-3F090DC8A89D}" srcId="{3F3A8D19-9928-444A-9473-F4FCCE20ED5C}" destId="{2E7779F8-9597-48DE-A30E-10F434DB44DD}" srcOrd="6" destOrd="0" parTransId="{190B2766-003D-4E45-B604-7F3680CAABBC}" sibTransId="{4AD26C92-E2E7-43EF-ACC8-291851F9818F}"/>
    <dgm:cxn modelId="{0C7E34C2-4BE2-478A-A12B-72B123455B4F}" srcId="{3F3A8D19-9928-444A-9473-F4FCCE20ED5C}" destId="{09AF070C-DE89-454B-B19D-31147DBE84E0}" srcOrd="8" destOrd="0" parTransId="{4E06E9FC-E79B-439D-B868-2067228A9893}" sibTransId="{6DEECC23-8184-4A0D-AFB2-BBC6BF0B4E3A}"/>
    <dgm:cxn modelId="{C493FECF-E5E7-4029-B3DD-98BE913745AB}" type="presOf" srcId="{BB69705B-6A1A-4ED7-9D77-CEC2E4C37543}" destId="{A0DC8542-8B24-4A58-BEA8-80B2EB970C4D}" srcOrd="0" destOrd="0" presId="urn:microsoft.com/office/officeart/2005/8/layout/default"/>
    <dgm:cxn modelId="{A987E2D3-1375-488A-8F5A-3ED73C501783}" type="presOf" srcId="{27D5A443-7A9F-4D45-ACC2-832D11609D04}" destId="{1C5FAA48-34BD-4DD2-A546-2C808759AACF}" srcOrd="0" destOrd="0" presId="urn:microsoft.com/office/officeart/2005/8/layout/default"/>
    <dgm:cxn modelId="{FEF74AFF-4A69-412E-A86B-3FFE6FBD5590}" srcId="{3F3A8D19-9928-444A-9473-F4FCCE20ED5C}" destId="{00A841FA-7991-4974-B555-505C72F7D5BD}" srcOrd="4" destOrd="0" parTransId="{CA44DEFD-8BAB-4028-AD84-9F7690E6F744}" sibTransId="{4CE18368-18F8-4363-8833-0D2B00AE263F}"/>
    <dgm:cxn modelId="{71E9CC55-0B17-4F6B-8C73-52FDCCD35677}" type="presParOf" srcId="{7E2BA4B2-D7BF-4A87-A8A8-F915BA70222F}" destId="{5D47B770-909F-4D01-B7B4-1417CD065F32}" srcOrd="0" destOrd="0" presId="urn:microsoft.com/office/officeart/2005/8/layout/default"/>
    <dgm:cxn modelId="{EF826E82-1935-4CF7-86FB-6B56B1974AE8}" type="presParOf" srcId="{7E2BA4B2-D7BF-4A87-A8A8-F915BA70222F}" destId="{7BF038DC-0A47-4380-BF1C-F9279CA0B39A}" srcOrd="1" destOrd="0" presId="urn:microsoft.com/office/officeart/2005/8/layout/default"/>
    <dgm:cxn modelId="{1A69AE04-EDAB-4506-A67B-444B387DA431}" type="presParOf" srcId="{7E2BA4B2-D7BF-4A87-A8A8-F915BA70222F}" destId="{7B5C8E6C-B1DD-4104-BF80-9F55C42CF881}" srcOrd="2" destOrd="0" presId="urn:microsoft.com/office/officeart/2005/8/layout/default"/>
    <dgm:cxn modelId="{A257F981-36B8-4BBE-8C91-5F38C29B12C4}" type="presParOf" srcId="{7E2BA4B2-D7BF-4A87-A8A8-F915BA70222F}" destId="{A93F1F30-52F7-43BE-890C-C9016CC567F8}" srcOrd="3" destOrd="0" presId="urn:microsoft.com/office/officeart/2005/8/layout/default"/>
    <dgm:cxn modelId="{2600A985-E510-492D-9A59-B2DBDAFC1F02}" type="presParOf" srcId="{7E2BA4B2-D7BF-4A87-A8A8-F915BA70222F}" destId="{FC43ABC7-80D6-491C-868D-8CA38D93C0E3}" srcOrd="4" destOrd="0" presId="urn:microsoft.com/office/officeart/2005/8/layout/default"/>
    <dgm:cxn modelId="{FEC00463-C449-4B9F-BFE4-8AE3411E3125}" type="presParOf" srcId="{7E2BA4B2-D7BF-4A87-A8A8-F915BA70222F}" destId="{2B8A80FF-DF87-4A13-AC79-597F09E49275}" srcOrd="5" destOrd="0" presId="urn:microsoft.com/office/officeart/2005/8/layout/default"/>
    <dgm:cxn modelId="{51943353-ADFD-4958-A69D-EFDF51C17207}" type="presParOf" srcId="{7E2BA4B2-D7BF-4A87-A8A8-F915BA70222F}" destId="{CFC14D72-3DEE-4323-8D5F-A80E7FF093E9}" srcOrd="6" destOrd="0" presId="urn:microsoft.com/office/officeart/2005/8/layout/default"/>
    <dgm:cxn modelId="{7ED0B251-FEFA-4CE4-B84B-02DC73A11173}" type="presParOf" srcId="{7E2BA4B2-D7BF-4A87-A8A8-F915BA70222F}" destId="{8BCE6FD6-8841-45CB-A583-4D5D380EE61C}" srcOrd="7" destOrd="0" presId="urn:microsoft.com/office/officeart/2005/8/layout/default"/>
    <dgm:cxn modelId="{68F68A6A-6FCA-4EC2-B2B5-04D8E2078608}" type="presParOf" srcId="{7E2BA4B2-D7BF-4A87-A8A8-F915BA70222F}" destId="{743BDB22-4AB2-4313-AE0C-E8B12DBBCE48}" srcOrd="8" destOrd="0" presId="urn:microsoft.com/office/officeart/2005/8/layout/default"/>
    <dgm:cxn modelId="{96DFAF5C-71A9-499C-BA80-FBE7B5D5C692}" type="presParOf" srcId="{7E2BA4B2-D7BF-4A87-A8A8-F915BA70222F}" destId="{13D5C379-006B-42BD-8987-0F004479AC07}" srcOrd="9" destOrd="0" presId="urn:microsoft.com/office/officeart/2005/8/layout/default"/>
    <dgm:cxn modelId="{19493341-834C-4CB9-9CFC-9327C0AB688B}" type="presParOf" srcId="{7E2BA4B2-D7BF-4A87-A8A8-F915BA70222F}" destId="{A0DC8542-8B24-4A58-BEA8-80B2EB970C4D}" srcOrd="10" destOrd="0" presId="urn:microsoft.com/office/officeart/2005/8/layout/default"/>
    <dgm:cxn modelId="{A9CEBBAC-B3F8-498C-B4C4-6FCB756702F2}" type="presParOf" srcId="{7E2BA4B2-D7BF-4A87-A8A8-F915BA70222F}" destId="{8ED10F22-4393-4269-988E-518470EA684D}" srcOrd="11" destOrd="0" presId="urn:microsoft.com/office/officeart/2005/8/layout/default"/>
    <dgm:cxn modelId="{7E32D40A-AA7F-43B0-AE63-8570722D86D7}" type="presParOf" srcId="{7E2BA4B2-D7BF-4A87-A8A8-F915BA70222F}" destId="{6F35FF30-D242-4CDF-AD07-638240FF4DBA}" srcOrd="12" destOrd="0" presId="urn:microsoft.com/office/officeart/2005/8/layout/default"/>
    <dgm:cxn modelId="{824131FA-F1C6-4C0E-829D-820F486C9B2B}" type="presParOf" srcId="{7E2BA4B2-D7BF-4A87-A8A8-F915BA70222F}" destId="{1FBEA866-A979-4F9E-BC2E-044E11777E60}" srcOrd="13" destOrd="0" presId="urn:microsoft.com/office/officeart/2005/8/layout/default"/>
    <dgm:cxn modelId="{863D8C82-A6BB-46A8-9B59-9EA98B46AEA7}" type="presParOf" srcId="{7E2BA4B2-D7BF-4A87-A8A8-F915BA70222F}" destId="{1C5FAA48-34BD-4DD2-A546-2C808759AACF}" srcOrd="14" destOrd="0" presId="urn:microsoft.com/office/officeart/2005/8/layout/default"/>
    <dgm:cxn modelId="{F9766133-51DF-44D6-ADE1-2955A79FD6BF}" type="presParOf" srcId="{7E2BA4B2-D7BF-4A87-A8A8-F915BA70222F}" destId="{5214BA60-C569-4676-85FE-E7FDCDE91B6B}" srcOrd="15" destOrd="0" presId="urn:microsoft.com/office/officeart/2005/8/layout/default"/>
    <dgm:cxn modelId="{203B74EE-8337-4DA3-BEA4-D6F48F0685C8}" type="presParOf" srcId="{7E2BA4B2-D7BF-4A87-A8A8-F915BA70222F}" destId="{89F87C8D-7DC8-462D-A365-799EC96BB2EA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33CACE-0D31-4C84-B714-15662A3F88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6AC7F3-8783-4357-B6A9-596057B997B9}">
      <dgm:prSet/>
      <dgm:spPr/>
      <dgm:t>
        <a:bodyPr/>
        <a:lstStyle/>
        <a:p>
          <a:r>
            <a:rPr lang="pl-PL" dirty="0" err="1"/>
            <a:t>Infrastructure</a:t>
          </a:r>
          <a:r>
            <a:rPr lang="pl-PL" dirty="0"/>
            <a:t> for </a:t>
          </a:r>
          <a:r>
            <a:rPr lang="pl-PL" dirty="0" err="1"/>
            <a:t>apps</a:t>
          </a:r>
          <a:endParaRPr lang="en-US" dirty="0"/>
        </a:p>
      </dgm:t>
    </dgm:pt>
    <dgm:pt modelId="{64126B8F-581C-4FA7-8790-A2F8ED4A715E}" type="parTrans" cxnId="{16894CC1-F459-4AC5-BE8E-0C14F94695FB}">
      <dgm:prSet/>
      <dgm:spPr/>
      <dgm:t>
        <a:bodyPr/>
        <a:lstStyle/>
        <a:p>
          <a:endParaRPr lang="en-US"/>
        </a:p>
      </dgm:t>
    </dgm:pt>
    <dgm:pt modelId="{41863476-0FE8-4F91-95D4-BD0A4A95DBE6}" type="sibTrans" cxnId="{16894CC1-F459-4AC5-BE8E-0C14F94695FB}">
      <dgm:prSet/>
      <dgm:spPr/>
      <dgm:t>
        <a:bodyPr/>
        <a:lstStyle/>
        <a:p>
          <a:endParaRPr lang="en-US"/>
        </a:p>
      </dgm:t>
    </dgm:pt>
    <dgm:pt modelId="{3FE485AC-205C-40B1-B5AD-C74537E67A56}">
      <dgm:prSet/>
      <dgm:spPr/>
      <dgm:t>
        <a:bodyPr/>
        <a:lstStyle/>
        <a:p>
          <a:r>
            <a:rPr lang="en-US" dirty="0"/>
            <a:t>Upgradeable apps</a:t>
          </a:r>
        </a:p>
      </dgm:t>
    </dgm:pt>
    <dgm:pt modelId="{83BF40A1-16E8-478B-B044-D5E2D2925EC2}" type="parTrans" cxnId="{E2B59CC6-E4EE-4F57-A92D-234FD894E74D}">
      <dgm:prSet/>
      <dgm:spPr/>
      <dgm:t>
        <a:bodyPr/>
        <a:lstStyle/>
        <a:p>
          <a:endParaRPr lang="en-US"/>
        </a:p>
      </dgm:t>
    </dgm:pt>
    <dgm:pt modelId="{4CB716D3-7945-4632-A90C-FE4241F99444}" type="sibTrans" cxnId="{E2B59CC6-E4EE-4F57-A92D-234FD894E74D}">
      <dgm:prSet/>
      <dgm:spPr/>
      <dgm:t>
        <a:bodyPr/>
        <a:lstStyle/>
        <a:p>
          <a:endParaRPr lang="en-US"/>
        </a:p>
      </dgm:t>
    </dgm:pt>
    <dgm:pt modelId="{D35F5E83-DE2E-41A3-81E0-630E259D080C}">
      <dgm:prSet/>
      <dgm:spPr/>
      <dgm:t>
        <a:bodyPr/>
        <a:lstStyle/>
        <a:p>
          <a:r>
            <a:rPr lang="en-US" dirty="0"/>
            <a:t>Asynchronous communication</a:t>
          </a:r>
        </a:p>
      </dgm:t>
    </dgm:pt>
    <dgm:pt modelId="{C7FDA902-A864-446C-B909-16C608FB1620}" type="parTrans" cxnId="{AB0FB798-9C61-4545-B139-DB8959791C5C}">
      <dgm:prSet/>
      <dgm:spPr/>
      <dgm:t>
        <a:bodyPr/>
        <a:lstStyle/>
        <a:p>
          <a:endParaRPr lang="en-US"/>
        </a:p>
      </dgm:t>
    </dgm:pt>
    <dgm:pt modelId="{C6DFE011-7D57-48DB-AFB0-ADEAE2C19C88}" type="sibTrans" cxnId="{AB0FB798-9C61-4545-B139-DB8959791C5C}">
      <dgm:prSet/>
      <dgm:spPr/>
      <dgm:t>
        <a:bodyPr/>
        <a:lstStyle/>
        <a:p>
          <a:endParaRPr lang="en-US"/>
        </a:p>
      </dgm:t>
    </dgm:pt>
    <dgm:pt modelId="{09704DF0-8D21-443B-B81C-C6BEE5238C8F}">
      <dgm:prSet/>
      <dgm:spPr/>
      <dgm:t>
        <a:bodyPr/>
        <a:lstStyle/>
        <a:p>
          <a:r>
            <a:rPr lang="pl-PL" dirty="0"/>
            <a:t>No </a:t>
          </a:r>
          <a:r>
            <a:rPr lang="pl-PL" dirty="0" err="1"/>
            <a:t>transaction</a:t>
          </a:r>
          <a:r>
            <a:rPr lang="pl-PL" dirty="0"/>
            <a:t> </a:t>
          </a:r>
          <a:r>
            <a:rPr lang="pl-PL" dirty="0" err="1"/>
            <a:t>fees</a:t>
          </a:r>
          <a:endParaRPr lang="en-US" dirty="0"/>
        </a:p>
      </dgm:t>
    </dgm:pt>
    <dgm:pt modelId="{BB48C75E-32DC-415D-876C-2970A4B3C0F5}" type="parTrans" cxnId="{B529A46D-9591-44E3-B04E-F6AA042EDEDB}">
      <dgm:prSet/>
      <dgm:spPr/>
      <dgm:t>
        <a:bodyPr/>
        <a:lstStyle/>
        <a:p>
          <a:endParaRPr lang="en-US"/>
        </a:p>
      </dgm:t>
    </dgm:pt>
    <dgm:pt modelId="{BF02F04C-4DC9-42B7-9FDB-CF681DD1329A}" type="sibTrans" cxnId="{B529A46D-9591-44E3-B04E-F6AA042EDEDB}">
      <dgm:prSet/>
      <dgm:spPr/>
      <dgm:t>
        <a:bodyPr/>
        <a:lstStyle/>
        <a:p>
          <a:endParaRPr lang="en-US"/>
        </a:p>
      </dgm:t>
    </dgm:pt>
    <dgm:pt modelId="{7B64A5BF-AC6D-49CE-8DC4-D54C9DBD1515}">
      <dgm:prSet/>
      <dgm:spPr/>
      <dgm:t>
        <a:bodyPr/>
        <a:lstStyle/>
        <a:p>
          <a:r>
            <a:rPr lang="pl-PL" dirty="0"/>
            <a:t>Processing </a:t>
          </a:r>
          <a:r>
            <a:rPr lang="pl-PL" dirty="0" err="1"/>
            <a:t>power</a:t>
          </a:r>
          <a:endParaRPr lang="en-US" dirty="0"/>
        </a:p>
      </dgm:t>
    </dgm:pt>
    <dgm:pt modelId="{68B0BD0C-9426-443D-BDBB-7A7AD6A5B634}" type="parTrans" cxnId="{B496A311-74C7-4E0C-AF9A-ECB203599DAB}">
      <dgm:prSet/>
      <dgm:spPr/>
      <dgm:t>
        <a:bodyPr/>
        <a:lstStyle/>
        <a:p>
          <a:endParaRPr lang="en-US"/>
        </a:p>
      </dgm:t>
    </dgm:pt>
    <dgm:pt modelId="{65D5B0CA-038B-4B3C-A745-67B4A2549D76}" type="sibTrans" cxnId="{B496A311-74C7-4E0C-AF9A-ECB203599DAB}">
      <dgm:prSet/>
      <dgm:spPr/>
      <dgm:t>
        <a:bodyPr/>
        <a:lstStyle/>
        <a:p>
          <a:endParaRPr lang="en-US"/>
        </a:p>
      </dgm:t>
    </dgm:pt>
    <dgm:pt modelId="{7F5F6C20-C038-400E-86E0-4DFFD0287A32}">
      <dgm:prSet/>
      <dgm:spPr/>
      <dgm:t>
        <a:bodyPr/>
        <a:lstStyle/>
        <a:p>
          <a:r>
            <a:rPr lang="pl-PL" dirty="0" err="1"/>
            <a:t>Built</a:t>
          </a:r>
          <a:r>
            <a:rPr lang="pl-PL" dirty="0"/>
            <a:t>-in </a:t>
          </a:r>
          <a:r>
            <a:rPr lang="pl-PL" dirty="0" err="1"/>
            <a:t>governance</a:t>
          </a:r>
          <a:endParaRPr lang="en-US" dirty="0"/>
        </a:p>
      </dgm:t>
    </dgm:pt>
    <dgm:pt modelId="{BFD83FF4-412F-40E2-9674-ED386B0073E4}" type="sibTrans" cxnId="{566B7CB1-F7EC-492A-B972-C4A677C71845}">
      <dgm:prSet/>
      <dgm:spPr/>
      <dgm:t>
        <a:bodyPr/>
        <a:lstStyle/>
        <a:p>
          <a:endParaRPr lang="en-US"/>
        </a:p>
      </dgm:t>
    </dgm:pt>
    <dgm:pt modelId="{1C6C3434-7E60-4425-B02B-FD9B7F6AE40E}" type="parTrans" cxnId="{566B7CB1-F7EC-492A-B972-C4A677C71845}">
      <dgm:prSet/>
      <dgm:spPr/>
      <dgm:t>
        <a:bodyPr/>
        <a:lstStyle/>
        <a:p>
          <a:endParaRPr lang="en-US"/>
        </a:p>
      </dgm:t>
    </dgm:pt>
    <dgm:pt modelId="{33407008-5A4D-4E6B-8983-2B02D2BC9832}" type="pres">
      <dgm:prSet presAssocID="{F533CACE-0D31-4C84-B714-15662A3F88B8}" presName="compositeShape" presStyleCnt="0">
        <dgm:presLayoutVars>
          <dgm:chMax val="7"/>
          <dgm:dir/>
          <dgm:resizeHandles val="exact"/>
        </dgm:presLayoutVars>
      </dgm:prSet>
      <dgm:spPr/>
    </dgm:pt>
    <dgm:pt modelId="{309B67DA-2D1C-4FA0-A057-AAA502257B1F}" type="pres">
      <dgm:prSet presAssocID="{7F5F6C20-C038-400E-86E0-4DFFD0287A32}" presName="circ1" presStyleLbl="vennNode1" presStyleIdx="0" presStyleCnt="6"/>
      <dgm:spPr>
        <a:solidFill>
          <a:schemeClr val="tx2">
            <a:lumMod val="50000"/>
            <a:alpha val="50000"/>
          </a:schemeClr>
        </a:solidFill>
      </dgm:spPr>
    </dgm:pt>
    <dgm:pt modelId="{7C114DA8-F87D-4BB8-9FD2-F861144ECBF8}" type="pres">
      <dgm:prSet presAssocID="{7F5F6C20-C038-400E-86E0-4DFFD0287A3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9F94F0-D867-4D5C-9DB8-32A4BB29A86E}" type="pres">
      <dgm:prSet presAssocID="{A16AC7F3-8783-4357-B6A9-596057B997B9}" presName="circ2" presStyleLbl="vennNode1" presStyleIdx="1" presStyleCnt="6"/>
      <dgm:spPr>
        <a:solidFill>
          <a:schemeClr val="tx2">
            <a:lumMod val="50000"/>
            <a:alpha val="50000"/>
          </a:schemeClr>
        </a:solidFill>
      </dgm:spPr>
    </dgm:pt>
    <dgm:pt modelId="{5806DEF0-51FC-46B4-8654-976106031F3B}" type="pres">
      <dgm:prSet presAssocID="{A16AC7F3-8783-4357-B6A9-596057B997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781-C847-405D-9457-C8C7C0A2115A}" type="pres">
      <dgm:prSet presAssocID="{3FE485AC-205C-40B1-B5AD-C74537E67A56}" presName="circ3" presStyleLbl="vennNode1" presStyleIdx="2" presStyleCnt="6"/>
      <dgm:spPr>
        <a:solidFill>
          <a:schemeClr val="tx2">
            <a:lumMod val="50000"/>
            <a:alpha val="50000"/>
          </a:schemeClr>
        </a:solidFill>
      </dgm:spPr>
    </dgm:pt>
    <dgm:pt modelId="{89F167A0-43D6-4CE2-BA62-987099A42E9D}" type="pres">
      <dgm:prSet presAssocID="{3FE485AC-205C-40B1-B5AD-C74537E67A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85F570-5567-4A4A-9679-04E6BA477D92}" type="pres">
      <dgm:prSet presAssocID="{D35F5E83-DE2E-41A3-81E0-630E259D080C}" presName="circ4" presStyleLbl="vennNode1" presStyleIdx="3" presStyleCnt="6"/>
      <dgm:spPr>
        <a:solidFill>
          <a:schemeClr val="tx2">
            <a:lumMod val="50000"/>
            <a:alpha val="50000"/>
          </a:schemeClr>
        </a:solidFill>
      </dgm:spPr>
    </dgm:pt>
    <dgm:pt modelId="{C382CE2B-5E35-42F7-9956-F2E635268BFB}" type="pres">
      <dgm:prSet presAssocID="{D35F5E83-DE2E-41A3-81E0-630E259D080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637D48-BB19-4A05-9D9E-F5B61541AE5D}" type="pres">
      <dgm:prSet presAssocID="{09704DF0-8D21-443B-B81C-C6BEE5238C8F}" presName="circ5" presStyleLbl="vennNode1" presStyleIdx="4" presStyleCnt="6"/>
      <dgm:spPr>
        <a:solidFill>
          <a:schemeClr val="tx2">
            <a:lumMod val="50000"/>
            <a:alpha val="50000"/>
          </a:schemeClr>
        </a:solidFill>
      </dgm:spPr>
    </dgm:pt>
    <dgm:pt modelId="{D2D8A173-5DA7-487E-8ED3-0AAE949B2A77}" type="pres">
      <dgm:prSet presAssocID="{09704DF0-8D21-443B-B81C-C6BEE5238C8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FB55F1-F2B3-4C04-9C60-549D2DB7BD5C}" type="pres">
      <dgm:prSet presAssocID="{7B64A5BF-AC6D-49CE-8DC4-D54C9DBD1515}" presName="circ6" presStyleLbl="vennNode1" presStyleIdx="5" presStyleCnt="6"/>
      <dgm:spPr>
        <a:solidFill>
          <a:schemeClr val="tx2">
            <a:lumMod val="50000"/>
            <a:alpha val="50000"/>
          </a:schemeClr>
        </a:solidFill>
      </dgm:spPr>
    </dgm:pt>
    <dgm:pt modelId="{2D31233E-D601-4846-AFBE-9EFB4F4CB88D}" type="pres">
      <dgm:prSet presAssocID="{7B64A5BF-AC6D-49CE-8DC4-D54C9DBD151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6A311-74C7-4E0C-AF9A-ECB203599DAB}" srcId="{F533CACE-0D31-4C84-B714-15662A3F88B8}" destId="{7B64A5BF-AC6D-49CE-8DC4-D54C9DBD1515}" srcOrd="5" destOrd="0" parTransId="{68B0BD0C-9426-443D-BDBB-7A7AD6A5B634}" sibTransId="{65D5B0CA-038B-4B3C-A745-67B4A2549D76}"/>
    <dgm:cxn modelId="{B529A46D-9591-44E3-B04E-F6AA042EDEDB}" srcId="{F533CACE-0D31-4C84-B714-15662A3F88B8}" destId="{09704DF0-8D21-443B-B81C-C6BEE5238C8F}" srcOrd="4" destOrd="0" parTransId="{BB48C75E-32DC-415D-876C-2970A4B3C0F5}" sibTransId="{BF02F04C-4DC9-42B7-9FDB-CF681DD1329A}"/>
    <dgm:cxn modelId="{64E04D72-BA11-4C4A-9F4F-E6EA47036671}" type="presOf" srcId="{F533CACE-0D31-4C84-B714-15662A3F88B8}" destId="{33407008-5A4D-4E6B-8983-2B02D2BC9832}" srcOrd="0" destOrd="0" presId="urn:microsoft.com/office/officeart/2005/8/layout/venn1"/>
    <dgm:cxn modelId="{F09DA088-393D-4CB6-99E5-4D88A5191F97}" type="presOf" srcId="{A16AC7F3-8783-4357-B6A9-596057B997B9}" destId="{5806DEF0-51FC-46B4-8654-976106031F3B}" srcOrd="0" destOrd="0" presId="urn:microsoft.com/office/officeart/2005/8/layout/venn1"/>
    <dgm:cxn modelId="{AB0FB798-9C61-4545-B139-DB8959791C5C}" srcId="{F533CACE-0D31-4C84-B714-15662A3F88B8}" destId="{D35F5E83-DE2E-41A3-81E0-630E259D080C}" srcOrd="3" destOrd="0" parTransId="{C7FDA902-A864-446C-B909-16C608FB1620}" sibTransId="{C6DFE011-7D57-48DB-AFB0-ADEAE2C19C88}"/>
    <dgm:cxn modelId="{CD914E9B-848E-4764-87C1-3120BCBD4A5B}" type="presOf" srcId="{09704DF0-8D21-443B-B81C-C6BEE5238C8F}" destId="{D2D8A173-5DA7-487E-8ED3-0AAE949B2A77}" srcOrd="0" destOrd="0" presId="urn:microsoft.com/office/officeart/2005/8/layout/venn1"/>
    <dgm:cxn modelId="{0346329E-D53C-49A3-A7A5-CB6208364404}" type="presOf" srcId="{3FE485AC-205C-40B1-B5AD-C74537E67A56}" destId="{89F167A0-43D6-4CE2-BA62-987099A42E9D}" srcOrd="0" destOrd="0" presId="urn:microsoft.com/office/officeart/2005/8/layout/venn1"/>
    <dgm:cxn modelId="{566B7CB1-F7EC-492A-B972-C4A677C71845}" srcId="{F533CACE-0D31-4C84-B714-15662A3F88B8}" destId="{7F5F6C20-C038-400E-86E0-4DFFD0287A32}" srcOrd="0" destOrd="0" parTransId="{1C6C3434-7E60-4425-B02B-FD9B7F6AE40E}" sibTransId="{BFD83FF4-412F-40E2-9674-ED386B0073E4}"/>
    <dgm:cxn modelId="{16894CC1-F459-4AC5-BE8E-0C14F94695FB}" srcId="{F533CACE-0D31-4C84-B714-15662A3F88B8}" destId="{A16AC7F3-8783-4357-B6A9-596057B997B9}" srcOrd="1" destOrd="0" parTransId="{64126B8F-581C-4FA7-8790-A2F8ED4A715E}" sibTransId="{41863476-0FE8-4F91-95D4-BD0A4A95DBE6}"/>
    <dgm:cxn modelId="{E2B59CC6-E4EE-4F57-A92D-234FD894E74D}" srcId="{F533CACE-0D31-4C84-B714-15662A3F88B8}" destId="{3FE485AC-205C-40B1-B5AD-C74537E67A56}" srcOrd="2" destOrd="0" parTransId="{83BF40A1-16E8-478B-B044-D5E2D2925EC2}" sibTransId="{4CB716D3-7945-4632-A90C-FE4241F99444}"/>
    <dgm:cxn modelId="{1090C4C7-6D0D-4173-92EE-EF79368940BB}" type="presOf" srcId="{7B64A5BF-AC6D-49CE-8DC4-D54C9DBD1515}" destId="{2D31233E-D601-4846-AFBE-9EFB4F4CB88D}" srcOrd="0" destOrd="0" presId="urn:microsoft.com/office/officeart/2005/8/layout/venn1"/>
    <dgm:cxn modelId="{88E4B2D1-8C88-4167-8E9B-AFD021A4FECC}" type="presOf" srcId="{D35F5E83-DE2E-41A3-81E0-630E259D080C}" destId="{C382CE2B-5E35-42F7-9956-F2E635268BFB}" srcOrd="0" destOrd="0" presId="urn:microsoft.com/office/officeart/2005/8/layout/venn1"/>
    <dgm:cxn modelId="{7F31FBF1-ED02-43D1-B81E-36FED8053E12}" type="presOf" srcId="{7F5F6C20-C038-400E-86E0-4DFFD0287A32}" destId="{7C114DA8-F87D-4BB8-9FD2-F861144ECBF8}" srcOrd="0" destOrd="0" presId="urn:microsoft.com/office/officeart/2005/8/layout/venn1"/>
    <dgm:cxn modelId="{753173C0-8BD4-43BD-B026-B5950BEC1919}" type="presParOf" srcId="{33407008-5A4D-4E6B-8983-2B02D2BC9832}" destId="{309B67DA-2D1C-4FA0-A057-AAA502257B1F}" srcOrd="0" destOrd="0" presId="urn:microsoft.com/office/officeart/2005/8/layout/venn1"/>
    <dgm:cxn modelId="{90924522-8DCE-40E3-AE5B-B7F34EBF6747}" type="presParOf" srcId="{33407008-5A4D-4E6B-8983-2B02D2BC9832}" destId="{7C114DA8-F87D-4BB8-9FD2-F861144ECBF8}" srcOrd="1" destOrd="0" presId="urn:microsoft.com/office/officeart/2005/8/layout/venn1"/>
    <dgm:cxn modelId="{083A02BC-CEF1-4ED1-86A0-71E37B62FE01}" type="presParOf" srcId="{33407008-5A4D-4E6B-8983-2B02D2BC9832}" destId="{2D9F94F0-D867-4D5C-9DB8-32A4BB29A86E}" srcOrd="2" destOrd="0" presId="urn:microsoft.com/office/officeart/2005/8/layout/venn1"/>
    <dgm:cxn modelId="{D6393B22-B0AF-437D-B02B-5EA23DD6F94B}" type="presParOf" srcId="{33407008-5A4D-4E6B-8983-2B02D2BC9832}" destId="{5806DEF0-51FC-46B4-8654-976106031F3B}" srcOrd="3" destOrd="0" presId="urn:microsoft.com/office/officeart/2005/8/layout/venn1"/>
    <dgm:cxn modelId="{949BCDE3-A453-4F07-B184-98B574F0E7F2}" type="presParOf" srcId="{33407008-5A4D-4E6B-8983-2B02D2BC9832}" destId="{A4AE2781-C847-405D-9457-C8C7C0A2115A}" srcOrd="4" destOrd="0" presId="urn:microsoft.com/office/officeart/2005/8/layout/venn1"/>
    <dgm:cxn modelId="{EED0EA16-2E14-49AA-927A-F6DE2B269C01}" type="presParOf" srcId="{33407008-5A4D-4E6B-8983-2B02D2BC9832}" destId="{89F167A0-43D6-4CE2-BA62-987099A42E9D}" srcOrd="5" destOrd="0" presId="urn:microsoft.com/office/officeart/2005/8/layout/venn1"/>
    <dgm:cxn modelId="{43237B8A-394D-4550-883F-34C0F5B77B59}" type="presParOf" srcId="{33407008-5A4D-4E6B-8983-2B02D2BC9832}" destId="{1985F570-5567-4A4A-9679-04E6BA477D92}" srcOrd="6" destOrd="0" presId="urn:microsoft.com/office/officeart/2005/8/layout/venn1"/>
    <dgm:cxn modelId="{637096BD-4B29-498D-9F0D-62C972809C68}" type="presParOf" srcId="{33407008-5A4D-4E6B-8983-2B02D2BC9832}" destId="{C382CE2B-5E35-42F7-9956-F2E635268BFB}" srcOrd="7" destOrd="0" presId="urn:microsoft.com/office/officeart/2005/8/layout/venn1"/>
    <dgm:cxn modelId="{B1319674-1110-4ED9-8AE4-2C8507A6DDCE}" type="presParOf" srcId="{33407008-5A4D-4E6B-8983-2B02D2BC9832}" destId="{E3637D48-BB19-4A05-9D9E-F5B61541AE5D}" srcOrd="8" destOrd="0" presId="urn:microsoft.com/office/officeart/2005/8/layout/venn1"/>
    <dgm:cxn modelId="{2604F4C1-11B6-4D44-AC2A-AC4FAA07AE54}" type="presParOf" srcId="{33407008-5A4D-4E6B-8983-2B02D2BC9832}" destId="{D2D8A173-5DA7-487E-8ED3-0AAE949B2A77}" srcOrd="9" destOrd="0" presId="urn:microsoft.com/office/officeart/2005/8/layout/venn1"/>
    <dgm:cxn modelId="{F6A31FDD-1AA7-4914-9673-AE94D4167311}" type="presParOf" srcId="{33407008-5A4D-4E6B-8983-2B02D2BC9832}" destId="{92FB55F1-F2B3-4C04-9C60-549D2DB7BD5C}" srcOrd="10" destOrd="0" presId="urn:microsoft.com/office/officeart/2005/8/layout/venn1"/>
    <dgm:cxn modelId="{A97CC7D4-CD33-4240-A8A3-5559AF825C73}" type="presParOf" srcId="{33407008-5A4D-4E6B-8983-2B02D2BC9832}" destId="{2D31233E-D601-4846-AFBE-9EFB4F4CB88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EF4B3-8BA8-436A-B15B-C0F795B9ECAC}">
      <dsp:nvSpPr>
        <dsp:cNvPr id="0" name=""/>
        <dsp:cNvSpPr/>
      </dsp:nvSpPr>
      <dsp:spPr>
        <a:xfrm>
          <a:off x="8706" y="127190"/>
          <a:ext cx="2602259" cy="1561355"/>
        </a:xfrm>
        <a:prstGeom prst="roundRect">
          <a:avLst>
            <a:gd name="adj" fmla="val 10000"/>
          </a:avLst>
        </a:prstGeom>
        <a:solidFill>
          <a:schemeClr val="tx1">
            <a:lumMod val="75000"/>
            <a:alpha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</a:t>
          </a:r>
          <a:r>
            <a:rPr lang="en-US" sz="2700" kern="1200" dirty="0" err="1"/>
            <a:t>ystem</a:t>
          </a:r>
          <a:r>
            <a:rPr lang="pl-PL" sz="2700" kern="1200" dirty="0"/>
            <a:t> for</a:t>
          </a:r>
          <a:br>
            <a:rPr lang="pl-PL" sz="2700" kern="1200" dirty="0"/>
          </a:br>
          <a:r>
            <a:rPr lang="pl-PL" sz="2700" kern="1200" dirty="0" err="1"/>
            <a:t>simple</a:t>
          </a:r>
          <a:r>
            <a:rPr lang="pl-PL" sz="2700" kern="1200" dirty="0"/>
            <a:t> </a:t>
          </a:r>
          <a:r>
            <a:rPr lang="pl-PL" sz="2700" kern="1200" dirty="0" err="1"/>
            <a:t>payments</a:t>
          </a:r>
          <a:br>
            <a:rPr lang="pl-PL" sz="2700" kern="1200" dirty="0"/>
          </a:br>
          <a:r>
            <a:rPr lang="pl-PL" sz="2700" kern="1200" dirty="0"/>
            <a:t>(Bitcoin)</a:t>
          </a:r>
          <a:endParaRPr lang="en-US" sz="2700" kern="1200" dirty="0"/>
        </a:p>
      </dsp:txBody>
      <dsp:txXfrm>
        <a:off x="54437" y="172921"/>
        <a:ext cx="2510797" cy="1469893"/>
      </dsp:txXfrm>
    </dsp:sp>
    <dsp:sp modelId="{C3550AE3-EAA5-4345-96A2-2D49ABF0C995}">
      <dsp:nvSpPr>
        <dsp:cNvPr id="0" name=""/>
        <dsp:cNvSpPr/>
      </dsp:nvSpPr>
      <dsp:spPr>
        <a:xfrm>
          <a:off x="2871191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871191" y="714260"/>
        <a:ext cx="386175" cy="387216"/>
      </dsp:txXfrm>
    </dsp:sp>
    <dsp:sp modelId="{8D6DEFCB-1384-46AE-A406-C24CBCF29DBA}">
      <dsp:nvSpPr>
        <dsp:cNvPr id="0" name=""/>
        <dsp:cNvSpPr/>
      </dsp:nvSpPr>
      <dsp:spPr>
        <a:xfrm>
          <a:off x="3651869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  <a:alpha val="56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br>
            <a:rPr lang="pl-PL" sz="2700" kern="1200" dirty="0"/>
          </a:br>
          <a:r>
            <a:rPr lang="pl-PL" sz="2700" kern="1200" dirty="0"/>
            <a:t>s</a:t>
          </a:r>
          <a:r>
            <a:rPr lang="en-US" sz="2700" kern="1200" dirty="0"/>
            <a:t>mart-contract</a:t>
          </a:r>
          <a:r>
            <a:rPr lang="pl-PL" sz="2700" kern="1200" dirty="0"/>
            <a:t>s</a:t>
          </a:r>
          <a:br>
            <a:rPr lang="pl-PL" sz="2700" kern="1200" dirty="0"/>
          </a:br>
          <a:r>
            <a:rPr lang="pl-PL" sz="2700" kern="1200" dirty="0"/>
            <a:t>(Ethereum)</a:t>
          </a:r>
          <a:endParaRPr lang="en-US" sz="2700" kern="1200" dirty="0"/>
        </a:p>
      </dsp:txBody>
      <dsp:txXfrm>
        <a:off x="3697600" y="172921"/>
        <a:ext cx="2510797" cy="1469893"/>
      </dsp:txXfrm>
    </dsp:sp>
    <dsp:sp modelId="{D9CD9F60-125D-422C-A4B2-7AB9DC41F197}">
      <dsp:nvSpPr>
        <dsp:cNvPr id="0" name=""/>
        <dsp:cNvSpPr/>
      </dsp:nvSpPr>
      <dsp:spPr>
        <a:xfrm>
          <a:off x="6514355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6514355" y="714260"/>
        <a:ext cx="386175" cy="387216"/>
      </dsp:txXfrm>
    </dsp:sp>
    <dsp:sp modelId="{904AA21A-6637-412F-8D19-6AEBE54B6CFC}">
      <dsp:nvSpPr>
        <dsp:cNvPr id="0" name=""/>
        <dsp:cNvSpPr/>
      </dsp:nvSpPr>
      <dsp:spPr>
        <a:xfrm>
          <a:off x="7295033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50000"/>
            <a:alpha val="58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r>
            <a:rPr lang="en-US" sz="2700" kern="1200" dirty="0"/>
            <a:t>decentralized apps</a:t>
          </a:r>
          <a:r>
            <a:rPr lang="pl-PL" sz="2700" kern="1200" dirty="0"/>
            <a:t> (EOS)</a:t>
          </a:r>
          <a:endParaRPr lang="en-US" sz="2700" kern="1200" dirty="0"/>
        </a:p>
      </dsp:txBody>
      <dsp:txXfrm>
        <a:off x="7340764" y="172921"/>
        <a:ext cx="2510797" cy="1469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7B770-909F-4D01-B7B4-1417CD065F32}">
      <dsp:nvSpPr>
        <dsp:cNvPr id="0" name=""/>
        <dsp:cNvSpPr/>
      </dsp:nvSpPr>
      <dsp:spPr>
        <a:xfrm>
          <a:off x="824868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High performance</a:t>
          </a:r>
          <a:endParaRPr lang="en-US" sz="2300" kern="1200" dirty="0"/>
        </a:p>
      </dsp:txBody>
      <dsp:txXfrm>
        <a:off x="883259" y="59826"/>
        <a:ext cx="1876780" cy="1079355"/>
      </dsp:txXfrm>
    </dsp:sp>
    <dsp:sp modelId="{7B5C8E6C-B1DD-4104-BF80-9F55C42CF881}">
      <dsp:nvSpPr>
        <dsp:cNvPr id="0" name=""/>
        <dsp:cNvSpPr/>
      </dsp:nvSpPr>
      <dsp:spPr>
        <a:xfrm>
          <a:off x="3017786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F</a:t>
          </a:r>
          <a:r>
            <a:rPr lang="en-US" sz="2300" kern="1200" dirty="0"/>
            <a:t>ree for </a:t>
          </a:r>
          <a:r>
            <a:rPr lang="pl-PL" sz="2300" kern="1200" dirty="0"/>
            <a:t>the</a:t>
          </a:r>
          <a:r>
            <a:rPr lang="en-US" sz="2300" kern="1200" dirty="0"/>
            <a:t> users</a:t>
          </a:r>
        </a:p>
      </dsp:txBody>
      <dsp:txXfrm>
        <a:off x="3076177" y="59826"/>
        <a:ext cx="1876780" cy="1079355"/>
      </dsp:txXfrm>
    </dsp:sp>
    <dsp:sp modelId="{FC43ABC7-80D6-491C-868D-8CA38D93C0E3}">
      <dsp:nvSpPr>
        <dsp:cNvPr id="0" name=""/>
        <dsp:cNvSpPr/>
      </dsp:nvSpPr>
      <dsp:spPr>
        <a:xfrm>
          <a:off x="5210704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Easily accessible</a:t>
          </a:r>
          <a:endParaRPr lang="en-US" sz="2300" kern="1200" dirty="0"/>
        </a:p>
      </dsp:txBody>
      <dsp:txXfrm>
        <a:off x="5269095" y="59826"/>
        <a:ext cx="1876780" cy="1079355"/>
      </dsp:txXfrm>
    </dsp:sp>
    <dsp:sp modelId="{CFC14D72-3DEE-4323-8D5F-A80E7FF093E9}">
      <dsp:nvSpPr>
        <dsp:cNvPr id="0" name=""/>
        <dsp:cNvSpPr/>
      </dsp:nvSpPr>
      <dsp:spPr>
        <a:xfrm>
          <a:off x="824868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No fancy cryptographic stuff</a:t>
          </a:r>
          <a:endParaRPr lang="en-US" sz="2300" kern="1200" dirty="0"/>
        </a:p>
      </dsp:txBody>
      <dsp:txXfrm>
        <a:off x="883259" y="1455319"/>
        <a:ext cx="1876780" cy="1079355"/>
      </dsp:txXfrm>
    </dsp:sp>
    <dsp:sp modelId="{743BDB22-4AB2-4313-AE0C-E8B12DBBCE48}">
      <dsp:nvSpPr>
        <dsp:cNvPr id="0" name=""/>
        <dsp:cNvSpPr/>
      </dsp:nvSpPr>
      <dsp:spPr>
        <a:xfrm>
          <a:off x="3017786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Account recovery</a:t>
          </a:r>
          <a:endParaRPr lang="en-US" sz="2300" kern="1200" dirty="0"/>
        </a:p>
      </dsp:txBody>
      <dsp:txXfrm>
        <a:off x="3076177" y="1455319"/>
        <a:ext cx="1876780" cy="1079355"/>
      </dsp:txXfrm>
    </dsp:sp>
    <dsp:sp modelId="{A0DC8542-8B24-4A58-BEA8-80B2EB970C4D}">
      <dsp:nvSpPr>
        <dsp:cNvPr id="0" name=""/>
        <dsp:cNvSpPr/>
      </dsp:nvSpPr>
      <dsp:spPr>
        <a:xfrm>
          <a:off x="5210704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Privacy protection</a:t>
          </a:r>
        </a:p>
      </dsp:txBody>
      <dsp:txXfrm>
        <a:off x="5269095" y="1455319"/>
        <a:ext cx="1876780" cy="1079355"/>
      </dsp:txXfrm>
    </dsp:sp>
    <dsp:sp modelId="{6F35FF30-D242-4CDF-AD07-638240FF4DBA}">
      <dsp:nvSpPr>
        <dsp:cNvPr id="0" name=""/>
        <dsp:cNvSpPr/>
      </dsp:nvSpPr>
      <dsp:spPr>
        <a:xfrm>
          <a:off x="824868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Access to other blockchains</a:t>
          </a:r>
          <a:endParaRPr lang="en-US" sz="2300" kern="1200" dirty="0"/>
        </a:p>
      </dsp:txBody>
      <dsp:txXfrm>
        <a:off x="883259" y="2850813"/>
        <a:ext cx="1876780" cy="1079355"/>
      </dsp:txXfrm>
    </dsp:sp>
    <dsp:sp modelId="{1C5FAA48-34BD-4DD2-A546-2C808759AACF}">
      <dsp:nvSpPr>
        <dsp:cNvPr id="0" name=""/>
        <dsp:cNvSpPr/>
      </dsp:nvSpPr>
      <dsp:spPr>
        <a:xfrm>
          <a:off x="3017786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Upgrad</a:t>
          </a:r>
          <a:r>
            <a:rPr lang="en-US" sz="2300" kern="1200" dirty="0"/>
            <a:t>ability</a:t>
          </a:r>
        </a:p>
      </dsp:txBody>
      <dsp:txXfrm>
        <a:off x="3076177" y="2850813"/>
        <a:ext cx="1876780" cy="1079355"/>
      </dsp:txXfrm>
    </dsp:sp>
    <dsp:sp modelId="{89F87C8D-7DC8-462D-A365-799EC96BB2EA}">
      <dsp:nvSpPr>
        <dsp:cNvPr id="0" name=""/>
        <dsp:cNvSpPr/>
      </dsp:nvSpPr>
      <dsp:spPr>
        <a:xfrm>
          <a:off x="5210704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Bug recovery</a:t>
          </a:r>
          <a:endParaRPr lang="en-US" sz="2300" kern="1200" dirty="0"/>
        </a:p>
      </dsp:txBody>
      <dsp:txXfrm>
        <a:off x="5269095" y="2850813"/>
        <a:ext cx="1876780" cy="10793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B67DA-2D1C-4FA0-A057-AAA502257B1F}">
      <dsp:nvSpPr>
        <dsp:cNvPr id="0" name=""/>
        <dsp:cNvSpPr/>
      </dsp:nvSpPr>
      <dsp:spPr>
        <a:xfrm>
          <a:off x="4260494" y="957347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114DA8-F87D-4BB8-9FD2-F861144ECBF8}">
      <dsp:nvSpPr>
        <dsp:cNvPr id="0" name=""/>
        <dsp:cNvSpPr/>
      </dsp:nvSpPr>
      <dsp:spPr>
        <a:xfrm>
          <a:off x="4100174" y="0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Built</a:t>
          </a:r>
          <a:r>
            <a:rPr lang="pl-PL" sz="2100" kern="1200" dirty="0"/>
            <a:t>-in </a:t>
          </a:r>
          <a:r>
            <a:rPr lang="pl-PL" sz="2100" kern="1200" dirty="0" err="1"/>
            <a:t>governance</a:t>
          </a:r>
          <a:endParaRPr lang="en-US" sz="2100" kern="1200" dirty="0"/>
        </a:p>
      </dsp:txBody>
      <dsp:txXfrm>
        <a:off x="4100174" y="0"/>
        <a:ext cx="1603202" cy="873340"/>
      </dsp:txXfrm>
    </dsp:sp>
    <dsp:sp modelId="{2D9F94F0-D867-4D5C-9DB8-32A4BB29A86E}">
      <dsp:nvSpPr>
        <dsp:cNvPr id="0" name=""/>
        <dsp:cNvSpPr/>
      </dsp:nvSpPr>
      <dsp:spPr>
        <a:xfrm>
          <a:off x="4676793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06DEF0-51FC-46B4-8654-976106031F3B}">
      <dsp:nvSpPr>
        <dsp:cNvPr id="0" name=""/>
        <dsp:cNvSpPr/>
      </dsp:nvSpPr>
      <dsp:spPr>
        <a:xfrm>
          <a:off x="6054478" y="831752"/>
          <a:ext cx="1519301" cy="9565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Infrastructure</a:t>
          </a:r>
          <a:r>
            <a:rPr lang="pl-PL" sz="2100" kern="1200" dirty="0"/>
            <a:t> for </a:t>
          </a:r>
          <a:r>
            <a:rPr lang="pl-PL" sz="2100" kern="1200" dirty="0" err="1"/>
            <a:t>apps</a:t>
          </a:r>
          <a:endParaRPr lang="en-US" sz="2100" kern="1200" dirty="0"/>
        </a:p>
      </dsp:txBody>
      <dsp:txXfrm>
        <a:off x="6054478" y="831752"/>
        <a:ext cx="1519301" cy="956515"/>
      </dsp:txXfrm>
    </dsp:sp>
    <dsp:sp modelId="{A4AE2781-C847-405D-9457-C8C7C0A2115A}">
      <dsp:nvSpPr>
        <dsp:cNvPr id="0" name=""/>
        <dsp:cNvSpPr/>
      </dsp:nvSpPr>
      <dsp:spPr>
        <a:xfrm>
          <a:off x="4676793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F167A0-43D6-4CE2-BA62-987099A42E9D}">
      <dsp:nvSpPr>
        <dsp:cNvPr id="0" name=""/>
        <dsp:cNvSpPr/>
      </dsp:nvSpPr>
      <dsp:spPr>
        <a:xfrm>
          <a:off x="6054478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Upgradeable apps</a:t>
          </a:r>
        </a:p>
      </dsp:txBody>
      <dsp:txXfrm>
        <a:off x="6054478" y="2258207"/>
        <a:ext cx="1519301" cy="1068801"/>
      </dsp:txXfrm>
    </dsp:sp>
    <dsp:sp modelId="{1985F570-5567-4A4A-9679-04E6BA477D92}">
      <dsp:nvSpPr>
        <dsp:cNvPr id="0" name=""/>
        <dsp:cNvSpPr/>
      </dsp:nvSpPr>
      <dsp:spPr>
        <a:xfrm>
          <a:off x="4260494" y="1919268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82CE2B-5E35-42F7-9956-F2E635268BFB}">
      <dsp:nvSpPr>
        <dsp:cNvPr id="0" name=""/>
        <dsp:cNvSpPr/>
      </dsp:nvSpPr>
      <dsp:spPr>
        <a:xfrm>
          <a:off x="4100174" y="3285421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Asynchronous communication</a:t>
          </a:r>
        </a:p>
      </dsp:txBody>
      <dsp:txXfrm>
        <a:off x="4100174" y="3285421"/>
        <a:ext cx="1603202" cy="873340"/>
      </dsp:txXfrm>
    </dsp:sp>
    <dsp:sp modelId="{E3637D48-BB19-4A05-9D9E-F5B61541AE5D}">
      <dsp:nvSpPr>
        <dsp:cNvPr id="0" name=""/>
        <dsp:cNvSpPr/>
      </dsp:nvSpPr>
      <dsp:spPr>
        <a:xfrm>
          <a:off x="3844196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D8A173-5DA7-487E-8ED3-0AAE949B2A77}">
      <dsp:nvSpPr>
        <dsp:cNvPr id="0" name=""/>
        <dsp:cNvSpPr/>
      </dsp:nvSpPr>
      <dsp:spPr>
        <a:xfrm>
          <a:off x="2229771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No </a:t>
          </a:r>
          <a:r>
            <a:rPr lang="pl-PL" sz="2100" kern="1200" dirty="0" err="1"/>
            <a:t>transaction</a:t>
          </a:r>
          <a:r>
            <a:rPr lang="pl-PL" sz="2100" kern="1200" dirty="0"/>
            <a:t> </a:t>
          </a:r>
          <a:r>
            <a:rPr lang="pl-PL" sz="2100" kern="1200" dirty="0" err="1"/>
            <a:t>fees</a:t>
          </a:r>
          <a:endParaRPr lang="en-US" sz="2100" kern="1200" dirty="0"/>
        </a:p>
      </dsp:txBody>
      <dsp:txXfrm>
        <a:off x="2229771" y="2258207"/>
        <a:ext cx="1519301" cy="1068801"/>
      </dsp:txXfrm>
    </dsp:sp>
    <dsp:sp modelId="{92FB55F1-F2B3-4C04-9C60-549D2DB7BD5C}">
      <dsp:nvSpPr>
        <dsp:cNvPr id="0" name=""/>
        <dsp:cNvSpPr/>
      </dsp:nvSpPr>
      <dsp:spPr>
        <a:xfrm>
          <a:off x="3844196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31233E-D601-4846-AFBE-9EFB4F4CB88D}">
      <dsp:nvSpPr>
        <dsp:cNvPr id="0" name=""/>
        <dsp:cNvSpPr/>
      </dsp:nvSpPr>
      <dsp:spPr>
        <a:xfrm>
          <a:off x="2229771" y="831752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Processing </a:t>
          </a:r>
          <a:r>
            <a:rPr lang="pl-PL" sz="2100" kern="1200" dirty="0" err="1"/>
            <a:t>power</a:t>
          </a:r>
          <a:endParaRPr lang="en-US" sz="2100" kern="1200" dirty="0"/>
        </a:p>
      </dsp:txBody>
      <dsp:txXfrm>
        <a:off x="2229771" y="831752"/>
        <a:ext cx="1519301" cy="1068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EE66E-0075-4EC7-AFEF-A844E5107398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8CEC6-6647-4E08-96EC-6F66E0D22D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9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1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1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16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07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01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8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76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72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6943AF-B946-47F7-8510-2C710F5C29B5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6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6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Picture 10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5DF0A37-0DD6-44B2-8219-70877DEE77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6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74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4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1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FC34C841-AA86-495C-B24E-B863430967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025" y="6562725"/>
            <a:ext cx="1438444" cy="15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A5A6DA-0D5A-4395-B499-AFBD8E89CF9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875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7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8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1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2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4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2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1">
              <a:lumMod val="65000"/>
              <a:lumOff val="3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75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726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43AF-B946-47F7-8510-2C710F5C29B5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175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9666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00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6" y="685948"/>
            <a:ext cx="5855871" cy="2387600"/>
          </a:xfrm>
        </p:spPr>
        <p:txBody>
          <a:bodyPr>
            <a:normAutofit/>
          </a:bodyPr>
          <a:lstStyle/>
          <a:p>
            <a:r>
              <a:rPr lang="pl-PL" sz="7200" dirty="0"/>
              <a:t>EOS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6302" y="2908069"/>
            <a:ext cx="5855871" cy="1042404"/>
          </a:xfrm>
        </p:spPr>
        <p:txBody>
          <a:bodyPr>
            <a:normAutofit/>
          </a:bodyPr>
          <a:lstStyle/>
          <a:p>
            <a:r>
              <a:rPr lang="en-US" sz="2200" dirty="0"/>
              <a:t>a business</a:t>
            </a:r>
            <a:r>
              <a:rPr lang="pl-PL" sz="2200" dirty="0"/>
              <a:t>-</a:t>
            </a:r>
            <a:r>
              <a:rPr lang="en-US" sz="2200" dirty="0"/>
              <a:t>oriented platform for </a:t>
            </a:r>
            <a:r>
              <a:rPr lang="en-US" sz="2200" dirty="0" err="1"/>
              <a:t>decentrali</a:t>
            </a:r>
            <a:r>
              <a:rPr lang="pl-PL" sz="2200" dirty="0"/>
              <a:t>z</a:t>
            </a:r>
            <a:r>
              <a:rPr lang="en-US" sz="2200" dirty="0" err="1"/>
              <a:t>ed</a:t>
            </a:r>
            <a:r>
              <a:rPr lang="en-US" sz="2200" dirty="0"/>
              <a:t> applications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29726" y="4133353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  <p:pic>
        <p:nvPicPr>
          <p:cNvPr id="8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43A3460-271E-4093-8186-5BB8B8687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006" y="4469255"/>
            <a:ext cx="1878851" cy="20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3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power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EBDF418-DEF3-4C12-B891-79D312EBB9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871002"/>
              </p:ext>
            </p:extLst>
          </p:nvPr>
        </p:nvGraphicFramePr>
        <p:xfrm>
          <a:off x="1361752" y="2097089"/>
          <a:ext cx="7820034" cy="38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B8B55C-C0FD-48C4-A3DD-23718916F1ED}"/>
              </a:ext>
            </a:extLst>
          </p:cNvPr>
          <p:cNvSpPr txBox="1"/>
          <p:nvPr/>
        </p:nvSpPr>
        <p:spPr>
          <a:xfrm>
            <a:off x="1361753" y="6327159"/>
            <a:ext cx="362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</a:t>
            </a:r>
            <a:r>
              <a:rPr lang="en-GB" sz="1400" dirty="0">
                <a:solidFill>
                  <a:schemeClr val="tx1">
                    <a:lumMod val="65000"/>
                  </a:schemeClr>
                </a:solidFill>
              </a:rPr>
              <a:t>eos.io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754749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EB48-2301-42A7-B378-AD0F2D56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</p:spPr>
        <p:txBody>
          <a:bodyPr/>
          <a:lstStyle/>
          <a:p>
            <a:r>
              <a:rPr lang="en-GB" dirty="0"/>
              <a:t>TWO Different WAYs OF Building</a:t>
            </a:r>
            <a:br>
              <a:rPr lang="en-GB" dirty="0"/>
            </a:br>
            <a:r>
              <a:rPr lang="en-GB" dirty="0"/>
              <a:t>A Smart-contract platform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D345B7A-13C4-4FA6-8779-160758652903}"/>
              </a:ext>
            </a:extLst>
          </p:cNvPr>
          <p:cNvGrpSpPr/>
          <p:nvPr/>
        </p:nvGrpSpPr>
        <p:grpSpPr>
          <a:xfrm>
            <a:off x="6133777" y="2599372"/>
            <a:ext cx="2549971" cy="3279187"/>
            <a:chOff x="6314752" y="2504122"/>
            <a:chExt cx="2549971" cy="3279187"/>
          </a:xfrm>
        </p:grpSpPr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438A053C-68DA-4603-95D6-D24589591FA0}"/>
                </a:ext>
              </a:extLst>
            </p:cNvPr>
            <p:cNvSpPr txBox="1"/>
            <p:nvPr/>
          </p:nvSpPr>
          <p:spPr>
            <a:xfrm>
              <a:off x="6314752" y="2504122"/>
              <a:ext cx="2549971" cy="70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400"/>
                </a:lnSpc>
              </a:pPr>
              <a:r>
                <a:rPr lang="pl-PL" sz="2400" dirty="0"/>
                <a:t>From concrete to abstract</a:t>
              </a:r>
              <a:endParaRPr lang="en-US" sz="24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F238F4E-B40A-43E2-8F37-EE75A78764D9}"/>
                </a:ext>
              </a:extLst>
            </p:cNvPr>
            <p:cNvSpPr/>
            <p:nvPr/>
          </p:nvSpPr>
          <p:spPr>
            <a:xfrm>
              <a:off x="7090065" y="4103688"/>
              <a:ext cx="999345" cy="914400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1D66670-00F4-4B21-9226-8A279C696D10}"/>
                </a:ext>
              </a:extLst>
            </p:cNvPr>
            <p:cNvSpPr/>
            <p:nvPr/>
          </p:nvSpPr>
          <p:spPr>
            <a:xfrm>
              <a:off x="7487056" y="55679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E43ED7AF-3243-4E83-A774-F85D45A22E5D}"/>
                </a:ext>
              </a:extLst>
            </p:cNvPr>
            <p:cNvSpPr/>
            <p:nvPr/>
          </p:nvSpPr>
          <p:spPr>
            <a:xfrm flipV="1">
              <a:off x="7479419" y="4800600"/>
              <a:ext cx="242449" cy="658098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C6257FC-6FC0-4E95-8F9C-93CF6C79D357}"/>
                </a:ext>
              </a:extLst>
            </p:cNvPr>
            <p:cNvSpPr/>
            <p:nvPr/>
          </p:nvSpPr>
          <p:spPr>
            <a:xfrm>
              <a:off x="8649375" y="4430220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7FCFBC8E-0B15-42D5-8D7C-713FC89DE1C1}"/>
                </a:ext>
              </a:extLst>
            </p:cNvPr>
            <p:cNvSpPr/>
            <p:nvPr/>
          </p:nvSpPr>
          <p:spPr>
            <a:xfrm rot="5400000" flipH="1">
              <a:off x="8087970" y="4212023"/>
              <a:ext cx="242449" cy="651742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C12AF34-C6A5-482B-94E3-87385C74327C}"/>
                </a:ext>
              </a:extLst>
            </p:cNvPr>
            <p:cNvSpPr/>
            <p:nvPr/>
          </p:nvSpPr>
          <p:spPr>
            <a:xfrm rot="5400000">
              <a:off x="6314752" y="4457239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550058EE-D3A4-4CF9-8699-9048DE23FAAD}"/>
                </a:ext>
              </a:extLst>
            </p:cNvPr>
            <p:cNvSpPr/>
            <p:nvPr/>
          </p:nvSpPr>
          <p:spPr>
            <a:xfrm rot="16200000" flipH="1">
              <a:off x="6849055" y="4235017"/>
              <a:ext cx="242449" cy="651741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51EF46A-5EF7-4AF4-9679-4EC4DCFA356F}"/>
                </a:ext>
              </a:extLst>
            </p:cNvPr>
            <p:cNvSpPr/>
            <p:nvPr/>
          </p:nvSpPr>
          <p:spPr>
            <a:xfrm>
              <a:off x="7463335" y="33292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FCE93144-AA95-4787-9AB2-4B602FCA9E76}"/>
                </a:ext>
              </a:extLst>
            </p:cNvPr>
            <p:cNvSpPr/>
            <p:nvPr/>
          </p:nvSpPr>
          <p:spPr>
            <a:xfrm>
              <a:off x="7453810" y="3658475"/>
              <a:ext cx="242449" cy="658098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A8A2A71-4D71-495A-9232-0B104D8B214B}"/>
              </a:ext>
            </a:extLst>
          </p:cNvPr>
          <p:cNvGrpSpPr/>
          <p:nvPr/>
        </p:nvGrpSpPr>
        <p:grpSpPr>
          <a:xfrm>
            <a:off x="1453683" y="2599372"/>
            <a:ext cx="2549971" cy="3279187"/>
            <a:chOff x="1453683" y="2504122"/>
            <a:chExt cx="2549971" cy="3279187"/>
          </a:xfrm>
        </p:grpSpPr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670891C2-E67C-45FD-A93A-60C50E160DB3}"/>
                </a:ext>
              </a:extLst>
            </p:cNvPr>
            <p:cNvSpPr txBox="1"/>
            <p:nvPr/>
          </p:nvSpPr>
          <p:spPr>
            <a:xfrm>
              <a:off x="1453683" y="2504122"/>
              <a:ext cx="2549971" cy="70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400"/>
                </a:lnSpc>
              </a:pPr>
              <a:r>
                <a:rPr lang="pl-PL" sz="2400" dirty="0"/>
                <a:t>From abtract to concrete</a:t>
              </a:r>
              <a:endParaRPr lang="en-US" sz="24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BEC5461-C7C5-4F9B-8068-EF486CE5D343}"/>
                </a:ext>
              </a:extLst>
            </p:cNvPr>
            <p:cNvSpPr/>
            <p:nvPr/>
          </p:nvSpPr>
          <p:spPr>
            <a:xfrm>
              <a:off x="2228996" y="4103688"/>
              <a:ext cx="999345" cy="914400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E4645BB-DFB9-44F8-8AEA-9068AF668318}"/>
                </a:ext>
              </a:extLst>
            </p:cNvPr>
            <p:cNvSpPr/>
            <p:nvPr/>
          </p:nvSpPr>
          <p:spPr>
            <a:xfrm>
              <a:off x="2625987" y="55679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059731C0-018C-448F-890D-00960329AFC4}"/>
                </a:ext>
              </a:extLst>
            </p:cNvPr>
            <p:cNvSpPr/>
            <p:nvPr/>
          </p:nvSpPr>
          <p:spPr>
            <a:xfrm>
              <a:off x="2618350" y="4869023"/>
              <a:ext cx="242449" cy="58967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01500C8-6233-424D-99F1-0C2A6F47C7A3}"/>
                </a:ext>
              </a:extLst>
            </p:cNvPr>
            <p:cNvSpPr/>
            <p:nvPr/>
          </p:nvSpPr>
          <p:spPr>
            <a:xfrm>
              <a:off x="3788306" y="4430220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50B66193-3F1E-46FC-B0CC-CE8BD8A6F653}"/>
                </a:ext>
              </a:extLst>
            </p:cNvPr>
            <p:cNvSpPr/>
            <p:nvPr/>
          </p:nvSpPr>
          <p:spPr>
            <a:xfrm rot="16200000">
              <a:off x="3249055" y="4234176"/>
              <a:ext cx="242449" cy="60743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B3429AE-141C-4BD1-A48B-2DCA881B7807}"/>
                </a:ext>
              </a:extLst>
            </p:cNvPr>
            <p:cNvSpPr/>
            <p:nvPr/>
          </p:nvSpPr>
          <p:spPr>
            <a:xfrm rot="5400000">
              <a:off x="1453683" y="4457239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0B18F4D9-4E63-4C65-B260-C16F331BA8DE}"/>
                </a:ext>
              </a:extLst>
            </p:cNvPr>
            <p:cNvSpPr/>
            <p:nvPr/>
          </p:nvSpPr>
          <p:spPr>
            <a:xfrm rot="5400000">
              <a:off x="1965832" y="4257170"/>
              <a:ext cx="242449" cy="60743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5E28DE8-E4A6-42D2-9D37-16A6008FFB61}"/>
                </a:ext>
              </a:extLst>
            </p:cNvPr>
            <p:cNvSpPr/>
            <p:nvPr/>
          </p:nvSpPr>
          <p:spPr>
            <a:xfrm>
              <a:off x="2602266" y="33292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AA69B509-3A4E-49E8-932C-21B6293A27C5}"/>
                </a:ext>
              </a:extLst>
            </p:cNvPr>
            <p:cNvSpPr/>
            <p:nvPr/>
          </p:nvSpPr>
          <p:spPr>
            <a:xfrm flipV="1">
              <a:off x="2592741" y="3658474"/>
              <a:ext cx="242449" cy="58967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93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E0ECE6D1-3AB1-41E5-80DD-9B74244BC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74594" y="1400660"/>
            <a:ext cx="3900333" cy="4381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7C6E5076-0EC9-4903-8C6C-3EDB98FDA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231">
            <a:off x="1397271" y="859738"/>
            <a:ext cx="4197610" cy="4705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03A4D08-851A-4A9A-A911-67B8A3FC0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0000">
            <a:off x="6717675" y="1371962"/>
            <a:ext cx="3867789" cy="44386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CAE2FF-E824-4F7E-965A-8208BFD5B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">
            <a:off x="6443019" y="810056"/>
            <a:ext cx="4235309" cy="48319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59A7F870-409C-4129-92E8-54C668446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58" y="860829"/>
            <a:ext cx="4698360" cy="5287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3A6DC0-9A39-49DF-8522-AEEE5A8827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40" y="860829"/>
            <a:ext cx="4627175" cy="528749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E9CA01-BECE-4F6D-B64B-C2B44394EBFC}"/>
              </a:ext>
            </a:extLst>
          </p:cNvPr>
          <p:cNvSpPr txBox="1"/>
          <p:nvPr/>
        </p:nvSpPr>
        <p:spPr>
          <a:xfrm>
            <a:off x="961728" y="6416808"/>
            <a:ext cx="291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bitshares.org &amp; steemit.com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2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827B-A31D-4678-97A3-63727438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active blockchains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868A2-6974-42DE-BF31-750F7368D5DF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blocktivity.info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FA691-0B3B-44AB-9CA7-6E60C2487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753" y="1814866"/>
            <a:ext cx="7172325" cy="432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90606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Revolution or evolution?</a:t>
            </a:r>
          </a:p>
          <a:p>
            <a:r>
              <a:rPr lang="en-US" dirty="0"/>
              <a:t>Extremely business oriented</a:t>
            </a:r>
            <a:endParaRPr lang="pl-PL" dirty="0"/>
          </a:p>
          <a:p>
            <a:r>
              <a:rPr lang="pl-PL" dirty="0" err="1"/>
              <a:t>Pragmatic</a:t>
            </a:r>
            <a:r>
              <a:rPr lang="pl-PL" dirty="0"/>
              <a:t> </a:t>
            </a:r>
            <a:r>
              <a:rPr lang="pl-PL" dirty="0" err="1"/>
              <a:t>approach</a:t>
            </a:r>
            <a:r>
              <a:rPr lang="pl-PL" dirty="0"/>
              <a:t>: </a:t>
            </a:r>
            <a:r>
              <a:rPr lang="pl-PL" dirty="0" err="1"/>
              <a:t>people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integral</a:t>
            </a:r>
            <a:r>
              <a:rPr lang="pl-PL" dirty="0"/>
              <a:t> part of the </a:t>
            </a:r>
            <a:r>
              <a:rPr lang="pl-PL" dirty="0" err="1"/>
              <a:t>process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6941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2834209" y="3702100"/>
            <a:ext cx="3534189" cy="1717625"/>
          </a:xfrm>
          <a:prstGeom prst="roundRec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EOS</a:t>
            </a:r>
            <a:endParaRPr lang="en-US" sz="2400" dirty="0"/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F0A83848-8AB4-453A-B51C-F5C6EC8778B0}"/>
              </a:ext>
            </a:extLst>
          </p:cNvPr>
          <p:cNvSpPr/>
          <p:nvPr/>
        </p:nvSpPr>
        <p:spPr>
          <a:xfrm>
            <a:off x="6728463" y="3734879"/>
            <a:ext cx="325717" cy="1717626"/>
          </a:xfrm>
          <a:prstGeom prst="rightBracket">
            <a:avLst/>
          </a:prstGeom>
          <a:ln w="317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D11AE0F-B605-4632-965B-808CED94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</p:spPr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tx2"/>
                </a:solidFill>
              </a:rPr>
              <a:t>Tokenika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/>
              <a:t>- OUR ROLE IN EOS ECOSYSTEM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B0C4D-65A4-4506-B9B2-9DB03B3680F7}"/>
              </a:ext>
            </a:extLst>
          </p:cNvPr>
          <p:cNvSpPr txBox="1"/>
          <p:nvPr/>
        </p:nvSpPr>
        <p:spPr>
          <a:xfrm>
            <a:off x="2834209" y="3312033"/>
            <a:ext cx="3534189" cy="219583"/>
          </a:xfrm>
          <a:prstGeom prst="roundRec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1600" dirty="0"/>
              <a:t>Development Tools</a:t>
            </a:r>
            <a:endParaRPr lang="en-US" sz="1600" dirty="0"/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34FDCE61-D70F-4F0C-BBC7-27B680C5A06D}"/>
              </a:ext>
            </a:extLst>
          </p:cNvPr>
          <p:cNvSpPr/>
          <p:nvPr/>
        </p:nvSpPr>
        <p:spPr>
          <a:xfrm>
            <a:off x="6728463" y="2523041"/>
            <a:ext cx="325717" cy="1008576"/>
          </a:xfrm>
          <a:prstGeom prst="rightBracket">
            <a:avLst/>
          </a:prstGeom>
          <a:ln w="317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92A67B-A6A2-4D73-9AEF-8F7505B1F824}"/>
              </a:ext>
            </a:extLst>
          </p:cNvPr>
          <p:cNvSpPr txBox="1"/>
          <p:nvPr/>
        </p:nvSpPr>
        <p:spPr>
          <a:xfrm>
            <a:off x="2834209" y="2523041"/>
            <a:ext cx="3534189" cy="577751"/>
          </a:xfrm>
          <a:prstGeom prst="flowChartMultidocumen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pic>
        <p:nvPicPr>
          <p:cNvPr id="4" name="Picture 3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7BE9C33B-E1DF-4B53-B4AC-857A0AD6D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455" y="3027329"/>
            <a:ext cx="2128633" cy="228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B63EC6-8BFA-4F5C-863A-9475BC228F79}"/>
              </a:ext>
            </a:extLst>
          </p:cNvPr>
          <p:cNvSpPr txBox="1"/>
          <p:nvPr/>
        </p:nvSpPr>
        <p:spPr>
          <a:xfrm>
            <a:off x="7414245" y="4299302"/>
            <a:ext cx="1538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/>
              <a:t>block.one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44912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5" y="720536"/>
            <a:ext cx="5855871" cy="2387600"/>
          </a:xfrm>
        </p:spPr>
        <p:txBody>
          <a:bodyPr>
            <a:normAutofit/>
          </a:bodyPr>
          <a:lstStyle/>
          <a:p>
            <a:r>
              <a:rPr lang="pl-PL" sz="5400" dirty="0"/>
              <a:t>Thank you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9725" y="2895556"/>
            <a:ext cx="5855871" cy="566112"/>
          </a:xfrm>
        </p:spPr>
        <p:txBody>
          <a:bodyPr>
            <a:normAutofit/>
          </a:bodyPr>
          <a:lstStyle/>
          <a:p>
            <a:r>
              <a:rPr lang="pl-PL" sz="2400" dirty="0"/>
              <a:t>Any questions?</a:t>
            </a:r>
            <a:endParaRPr lang="en-US" sz="2400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49779" y="3915013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A7C7B-EDEE-48EA-ACE4-E9987509754D}"/>
              </a:ext>
            </a:extLst>
          </p:cNvPr>
          <p:cNvSpPr txBox="1"/>
          <p:nvPr/>
        </p:nvSpPr>
        <p:spPr>
          <a:xfrm>
            <a:off x="5229725" y="4530312"/>
            <a:ext cx="205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www.tokenika.io</a:t>
            </a:r>
            <a:br>
              <a:rPr lang="pl-PL" dirty="0"/>
            </a:br>
            <a:r>
              <a:rPr lang="pl-PL" dirty="0"/>
              <a:t>contact@tokenika.io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9958D-B459-4A5E-9A2D-C2772011B10C}"/>
              </a:ext>
            </a:extLst>
          </p:cNvPr>
          <p:cNvSpPr txBox="1"/>
          <p:nvPr/>
        </p:nvSpPr>
        <p:spPr>
          <a:xfrm>
            <a:off x="5229725" y="1047415"/>
            <a:ext cx="223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EOS - official website</a:t>
            </a:r>
          </a:p>
          <a:p>
            <a:r>
              <a:rPr lang="pl-PL" dirty="0">
                <a:solidFill>
                  <a:schemeClr val="tx2"/>
                </a:solidFill>
              </a:rPr>
              <a:t>www.eos.io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47369-8A75-4F19-9A6E-4E3D54A1BC45}"/>
              </a:ext>
            </a:extLst>
          </p:cNvPr>
          <p:cNvSpPr txBox="1"/>
          <p:nvPr/>
        </p:nvSpPr>
        <p:spPr>
          <a:xfrm>
            <a:off x="5229725" y="5515023"/>
            <a:ext cx="3401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facebook.com/groups/Tokenika</a:t>
            </a:r>
            <a:br>
              <a:rPr lang="pl-PL" dirty="0">
                <a:solidFill>
                  <a:schemeClr val="tx2"/>
                </a:solidFill>
              </a:rPr>
            </a:br>
            <a:r>
              <a:rPr lang="pl-PL" dirty="0"/>
              <a:t>facebook.com/groups/EOSPolska</a:t>
            </a:r>
            <a:endParaRPr lang="en-US" dirty="0"/>
          </a:p>
        </p:txBody>
      </p:sp>
      <p:pic>
        <p:nvPicPr>
          <p:cNvPr id="11" name="Picture 10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C5C6A631-45D8-4CA9-B7A4-6D8CA1FDC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574" y="4225190"/>
            <a:ext cx="1878851" cy="20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0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BC76-5138-4CC2-A8B3-D4017FE6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Disclaimer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EB4D-9A76-4CDC-93C8-0BE1162E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</a:t>
            </a:r>
            <a:r>
              <a:rPr lang="en-US" dirty="0"/>
              <a:t>e are </a:t>
            </a:r>
            <a:r>
              <a:rPr lang="pl-PL" dirty="0"/>
              <a:t>NOT</a:t>
            </a:r>
            <a:r>
              <a:rPr lang="en-US" dirty="0"/>
              <a:t> </a:t>
            </a:r>
            <a:r>
              <a:rPr lang="pl-PL" dirty="0"/>
              <a:t>in any way</a:t>
            </a:r>
            <a:r>
              <a:rPr lang="en-US" dirty="0"/>
              <a:t> associated with block.one, the company developing EOS code. We are just part of the emerging EOS community.</a:t>
            </a:r>
            <a:endParaRPr lang="pl-PL" dirty="0"/>
          </a:p>
          <a:p>
            <a:r>
              <a:rPr lang="en-US" dirty="0"/>
              <a:t>We have no interest in you buying EOS tokens, and this certainly should not be treated as financial advice. </a:t>
            </a:r>
            <a:endParaRPr lang="pl-PL" dirty="0"/>
          </a:p>
          <a:p>
            <a:r>
              <a:rPr lang="en-US" dirty="0"/>
              <a:t>Our goal is to encourage you to take interest in the concept and possibly consider building businesses on top of EOS.</a:t>
            </a:r>
          </a:p>
        </p:txBody>
      </p:sp>
    </p:spTree>
    <p:extLst>
      <p:ext uri="{BB962C8B-B14F-4D97-AF65-F5344CB8AC3E}">
        <p14:creationId xmlns:p14="http://schemas.microsoft.com/office/powerpoint/2010/main" val="300152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9C6E-E7C0-4FEB-BB3A-5CD62A36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Evolution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7A02C2-F0F7-49FD-9322-4259EF1AE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082816"/>
              </p:ext>
            </p:extLst>
          </p:nvPr>
        </p:nvGraphicFramePr>
        <p:xfrm>
          <a:off x="1361752" y="2313655"/>
          <a:ext cx="9905999" cy="1815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0200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0EF4B3-8BA8-436A-B15B-C0F795B9E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E40EF4B3-8BA8-436A-B15B-C0F795B9EC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550AE3-EAA5-4345-96A2-2D49ABF0C9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C3550AE3-EAA5-4345-96A2-2D49ABF0C9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6DEFCB-1384-46AE-A406-C24CBCF29D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8D6DEFCB-1384-46AE-A406-C24CBCF29D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CD9F60-125D-422C-A4B2-7AB9DC41F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D9CD9F60-125D-422C-A4B2-7AB9DC41F1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4AA21A-6637-412F-8D19-6AEBE54B6C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904AA21A-6637-412F-8D19-6AEBE54B6C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04C0-05DD-4AC7-85C7-49ECB559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/>
          <a:lstStyle/>
          <a:p>
            <a:r>
              <a:rPr lang="en-US" cap="none" dirty="0"/>
              <a:t>EOS is the blockchain for building commercial scale decentralized applications that are </a:t>
            </a:r>
            <a:r>
              <a:rPr lang="en-US" cap="none" dirty="0">
                <a:solidFill>
                  <a:schemeClr val="tx2"/>
                </a:solidFill>
              </a:rPr>
              <a:t>indistinguishable</a:t>
            </a:r>
            <a:r>
              <a:rPr lang="en-US" cap="none" dirty="0"/>
              <a:t> </a:t>
            </a:r>
            <a:r>
              <a:rPr lang="en-US" cap="none" dirty="0">
                <a:solidFill>
                  <a:schemeClr val="tx2"/>
                </a:solidFill>
              </a:rPr>
              <a:t>from centralized alternatives</a:t>
            </a:r>
            <a:r>
              <a:rPr lang="en-US" cap="none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1BABA-F0F9-4F4D-8FFF-D09C4F6FE1E8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43036" y="3358028"/>
            <a:ext cx="8752299" cy="548968"/>
          </a:xfrm>
        </p:spPr>
        <p:txBody>
          <a:bodyPr>
            <a:normAutofit/>
          </a:bodyPr>
          <a:lstStyle/>
          <a:p>
            <a:r>
              <a:rPr lang="pl-PL" sz="1600" dirty="0"/>
              <a:t>Daniel Larimer, CTO of block.one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469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4819649" y="3185409"/>
            <a:ext cx="1675459" cy="1609724"/>
          </a:xfrm>
          <a:prstGeom prst="roundRec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Operating</a:t>
            </a:r>
            <a:br>
              <a:rPr lang="pl-PL" sz="2400" dirty="0"/>
            </a:br>
            <a:r>
              <a:rPr lang="pl-PL" sz="2400" dirty="0"/>
              <a:t>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386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4819649" y="3185409"/>
            <a:ext cx="1675459" cy="1609724"/>
          </a:xfrm>
          <a:prstGeom prst="roundRec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Operating</a:t>
            </a:r>
            <a:br>
              <a:rPr lang="pl-PL" sz="2400" dirty="0"/>
            </a:br>
            <a:r>
              <a:rPr lang="pl-PL" sz="2400" dirty="0"/>
              <a:t>System</a:t>
            </a:r>
            <a:endParaRPr lang="en-US" sz="2400" dirty="0"/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F0A83848-8AB4-453A-B51C-F5C6EC8778B0}"/>
              </a:ext>
            </a:extLst>
          </p:cNvPr>
          <p:cNvSpPr/>
          <p:nvPr/>
        </p:nvSpPr>
        <p:spPr>
          <a:xfrm>
            <a:off x="6830456" y="3185408"/>
            <a:ext cx="154236" cy="2727831"/>
          </a:xfrm>
          <a:prstGeom prst="rightBracket">
            <a:avLst/>
          </a:prstGeom>
          <a:ln w="317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45F5C-3757-4AFA-A678-F8B78371B9A8}"/>
              </a:ext>
            </a:extLst>
          </p:cNvPr>
          <p:cNvSpPr txBox="1"/>
          <p:nvPr/>
        </p:nvSpPr>
        <p:spPr>
          <a:xfrm>
            <a:off x="7116897" y="4296579"/>
            <a:ext cx="885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tx2">
                    <a:lumMod val="50000"/>
                  </a:schemeClr>
                </a:solidFill>
              </a:rPr>
              <a:t>EOS</a:t>
            </a:r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572861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2367-6465-47C8-8605-B6FD1EAA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does A</a:t>
            </a:r>
            <a:r>
              <a:rPr lang="en-US" dirty="0"/>
              <a:t> decentralized app require?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657EC31-BC5B-4F31-A44A-B9005A3F8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124937"/>
              </p:ext>
            </p:extLst>
          </p:nvPr>
        </p:nvGraphicFramePr>
        <p:xfrm>
          <a:off x="1361753" y="2154236"/>
          <a:ext cx="8029135" cy="3989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5194081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3407-C602-487F-B13F-1C5DA044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VS. decentralized apps requirements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F350B8-BFDF-4A72-977E-FD8243FDA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844436"/>
              </p:ext>
            </p:extLst>
          </p:nvPr>
        </p:nvGraphicFramePr>
        <p:xfrm>
          <a:off x="1362075" y="2338218"/>
          <a:ext cx="8763000" cy="3733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1114567392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00149197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906213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Ethereum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3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l-PL" dirty="0"/>
                        <a:t>High </a:t>
                      </a:r>
                      <a:r>
                        <a:rPr lang="pl-PL" dirty="0" err="1"/>
                        <a:t>performace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35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F</a:t>
                      </a:r>
                      <a:r>
                        <a:rPr lang="en-US" dirty="0"/>
                        <a:t>ree for </a:t>
                      </a:r>
                      <a:r>
                        <a:rPr lang="pl-PL" dirty="0"/>
                        <a:t>the</a:t>
                      </a:r>
                      <a:r>
                        <a:rPr lang="en-US" dirty="0"/>
                        <a:t>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84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Easily accessible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3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No fancy cryptographic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Account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2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Privacy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1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Access to other blockchains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7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Upgrad</a:t>
                      </a:r>
                      <a:r>
                        <a:rPr lang="en-US" dirty="0"/>
                        <a:t>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2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Bug recovery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18446"/>
                  </a:ext>
                </a:extLst>
              </a:tr>
            </a:tbl>
          </a:graphicData>
        </a:graphic>
      </p:graphicFrame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489A67C5-0A7F-48DF-940D-FA168483F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4" y="3040447"/>
            <a:ext cx="457200" cy="457200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F90B0108-AD57-4B23-83C4-424389E33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6790" y="3089775"/>
            <a:ext cx="387417" cy="387417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3FF22801-84BC-44ED-9332-3E3B8CE8C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4200926"/>
            <a:ext cx="387417" cy="387417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0B94622E-548F-490A-BEDD-19B896BE1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1574" y="2722777"/>
            <a:ext cx="387417" cy="387417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21E95FBC-C7F4-47C0-BD01-AAA72A6CE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1079" y="3416350"/>
            <a:ext cx="457200" cy="457200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3E78F74A-9F74-4CD5-8DC4-218D1AF23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3" y="2685963"/>
            <a:ext cx="457200" cy="457200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7A330FD7-5960-4A2F-B106-2B5A3D773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4" y="4165202"/>
            <a:ext cx="457200" cy="457200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2CF8B11C-2CF8-4C7E-940E-000C2FDD0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612" y="4897482"/>
            <a:ext cx="457200" cy="457200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0B9BCC30-7DE9-46F7-81BF-4640F53C2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3" y="5289957"/>
            <a:ext cx="457200" cy="457200"/>
          </a:xfrm>
          <a:prstGeom prst="rect">
            <a:avLst/>
          </a:prstGeom>
        </p:spPr>
      </p:pic>
      <p:pic>
        <p:nvPicPr>
          <p:cNvPr id="23" name="Graphic 22" descr="Close">
            <a:extLst>
              <a:ext uri="{FF2B5EF4-FFF2-40B4-BE49-F238E27FC236}">
                <a16:creationId xmlns:a16="http://schemas.microsoft.com/office/drawing/2014/main" id="{696D4A41-29D8-4F6C-94FE-0FD1932A8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5684601"/>
            <a:ext cx="387417" cy="387417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9BF97A4C-404D-40A2-AC6D-7FE8481B9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564" y="3810027"/>
            <a:ext cx="457200" cy="457200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90F934FF-92E3-4E3B-9EB5-57CD8F321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564" y="5649709"/>
            <a:ext cx="457200" cy="457200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DAFAD136-BE9D-4545-8922-8F83795D5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4694" y="4546005"/>
            <a:ext cx="457200" cy="457200"/>
          </a:xfrm>
          <a:prstGeom prst="rect">
            <a:avLst/>
          </a:prstGeom>
        </p:spPr>
      </p:pic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8151F281-1D37-4679-80AD-4748EEF39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1573" y="342383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41878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are eos main </a:t>
            </a:r>
            <a:r>
              <a:rPr lang="en-US" dirty="0"/>
              <a:t>feature</a:t>
            </a:r>
            <a:r>
              <a:rPr lang="pl-PL" dirty="0"/>
              <a:t>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7B6819-5C48-454A-9393-7C0891982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426092"/>
              </p:ext>
            </p:extLst>
          </p:nvPr>
        </p:nvGraphicFramePr>
        <p:xfrm>
          <a:off x="560560" y="2048610"/>
          <a:ext cx="9803552" cy="415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757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9B67DA-2D1C-4FA0-A057-AAA502257B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09B67DA-2D1C-4FA0-A057-AAA502257B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114DA8-F87D-4BB8-9FD2-F861144ECB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7C114DA8-F87D-4BB8-9FD2-F861144ECB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9F94F0-D867-4D5C-9DB8-32A4BB29A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2D9F94F0-D867-4D5C-9DB8-32A4BB29A8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06DEF0-51FC-46B4-8654-976106031F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5806DEF0-51FC-46B4-8654-976106031F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AE2781-C847-405D-9457-C8C7C0A211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A4AE2781-C847-405D-9457-C8C7C0A211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F167A0-43D6-4CE2-BA62-987099A42E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89F167A0-43D6-4CE2-BA62-987099A42E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85F570-5567-4A4A-9679-04E6BA477D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1985F570-5567-4A4A-9679-04E6BA477D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82CE2B-5E35-42F7-9956-F2E635268B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C382CE2B-5E35-42F7-9956-F2E635268B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637D48-BB19-4A05-9D9E-F5B61541AE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E3637D48-BB19-4A05-9D9E-F5B61541AE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D8A173-5DA7-487E-8ED3-0AAE949B2A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D2D8A173-5DA7-487E-8ED3-0AAE949B2A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FB55F1-F2B3-4C04-9C60-549D2DB7BD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92FB55F1-F2B3-4C04-9C60-549D2DB7BD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31233E-D601-4846-AFBE-9EFB4F4CB8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graphicEl>
                                              <a:dgm id="{2D31233E-D601-4846-AFBE-9EFB4F4CB8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9505</TotalTime>
  <Words>338</Words>
  <Application>Microsoft Office PowerPoint</Application>
  <PresentationFormat>Widescreen</PresentationFormat>
  <Paragraphs>87</Paragraphs>
  <Slides>16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Tw Cen MT</vt:lpstr>
      <vt:lpstr>Circuit</vt:lpstr>
      <vt:lpstr>EOS</vt:lpstr>
      <vt:lpstr>Disclaimer</vt:lpstr>
      <vt:lpstr>BLOCKCHAIN Evolution</vt:lpstr>
      <vt:lpstr>EOS is the blockchain for building commercial scale decentralized applications that are indistinguishable from centralized alternatives.</vt:lpstr>
      <vt:lpstr>HOW DOES EOS WORK?</vt:lpstr>
      <vt:lpstr>HOW DOES EOS WORK?</vt:lpstr>
      <vt:lpstr>What does A decentralized app require?</vt:lpstr>
      <vt:lpstr>EOS VS. decentralized apps requirements</vt:lpstr>
      <vt:lpstr>What are eos main features?</vt:lpstr>
      <vt:lpstr>Processing power</vt:lpstr>
      <vt:lpstr>TWO Different WAYs OF Building A Smart-contract platform</vt:lpstr>
      <vt:lpstr>PowerPoint Presentation</vt:lpstr>
      <vt:lpstr>most active blockchains</vt:lpstr>
      <vt:lpstr>summary</vt:lpstr>
      <vt:lpstr>About Tokenika - OUR ROLE IN EOS ECOSYSTEM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</dc:creator>
  <cp:lastModifiedBy>tokenika</cp:lastModifiedBy>
  <cp:revision>471</cp:revision>
  <dcterms:created xsi:type="dcterms:W3CDTF">2017-11-07T09:57:11Z</dcterms:created>
  <dcterms:modified xsi:type="dcterms:W3CDTF">2018-03-26T06:57:33Z</dcterms:modified>
</cp:coreProperties>
</file>