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16" r:id="rId29"/>
    <p:sldId id="30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13" r:id="rId47"/>
    <p:sldId id="314" r:id="rId48"/>
    <p:sldId id="315" r:id="rId49"/>
    <p:sldId id="317" r:id="rId50"/>
    <p:sldId id="285" r:id="rId51"/>
    <p:sldId id="327" r:id="rId52"/>
    <p:sldId id="307" r:id="rId53"/>
    <p:sldId id="319" r:id="rId54"/>
    <p:sldId id="29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8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&amp; </a:t>
          </a:r>
          <a:r>
            <a:rPr lang="en-US" dirty="0">
              <a:solidFill>
                <a:schemeClr val="tx1"/>
              </a:solidFill>
            </a:rPr>
            <a:t>parallel</a:t>
          </a:r>
          <a:r>
            <a:rPr lang="pl-PL" dirty="0">
              <a:solidFill>
                <a:schemeClr val="tx1"/>
              </a:solidFill>
            </a:rPr>
            <a:t> execution</a:t>
          </a:r>
          <a:endParaRPr lang="en-US" dirty="0">
            <a:solidFill>
              <a:schemeClr val="tx1"/>
            </a:solidFill>
          </a:endParaRP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by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dirty="0"/>
            <a:t>Upgradeable</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&amp; </a:t>
          </a:r>
          <a:r>
            <a:rPr lang="en-US" sz="1800" kern="1200" dirty="0">
              <a:solidFill>
                <a:schemeClr val="tx1"/>
              </a:solidFill>
            </a:rPr>
            <a:t>parallel</a:t>
          </a:r>
          <a:r>
            <a:rPr lang="pl-PL" sz="1800" kern="1200" dirty="0">
              <a:solidFill>
                <a:schemeClr val="tx1"/>
              </a:solidFill>
            </a:rPr>
            <a:t> execution</a:t>
          </a:r>
          <a:endParaRPr lang="en-US" sz="1800" kern="1200" dirty="0">
            <a:solidFill>
              <a:schemeClr val="tx1"/>
            </a:solidFill>
          </a:endParaRP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by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Upgradeable</a:t>
          </a:r>
          <a:endParaRPr lang="en-US" sz="1900" kern="1200" dirty="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13-Nov-17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13-Nov-17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13-Nov-17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13-Nov-17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S</a:t>
            </a:r>
            <a:r>
              <a:rPr lang="en-US" dirty="0"/>
              <a:t>mart-contract</a:t>
            </a:r>
            <a:r>
              <a:rPr lang="pl-PL" dirty="0"/>
              <a:t>s</a:t>
            </a:r>
            <a:r>
              <a:rPr lang="en-US" dirty="0"/>
              <a:t> running </a:t>
            </a:r>
            <a:r>
              <a:rPr lang="pl-PL" dirty="0"/>
              <a:t>out-of-control</a:t>
            </a:r>
            <a:r>
              <a:rPr lang="en-US" dirty="0"/>
              <a:t> </a:t>
            </a:r>
            <a:r>
              <a:rPr lang="pl-PL" dirty="0"/>
              <a:t>are 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Potential solutions are 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decentrzlized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a:t>
            </a:r>
            <a:r>
              <a:rPr lang="en-US" dirty="0"/>
              <a:t>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a:t>
            </a:r>
          </a:p>
          <a:p>
            <a:pPr lvl="1"/>
            <a:r>
              <a:rPr lang="en-US" dirty="0"/>
              <a:t>stakeholders voting on important decisions</a:t>
            </a:r>
            <a:endParaRPr lang="pl-PL" dirty="0"/>
          </a:p>
          <a:p>
            <a:r>
              <a:rPr lang="en-US" dirty="0"/>
              <a:t>Freeze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 and now EOS</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en-US" dirty="0"/>
              <a:t>Concept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39269305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4469602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070060962"/>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934330811"/>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508525381"/>
              </p:ext>
            </p:extLst>
          </p:nvPr>
        </p:nvGraphicFramePr>
        <p:xfrm>
          <a:off x="1361753" y="2088875"/>
          <a:ext cx="7820034" cy="29706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456341"/>
            <a:ext cx="9253687" cy="461665"/>
          </a:xfrm>
          <a:prstGeom prst="rect">
            <a:avLst/>
          </a:prstGeom>
          <a:noFill/>
        </p:spPr>
        <p:txBody>
          <a:bodyPr wrap="none" rtlCol="0">
            <a:spAutoFit/>
          </a:bodyPr>
          <a:lstStyle/>
          <a:p>
            <a:r>
              <a:rPr lang="pl-PL" sz="2400" dirty="0"/>
              <a:t>Current blockchain solutions: 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2326</TotalTime>
  <Words>1656</Words>
  <Application>Microsoft Office PowerPoint</Application>
  <PresentationFormat>Widescreen</PresentationFormat>
  <Paragraphs>266</Paragraphs>
  <Slides>54</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ResultS</vt:lpstr>
      <vt:lpstr>QUICK SURVEY - ResultS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decentrzlized app?</vt:lpstr>
      <vt:lpstr>What do decentralized apps require?</vt:lpstr>
      <vt:lpstr>HOW DOES EOS WORK?</vt:lpstr>
      <vt:lpstr>HOW DOES EOS WORK?</vt:lpstr>
      <vt:lpstr>BLOCKCHAIN Evolution</vt:lpstr>
      <vt:lpstr>What features make EOS unique?</vt:lpstr>
      <vt:lpstr>#1 Processing poweR</vt:lpstr>
      <vt:lpstr>#2 wide context</vt:lpstr>
      <vt:lpstr>#3 infrastructure for apps</vt:lpstr>
      <vt:lpstr>#4 No transaction fees</vt:lpstr>
      <vt:lpstr>#5 Publish source code, not assembly</vt:lpstr>
      <vt:lpstr>What features make EOS unique?</vt:lpstr>
      <vt:lpstr>CONCRETE  VS. ABSTRACT</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 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we need?</vt:lpstr>
      <vt:lpstr>Thank you</vt:lpstr>
      <vt:lpstr>QUICK SURVEY - ANSWERS</vt:lpstr>
      <vt:lpstr>top four most used blockchains</vt:lpstr>
      <vt:lpstr>#6 Asynchronous communication</vt:lpstr>
      <vt:lpstr>EOS VS. decentralized apps REQUIREMENTS</vt:lpstr>
      <vt:lpstr>#5 Smart-contracts running amok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187</cp:revision>
  <dcterms:created xsi:type="dcterms:W3CDTF">2017-11-07T09:57:11Z</dcterms:created>
  <dcterms:modified xsi:type="dcterms:W3CDTF">2017-11-13T14:22:08Z</dcterms:modified>
</cp:coreProperties>
</file>