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79" r:id="rId10"/>
    <p:sldId id="391" r:id="rId11"/>
    <p:sldId id="392" r:id="rId12"/>
    <p:sldId id="398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90" r:id="rId22"/>
    <p:sldId id="329" r:id="rId23"/>
    <p:sldId id="338" r:id="rId24"/>
    <p:sldId id="393" r:id="rId25"/>
    <p:sldId id="323" r:id="rId26"/>
    <p:sldId id="328" r:id="rId27"/>
    <p:sldId id="373" r:id="rId28"/>
    <p:sldId id="312" r:id="rId29"/>
    <p:sldId id="363" r:id="rId30"/>
    <p:sldId id="313" r:id="rId31"/>
    <p:sldId id="394" r:id="rId32"/>
    <p:sldId id="397" r:id="rId33"/>
    <p:sldId id="314" r:id="rId34"/>
    <p:sldId id="39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430896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/>
                </a:solidFill>
              </a:rPr>
              <a:t>over 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73651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</a:p>
          <a:p>
            <a:r>
              <a:rPr lang="en-GB" dirty="0"/>
              <a:t>Human intentions part of blockchain consensus</a:t>
            </a:r>
            <a:endParaRPr lang="en-US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39407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en-US" dirty="0"/>
              <a:t>ecosystem</a:t>
            </a:r>
            <a:r>
              <a:rPr lang="pl-PL" dirty="0"/>
              <a:t> has not emerged yet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steep learning curve</a:t>
            </a:r>
            <a:endParaRPr lang="pl-PL" dirty="0"/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/>
              <a:t> - WHAT WE DO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2" y="4602048"/>
            <a:ext cx="2722416" cy="9415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0074-F2ED-4E28-B886-0EC4C33BC414}"/>
              </a:ext>
            </a:extLst>
          </p:cNvPr>
          <p:cNvSpPr txBox="1"/>
          <p:nvPr/>
        </p:nvSpPr>
        <p:spPr>
          <a:xfrm>
            <a:off x="7824760" y="1047415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ETHEOS</a:t>
            </a:r>
          </a:p>
          <a:p>
            <a:r>
              <a:rPr lang="pl-PL" dirty="0">
                <a:solidFill>
                  <a:schemeClr val="tx2"/>
                </a:solidFill>
              </a:rPr>
              <a:t>www.etheos.io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7390</TotalTime>
  <Words>965</Words>
  <Application>Microsoft Office PowerPoint</Application>
  <PresentationFormat>Widescreen</PresentationFormat>
  <Paragraphs>192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 - OUR ROLE IN EOS ECOSYSTEM</vt:lpstr>
      <vt:lpstr>About Tokenika - WHAT WE DO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456</cp:revision>
  <dcterms:created xsi:type="dcterms:W3CDTF">2017-11-07T09:57:11Z</dcterms:created>
  <dcterms:modified xsi:type="dcterms:W3CDTF">2018-01-22T22:16:51Z</dcterms:modified>
</cp:coreProperties>
</file>