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61" r:id="rId2"/>
    <p:sldId id="348" r:id="rId3"/>
    <p:sldId id="347" r:id="rId4"/>
    <p:sldId id="256" r:id="rId5"/>
    <p:sldId id="260" r:id="rId6"/>
    <p:sldId id="375" r:id="rId7"/>
    <p:sldId id="339" r:id="rId8"/>
    <p:sldId id="360" r:id="rId9"/>
    <p:sldId id="280" r:id="rId10"/>
    <p:sldId id="279" r:id="rId11"/>
    <p:sldId id="333" r:id="rId12"/>
    <p:sldId id="369" r:id="rId13"/>
    <p:sldId id="361" r:id="rId14"/>
    <p:sldId id="362" r:id="rId15"/>
    <p:sldId id="374" r:id="rId16"/>
    <p:sldId id="305" r:id="rId17"/>
    <p:sldId id="306" r:id="rId18"/>
    <p:sldId id="324" r:id="rId19"/>
    <p:sldId id="366" r:id="rId20"/>
    <p:sldId id="376" r:id="rId21"/>
    <p:sldId id="336" r:id="rId22"/>
    <p:sldId id="329" r:id="rId23"/>
    <p:sldId id="338" r:id="rId24"/>
    <p:sldId id="323" r:id="rId25"/>
    <p:sldId id="328" r:id="rId26"/>
    <p:sldId id="311" r:id="rId27"/>
    <p:sldId id="373" r:id="rId28"/>
    <p:sldId id="312" r:id="rId29"/>
    <p:sldId id="363" r:id="rId30"/>
    <p:sldId id="313" r:id="rId31"/>
    <p:sldId id="282" r:id="rId32"/>
    <p:sldId id="314" r:id="rId33"/>
    <p:sldId id="315" r:id="rId34"/>
    <p:sldId id="317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ssion Impossible" initials="MI" lastIdx="4" clrIdx="0">
    <p:extLst>
      <p:ext uri="{19B8F6BF-5375-455C-9EA6-DF929625EA0E}">
        <p15:presenceInfo xmlns:p15="http://schemas.microsoft.com/office/powerpoint/2012/main" userId="0a4739213ba728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7712" autoAdjust="0"/>
    <p:restoredTop sz="84243" autoAdjust="0"/>
  </p:normalViewPr>
  <p:slideViewPr>
    <p:cSldViewPr snapToGrid="0">
      <p:cViewPr varScale="1">
        <p:scale>
          <a:sx n="109" d="100"/>
          <a:sy n="109" d="100"/>
        </p:scale>
        <p:origin x="5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sz="2000" baseline="0" dirty="0"/>
              <a:t>Transactions per second</a:t>
            </a:r>
            <a:endParaRPr lang="en-US" sz="2000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F560-4991-A3E2-79161A89B4C1}"/>
              </c:ext>
            </c:extLst>
          </c:dPt>
          <c:dPt>
            <c:idx val="1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560-4991-A3E2-79161A89B4C1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F560-4991-A3E2-79161A89B4C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Debit cards</c:v>
                </c:pt>
                <c:pt idx="1">
                  <c:v>Social media</c:v>
                </c:pt>
                <c:pt idx="2">
                  <c:v>Exchanges</c:v>
                </c:pt>
              </c:strCache>
            </c:strRef>
          </c:cat>
          <c:val>
            <c:numRef>
              <c:f>Sheet1!$B$2:$B$4</c:f>
              <c:numCache>
                <c:formatCode>#,##0</c:formatCode>
                <c:ptCount val="3"/>
                <c:pt idx="0">
                  <c:v>20000</c:v>
                </c:pt>
                <c:pt idx="1">
                  <c:v>50000</c:v>
                </c:pt>
                <c:pt idx="2">
                  <c:v>100000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2E-4ADF-971E-EA5D18A293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968057744"/>
        <c:axId val="1780497376"/>
      </c:barChart>
      <c:catAx>
        <c:axId val="19680577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0497376"/>
        <c:crosses val="autoZero"/>
        <c:auto val="1"/>
        <c:lblAlgn val="ctr"/>
        <c:lblOffset val="100"/>
        <c:noMultiLvlLbl val="0"/>
      </c:catAx>
      <c:valAx>
        <c:axId val="178049737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50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1968057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172-4AED-9458-7676370B865F}"/>
              </c:ext>
            </c:extLst>
          </c:dPt>
          <c:dPt>
            <c:idx val="3"/>
            <c:invertIfNegative val="0"/>
            <c:bubble3D val="0"/>
            <c:spPr>
              <a:solidFill>
                <a:schemeClr val="tx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172-4AED-9458-7676370B865F}"/>
              </c:ext>
            </c:extLst>
          </c:dPt>
          <c:dPt>
            <c:idx val="4"/>
            <c:invertIfNegative val="0"/>
            <c:bubble3D val="0"/>
            <c:spPr>
              <a:solidFill>
                <a:schemeClr val="tx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172-4AED-9458-7676370B865F}"/>
              </c:ext>
            </c:extLst>
          </c:dPt>
          <c:dPt>
            <c:idx val="5"/>
            <c:invertIfNegative val="0"/>
            <c:bubble3D val="0"/>
            <c:spPr>
              <a:solidFill>
                <a:schemeClr val="tx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172-4AED-9458-7676370B865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EOS</c:v>
                </c:pt>
                <c:pt idx="1">
                  <c:v>Ethereum</c:v>
                </c:pt>
                <c:pt idx="2">
                  <c:v>Bitcoin</c:v>
                </c:pt>
                <c:pt idx="3">
                  <c:v>Debit cards</c:v>
                </c:pt>
                <c:pt idx="4">
                  <c:v>Social media</c:v>
                </c:pt>
                <c:pt idx="5">
                  <c:v>Exchanges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 formatCode="#,##0">
                  <c:v>50000</c:v>
                </c:pt>
                <c:pt idx="1">
                  <c:v>30</c:v>
                </c:pt>
                <c:pt idx="2">
                  <c:v>4</c:v>
                </c:pt>
                <c:pt idx="3" formatCode="#,##0">
                  <c:v>20000</c:v>
                </c:pt>
                <c:pt idx="4" formatCode="#,##0">
                  <c:v>50000</c:v>
                </c:pt>
                <c:pt idx="5" formatCode="#,##0">
                  <c:v>100000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172-4AED-9458-7676370B86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968057744"/>
        <c:axId val="1780497376"/>
      </c:barChart>
      <c:catAx>
        <c:axId val="19680577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0497376"/>
        <c:crosses val="autoZero"/>
        <c:auto val="1"/>
        <c:lblAlgn val="ctr"/>
        <c:lblOffset val="100"/>
        <c:noMultiLvlLbl val="0"/>
      </c:catAx>
      <c:valAx>
        <c:axId val="178049737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50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1968057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dPt>
            <c:idx val="0"/>
            <c:bubble3D val="0"/>
            <c:spPr>
              <a:solidFill>
                <a:schemeClr val="tx2">
                  <a:alpha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E45-44FD-8CE6-FE180E31B4E0}"/>
              </c:ext>
            </c:extLst>
          </c:dPt>
          <c:dPt>
            <c:idx val="1"/>
            <c:bubble3D val="0"/>
            <c:spPr>
              <a:solidFill>
                <a:schemeClr val="tx2">
                  <a:alpha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FE45-44FD-8CE6-FE180E31B4E0}"/>
              </c:ext>
            </c:extLst>
          </c:dPt>
          <c:dPt>
            <c:idx val="2"/>
            <c:bubble3D val="0"/>
            <c:spPr>
              <a:solidFill>
                <a:schemeClr val="tx1">
                  <a:lumMod val="85000"/>
                  <a:alpha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FE45-44FD-8CE6-FE180E31B4E0}"/>
              </c:ext>
            </c:extLst>
          </c:dPt>
          <c:dPt>
            <c:idx val="3"/>
            <c:bubble3D val="0"/>
            <c:spPr>
              <a:solidFill>
                <a:schemeClr val="tx1">
                  <a:lumMod val="85000"/>
                  <a:alpha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E45-44FD-8CE6-FE180E31B4E0}"/>
              </c:ext>
            </c:extLst>
          </c:dPt>
          <c:cat>
            <c:strRef>
              <c:f>Sheet1!$A$2:$A$5</c:f>
              <c:strCache>
                <c:ptCount val="4"/>
                <c:pt idx="0">
                  <c:v>BitShares</c:v>
                </c:pt>
                <c:pt idx="1">
                  <c:v>Steem</c:v>
                </c:pt>
                <c:pt idx="2">
                  <c:v>Ethereum</c:v>
                </c:pt>
                <c:pt idx="3">
                  <c:v>Bitcoin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7.8</c:v>
                </c:pt>
                <c:pt idx="2">
                  <c:v>5.2</c:v>
                </c:pt>
                <c:pt idx="3">
                  <c:v>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45-44FD-8CE6-FE180E31B4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18T01:11:20.818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3A8D19-9928-444A-9473-F4FCCE20ED5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C3607B-AF2B-4756-A212-8CF7813D3627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C</a:t>
          </a:r>
          <a:r>
            <a:rPr lang="en-US" dirty="0"/>
            <a:t>heap to run</a:t>
          </a:r>
        </a:p>
      </dgm:t>
    </dgm:pt>
    <dgm:pt modelId="{109C30FF-9E75-4803-8CF3-ED5669D6B4C8}" type="parTrans" cxnId="{6721379D-F13A-4C3D-BC2D-FA57A4BD2EF7}">
      <dgm:prSet/>
      <dgm:spPr/>
      <dgm:t>
        <a:bodyPr/>
        <a:lstStyle/>
        <a:p>
          <a:endParaRPr lang="en-US"/>
        </a:p>
      </dgm:t>
    </dgm:pt>
    <dgm:pt modelId="{8C39233E-D192-43C5-93E7-BDDFAD7D2124}" type="sibTrans" cxnId="{6721379D-F13A-4C3D-BC2D-FA57A4BD2EF7}">
      <dgm:prSet/>
      <dgm:spPr/>
      <dgm:t>
        <a:bodyPr/>
        <a:lstStyle/>
        <a:p>
          <a:endParaRPr lang="en-US"/>
        </a:p>
      </dgm:t>
    </dgm:pt>
    <dgm:pt modelId="{45C94CEC-4E4F-4078-90AD-FB536F6C8BEE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F</a:t>
          </a:r>
          <a:r>
            <a:rPr lang="en-US" dirty="0"/>
            <a:t>ree for </a:t>
          </a:r>
          <a:r>
            <a:rPr lang="pl-PL" dirty="0"/>
            <a:t>the</a:t>
          </a:r>
          <a:r>
            <a:rPr lang="en-US" dirty="0"/>
            <a:t> users</a:t>
          </a:r>
        </a:p>
      </dgm:t>
    </dgm:pt>
    <dgm:pt modelId="{7DF26F7C-C473-441E-A924-561085575A06}" type="parTrans" cxnId="{231FC76B-CF7C-407C-BD0B-BD3B14A94E8B}">
      <dgm:prSet/>
      <dgm:spPr/>
      <dgm:t>
        <a:bodyPr/>
        <a:lstStyle/>
        <a:p>
          <a:endParaRPr lang="en-US"/>
        </a:p>
      </dgm:t>
    </dgm:pt>
    <dgm:pt modelId="{A24EDE21-8967-49DF-A552-52026F0283BE}" type="sibTrans" cxnId="{231FC76B-CF7C-407C-BD0B-BD3B14A94E8B}">
      <dgm:prSet/>
      <dgm:spPr/>
      <dgm:t>
        <a:bodyPr/>
        <a:lstStyle/>
        <a:p>
          <a:endParaRPr lang="en-US"/>
        </a:p>
      </dgm:t>
    </dgm:pt>
    <dgm:pt modelId="{D2F9CCCA-5B48-4173-902B-343D6BAEA9EA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Easily accessible</a:t>
          </a:r>
          <a:endParaRPr lang="en-US" dirty="0"/>
        </a:p>
      </dgm:t>
    </dgm:pt>
    <dgm:pt modelId="{79DAEE0E-5573-4DC0-8883-BAEFB4393104}" type="parTrans" cxnId="{6576D4B9-5FAB-49D2-8B10-797DBC071446}">
      <dgm:prSet/>
      <dgm:spPr/>
      <dgm:t>
        <a:bodyPr/>
        <a:lstStyle/>
        <a:p>
          <a:endParaRPr lang="en-US"/>
        </a:p>
      </dgm:t>
    </dgm:pt>
    <dgm:pt modelId="{42A4BE2C-B62F-4A7D-B5D0-F541F3B790AC}" type="sibTrans" cxnId="{6576D4B9-5FAB-49D2-8B10-797DBC071446}">
      <dgm:prSet/>
      <dgm:spPr/>
      <dgm:t>
        <a:bodyPr/>
        <a:lstStyle/>
        <a:p>
          <a:endParaRPr lang="en-US"/>
        </a:p>
      </dgm:t>
    </dgm:pt>
    <dgm:pt modelId="{9D473485-C142-4564-BBCD-4EF7A3D1B037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No fancy cryptographic stuff</a:t>
          </a:r>
          <a:endParaRPr lang="en-US" dirty="0"/>
        </a:p>
      </dgm:t>
    </dgm:pt>
    <dgm:pt modelId="{5148B9DC-A9F9-48DC-AE64-CCB7766F1FAE}" type="parTrans" cxnId="{29778977-44D5-4582-B8EF-15203F29E02E}">
      <dgm:prSet/>
      <dgm:spPr/>
      <dgm:t>
        <a:bodyPr/>
        <a:lstStyle/>
        <a:p>
          <a:endParaRPr lang="en-US"/>
        </a:p>
      </dgm:t>
    </dgm:pt>
    <dgm:pt modelId="{3E3FE5B7-608E-4DC4-98E8-BB1D140C7CBF}" type="sibTrans" cxnId="{29778977-44D5-4582-B8EF-15203F29E02E}">
      <dgm:prSet/>
      <dgm:spPr/>
      <dgm:t>
        <a:bodyPr/>
        <a:lstStyle/>
        <a:p>
          <a:endParaRPr lang="en-US"/>
        </a:p>
      </dgm:t>
    </dgm:pt>
    <dgm:pt modelId="{09AF070C-DE89-454B-B19D-31147DBE84E0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Bug recovery</a:t>
          </a:r>
          <a:endParaRPr lang="en-US" dirty="0"/>
        </a:p>
      </dgm:t>
    </dgm:pt>
    <dgm:pt modelId="{4E06E9FC-E79B-439D-B868-2067228A9893}" type="parTrans" cxnId="{0C7E34C2-4BE2-478A-A12B-72B123455B4F}">
      <dgm:prSet/>
      <dgm:spPr/>
      <dgm:t>
        <a:bodyPr/>
        <a:lstStyle/>
        <a:p>
          <a:endParaRPr lang="en-US"/>
        </a:p>
      </dgm:t>
    </dgm:pt>
    <dgm:pt modelId="{6DEECC23-8184-4A0D-AFB2-BBC6BF0B4E3A}" type="sibTrans" cxnId="{0C7E34C2-4BE2-478A-A12B-72B123455B4F}">
      <dgm:prSet/>
      <dgm:spPr/>
      <dgm:t>
        <a:bodyPr/>
        <a:lstStyle/>
        <a:p>
          <a:endParaRPr lang="en-US"/>
        </a:p>
      </dgm:t>
    </dgm:pt>
    <dgm:pt modelId="{27D5A443-7A9F-4D45-ACC2-832D11609D04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Upgrad</a:t>
          </a:r>
          <a:r>
            <a:rPr lang="en-US" dirty="0"/>
            <a:t>ability</a:t>
          </a:r>
        </a:p>
      </dgm:t>
    </dgm:pt>
    <dgm:pt modelId="{C6CC0868-4A93-4F52-A46C-F93F01CEF7BF}" type="parTrans" cxnId="{751EA63F-D804-45BF-9360-AB5314116B35}">
      <dgm:prSet/>
      <dgm:spPr/>
      <dgm:t>
        <a:bodyPr/>
        <a:lstStyle/>
        <a:p>
          <a:endParaRPr lang="en-US"/>
        </a:p>
      </dgm:t>
    </dgm:pt>
    <dgm:pt modelId="{B838B120-6DCB-48A8-8335-C22A7E26DF75}" type="sibTrans" cxnId="{751EA63F-D804-45BF-9360-AB5314116B35}">
      <dgm:prSet/>
      <dgm:spPr/>
      <dgm:t>
        <a:bodyPr/>
        <a:lstStyle/>
        <a:p>
          <a:endParaRPr lang="en-US"/>
        </a:p>
      </dgm:t>
    </dgm:pt>
    <dgm:pt modelId="{00A841FA-7991-4974-B555-505C72F7D5BD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Account recovery</a:t>
          </a:r>
          <a:endParaRPr lang="en-US" dirty="0"/>
        </a:p>
      </dgm:t>
    </dgm:pt>
    <dgm:pt modelId="{CA44DEFD-8BAB-4028-AD84-9F7690E6F744}" type="parTrans" cxnId="{FEF74AFF-4A69-412E-A86B-3FFE6FBD5590}">
      <dgm:prSet/>
      <dgm:spPr/>
      <dgm:t>
        <a:bodyPr/>
        <a:lstStyle/>
        <a:p>
          <a:endParaRPr lang="en-US"/>
        </a:p>
      </dgm:t>
    </dgm:pt>
    <dgm:pt modelId="{4CE18368-18F8-4363-8833-0D2B00AE263F}" type="sibTrans" cxnId="{FEF74AFF-4A69-412E-A86B-3FFE6FBD5590}">
      <dgm:prSet/>
      <dgm:spPr/>
      <dgm:t>
        <a:bodyPr/>
        <a:lstStyle/>
        <a:p>
          <a:endParaRPr lang="en-US"/>
        </a:p>
      </dgm:t>
    </dgm:pt>
    <dgm:pt modelId="{BB69705B-6A1A-4ED7-9D77-CEC2E4C37543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en-US" dirty="0"/>
            <a:t>Privacy protection</a:t>
          </a:r>
        </a:p>
      </dgm:t>
    </dgm:pt>
    <dgm:pt modelId="{CCC11648-634A-4B76-93AA-56A713D96942}" type="parTrans" cxnId="{8CDC065F-618F-4D84-8EC6-B173800CBC44}">
      <dgm:prSet/>
      <dgm:spPr/>
      <dgm:t>
        <a:bodyPr/>
        <a:lstStyle/>
        <a:p>
          <a:endParaRPr lang="en-US"/>
        </a:p>
      </dgm:t>
    </dgm:pt>
    <dgm:pt modelId="{CD41C0E5-0E3E-4BFA-9EB5-EB2A3A73EAFF}" type="sibTrans" cxnId="{8CDC065F-618F-4D84-8EC6-B173800CBC44}">
      <dgm:prSet/>
      <dgm:spPr/>
      <dgm:t>
        <a:bodyPr/>
        <a:lstStyle/>
        <a:p>
          <a:endParaRPr lang="en-US"/>
        </a:p>
      </dgm:t>
    </dgm:pt>
    <dgm:pt modelId="{2E7779F8-9597-48DE-A30E-10F434DB44DD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Access to other blockchains</a:t>
          </a:r>
          <a:endParaRPr lang="en-US" dirty="0"/>
        </a:p>
      </dgm:t>
    </dgm:pt>
    <dgm:pt modelId="{190B2766-003D-4E45-B604-7F3680CAABBC}" type="parTrans" cxnId="{E23D42BA-D4AF-4E1B-AF45-3F090DC8A89D}">
      <dgm:prSet/>
      <dgm:spPr/>
      <dgm:t>
        <a:bodyPr/>
        <a:lstStyle/>
        <a:p>
          <a:endParaRPr lang="en-US"/>
        </a:p>
      </dgm:t>
    </dgm:pt>
    <dgm:pt modelId="{4AD26C92-E2E7-43EF-ACC8-291851F9818F}" type="sibTrans" cxnId="{E23D42BA-D4AF-4E1B-AF45-3F090DC8A89D}">
      <dgm:prSet/>
      <dgm:spPr/>
      <dgm:t>
        <a:bodyPr/>
        <a:lstStyle/>
        <a:p>
          <a:endParaRPr lang="en-US"/>
        </a:p>
      </dgm:t>
    </dgm:pt>
    <dgm:pt modelId="{7E2BA4B2-D7BF-4A87-A8A8-F915BA70222F}" type="pres">
      <dgm:prSet presAssocID="{3F3A8D19-9928-444A-9473-F4FCCE20ED5C}" presName="diagram" presStyleCnt="0">
        <dgm:presLayoutVars>
          <dgm:dir/>
          <dgm:resizeHandles val="exact"/>
        </dgm:presLayoutVars>
      </dgm:prSet>
      <dgm:spPr/>
    </dgm:pt>
    <dgm:pt modelId="{5D47B770-909F-4D01-B7B4-1417CD065F32}" type="pres">
      <dgm:prSet presAssocID="{BFC3607B-AF2B-4756-A212-8CF7813D3627}" presName="node" presStyleLbl="node1" presStyleIdx="0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7BF038DC-0A47-4380-BF1C-F9279CA0B39A}" type="pres">
      <dgm:prSet presAssocID="{8C39233E-D192-43C5-93E7-BDDFAD7D2124}" presName="sibTrans" presStyleCnt="0"/>
      <dgm:spPr/>
    </dgm:pt>
    <dgm:pt modelId="{7B5C8E6C-B1DD-4104-BF80-9F55C42CF881}" type="pres">
      <dgm:prSet presAssocID="{45C94CEC-4E4F-4078-90AD-FB536F6C8BEE}" presName="node" presStyleLbl="node1" presStyleIdx="1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A93F1F30-52F7-43BE-890C-C9016CC567F8}" type="pres">
      <dgm:prSet presAssocID="{A24EDE21-8967-49DF-A552-52026F0283BE}" presName="sibTrans" presStyleCnt="0"/>
      <dgm:spPr/>
    </dgm:pt>
    <dgm:pt modelId="{FC43ABC7-80D6-491C-868D-8CA38D93C0E3}" type="pres">
      <dgm:prSet presAssocID="{D2F9CCCA-5B48-4173-902B-343D6BAEA9EA}" presName="node" presStyleLbl="node1" presStyleIdx="2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2B8A80FF-DF87-4A13-AC79-597F09E49275}" type="pres">
      <dgm:prSet presAssocID="{42A4BE2C-B62F-4A7D-B5D0-F541F3B790AC}" presName="sibTrans" presStyleCnt="0"/>
      <dgm:spPr/>
    </dgm:pt>
    <dgm:pt modelId="{CFC14D72-3DEE-4323-8D5F-A80E7FF093E9}" type="pres">
      <dgm:prSet presAssocID="{9D473485-C142-4564-BBCD-4EF7A3D1B037}" presName="node" presStyleLbl="node1" presStyleIdx="3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8BCE6FD6-8841-45CB-A583-4D5D380EE61C}" type="pres">
      <dgm:prSet presAssocID="{3E3FE5B7-608E-4DC4-98E8-BB1D140C7CBF}" presName="sibTrans" presStyleCnt="0"/>
      <dgm:spPr/>
    </dgm:pt>
    <dgm:pt modelId="{743BDB22-4AB2-4313-AE0C-E8B12DBBCE48}" type="pres">
      <dgm:prSet presAssocID="{00A841FA-7991-4974-B555-505C72F7D5BD}" presName="node" presStyleLbl="node1" presStyleIdx="4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13D5C379-006B-42BD-8987-0F004479AC07}" type="pres">
      <dgm:prSet presAssocID="{4CE18368-18F8-4363-8833-0D2B00AE263F}" presName="sibTrans" presStyleCnt="0"/>
      <dgm:spPr/>
    </dgm:pt>
    <dgm:pt modelId="{A0DC8542-8B24-4A58-BEA8-80B2EB970C4D}" type="pres">
      <dgm:prSet presAssocID="{BB69705B-6A1A-4ED7-9D77-CEC2E4C37543}" presName="node" presStyleLbl="node1" presStyleIdx="5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8ED10F22-4393-4269-988E-518470EA684D}" type="pres">
      <dgm:prSet presAssocID="{CD41C0E5-0E3E-4BFA-9EB5-EB2A3A73EAFF}" presName="sibTrans" presStyleCnt="0"/>
      <dgm:spPr/>
    </dgm:pt>
    <dgm:pt modelId="{6F35FF30-D242-4CDF-AD07-638240FF4DBA}" type="pres">
      <dgm:prSet presAssocID="{2E7779F8-9597-48DE-A30E-10F434DB44DD}" presName="node" presStyleLbl="node1" presStyleIdx="6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1FBEA866-A979-4F9E-BC2E-044E11777E60}" type="pres">
      <dgm:prSet presAssocID="{4AD26C92-E2E7-43EF-ACC8-291851F9818F}" presName="sibTrans" presStyleCnt="0"/>
      <dgm:spPr/>
    </dgm:pt>
    <dgm:pt modelId="{1C5FAA48-34BD-4DD2-A546-2C808759AACF}" type="pres">
      <dgm:prSet presAssocID="{27D5A443-7A9F-4D45-ACC2-832D11609D04}" presName="node" presStyleLbl="node1" presStyleIdx="7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5214BA60-C569-4676-85FE-E7FDCDE91B6B}" type="pres">
      <dgm:prSet presAssocID="{B838B120-6DCB-48A8-8335-C22A7E26DF75}" presName="sibTrans" presStyleCnt="0"/>
      <dgm:spPr/>
    </dgm:pt>
    <dgm:pt modelId="{89F87C8D-7DC8-462D-A365-799EC96BB2EA}" type="pres">
      <dgm:prSet presAssocID="{09AF070C-DE89-454B-B19D-31147DBE84E0}" presName="node" presStyleLbl="node1" presStyleIdx="8" presStyleCnt="9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91954D17-E161-4AC6-A893-4338CCCC62ED}" type="presOf" srcId="{3F3A8D19-9928-444A-9473-F4FCCE20ED5C}" destId="{7E2BA4B2-D7BF-4A87-A8A8-F915BA70222F}" srcOrd="0" destOrd="0" presId="urn:microsoft.com/office/officeart/2005/8/layout/default"/>
    <dgm:cxn modelId="{80D84C2B-559A-4105-912F-B89319667440}" type="presOf" srcId="{9D473485-C142-4564-BBCD-4EF7A3D1B037}" destId="{CFC14D72-3DEE-4323-8D5F-A80E7FF093E9}" srcOrd="0" destOrd="0" presId="urn:microsoft.com/office/officeart/2005/8/layout/default"/>
    <dgm:cxn modelId="{751EA63F-D804-45BF-9360-AB5314116B35}" srcId="{3F3A8D19-9928-444A-9473-F4FCCE20ED5C}" destId="{27D5A443-7A9F-4D45-ACC2-832D11609D04}" srcOrd="7" destOrd="0" parTransId="{C6CC0868-4A93-4F52-A46C-F93F01CEF7BF}" sibTransId="{B838B120-6DCB-48A8-8335-C22A7E26DF75}"/>
    <dgm:cxn modelId="{8CDC065F-618F-4D84-8EC6-B173800CBC44}" srcId="{3F3A8D19-9928-444A-9473-F4FCCE20ED5C}" destId="{BB69705B-6A1A-4ED7-9D77-CEC2E4C37543}" srcOrd="5" destOrd="0" parTransId="{CCC11648-634A-4B76-93AA-56A713D96942}" sibTransId="{CD41C0E5-0E3E-4BFA-9EB5-EB2A3A73EAFF}"/>
    <dgm:cxn modelId="{D6183466-A990-4514-9055-2A7C03EECC1F}" type="presOf" srcId="{BFC3607B-AF2B-4756-A212-8CF7813D3627}" destId="{5D47B770-909F-4D01-B7B4-1417CD065F32}" srcOrd="0" destOrd="0" presId="urn:microsoft.com/office/officeart/2005/8/layout/default"/>
    <dgm:cxn modelId="{B36AE368-4831-4844-AF6D-A4C4377E9BBA}" type="presOf" srcId="{45C94CEC-4E4F-4078-90AD-FB536F6C8BEE}" destId="{7B5C8E6C-B1DD-4104-BF80-9F55C42CF881}" srcOrd="0" destOrd="0" presId="urn:microsoft.com/office/officeart/2005/8/layout/default"/>
    <dgm:cxn modelId="{231FC76B-CF7C-407C-BD0B-BD3B14A94E8B}" srcId="{3F3A8D19-9928-444A-9473-F4FCCE20ED5C}" destId="{45C94CEC-4E4F-4078-90AD-FB536F6C8BEE}" srcOrd="1" destOrd="0" parTransId="{7DF26F7C-C473-441E-A924-561085575A06}" sibTransId="{A24EDE21-8967-49DF-A552-52026F0283BE}"/>
    <dgm:cxn modelId="{A381176F-D7CF-4D09-81C3-FD1078477A3C}" type="presOf" srcId="{2E7779F8-9597-48DE-A30E-10F434DB44DD}" destId="{6F35FF30-D242-4CDF-AD07-638240FF4DBA}" srcOrd="0" destOrd="0" presId="urn:microsoft.com/office/officeart/2005/8/layout/default"/>
    <dgm:cxn modelId="{29778977-44D5-4582-B8EF-15203F29E02E}" srcId="{3F3A8D19-9928-444A-9473-F4FCCE20ED5C}" destId="{9D473485-C142-4564-BBCD-4EF7A3D1B037}" srcOrd="3" destOrd="0" parTransId="{5148B9DC-A9F9-48DC-AE64-CCB7766F1FAE}" sibTransId="{3E3FE5B7-608E-4DC4-98E8-BB1D140C7CBF}"/>
    <dgm:cxn modelId="{CA9B3380-CAAF-4E07-8A23-978A2A472A8D}" type="presOf" srcId="{00A841FA-7991-4974-B555-505C72F7D5BD}" destId="{743BDB22-4AB2-4313-AE0C-E8B12DBBCE48}" srcOrd="0" destOrd="0" presId="urn:microsoft.com/office/officeart/2005/8/layout/default"/>
    <dgm:cxn modelId="{B9A3A889-B11A-4C10-8889-27605EA24812}" type="presOf" srcId="{09AF070C-DE89-454B-B19D-31147DBE84E0}" destId="{89F87C8D-7DC8-462D-A365-799EC96BB2EA}" srcOrd="0" destOrd="0" presId="urn:microsoft.com/office/officeart/2005/8/layout/default"/>
    <dgm:cxn modelId="{6721379D-F13A-4C3D-BC2D-FA57A4BD2EF7}" srcId="{3F3A8D19-9928-444A-9473-F4FCCE20ED5C}" destId="{BFC3607B-AF2B-4756-A212-8CF7813D3627}" srcOrd="0" destOrd="0" parTransId="{109C30FF-9E75-4803-8CF3-ED5669D6B4C8}" sibTransId="{8C39233E-D192-43C5-93E7-BDDFAD7D2124}"/>
    <dgm:cxn modelId="{FFA0ECB1-5575-4085-B91F-C277800C2611}" type="presOf" srcId="{D2F9CCCA-5B48-4173-902B-343D6BAEA9EA}" destId="{FC43ABC7-80D6-491C-868D-8CA38D93C0E3}" srcOrd="0" destOrd="0" presId="urn:microsoft.com/office/officeart/2005/8/layout/default"/>
    <dgm:cxn modelId="{6576D4B9-5FAB-49D2-8B10-797DBC071446}" srcId="{3F3A8D19-9928-444A-9473-F4FCCE20ED5C}" destId="{D2F9CCCA-5B48-4173-902B-343D6BAEA9EA}" srcOrd="2" destOrd="0" parTransId="{79DAEE0E-5573-4DC0-8883-BAEFB4393104}" sibTransId="{42A4BE2C-B62F-4A7D-B5D0-F541F3B790AC}"/>
    <dgm:cxn modelId="{E23D42BA-D4AF-4E1B-AF45-3F090DC8A89D}" srcId="{3F3A8D19-9928-444A-9473-F4FCCE20ED5C}" destId="{2E7779F8-9597-48DE-A30E-10F434DB44DD}" srcOrd="6" destOrd="0" parTransId="{190B2766-003D-4E45-B604-7F3680CAABBC}" sibTransId="{4AD26C92-E2E7-43EF-ACC8-291851F9818F}"/>
    <dgm:cxn modelId="{0C7E34C2-4BE2-478A-A12B-72B123455B4F}" srcId="{3F3A8D19-9928-444A-9473-F4FCCE20ED5C}" destId="{09AF070C-DE89-454B-B19D-31147DBE84E0}" srcOrd="8" destOrd="0" parTransId="{4E06E9FC-E79B-439D-B868-2067228A9893}" sibTransId="{6DEECC23-8184-4A0D-AFB2-BBC6BF0B4E3A}"/>
    <dgm:cxn modelId="{C493FECF-E5E7-4029-B3DD-98BE913745AB}" type="presOf" srcId="{BB69705B-6A1A-4ED7-9D77-CEC2E4C37543}" destId="{A0DC8542-8B24-4A58-BEA8-80B2EB970C4D}" srcOrd="0" destOrd="0" presId="urn:microsoft.com/office/officeart/2005/8/layout/default"/>
    <dgm:cxn modelId="{A987E2D3-1375-488A-8F5A-3ED73C501783}" type="presOf" srcId="{27D5A443-7A9F-4D45-ACC2-832D11609D04}" destId="{1C5FAA48-34BD-4DD2-A546-2C808759AACF}" srcOrd="0" destOrd="0" presId="urn:microsoft.com/office/officeart/2005/8/layout/default"/>
    <dgm:cxn modelId="{FEF74AFF-4A69-412E-A86B-3FFE6FBD5590}" srcId="{3F3A8D19-9928-444A-9473-F4FCCE20ED5C}" destId="{00A841FA-7991-4974-B555-505C72F7D5BD}" srcOrd="4" destOrd="0" parTransId="{CA44DEFD-8BAB-4028-AD84-9F7690E6F744}" sibTransId="{4CE18368-18F8-4363-8833-0D2B00AE263F}"/>
    <dgm:cxn modelId="{71E9CC55-0B17-4F6B-8C73-52FDCCD35677}" type="presParOf" srcId="{7E2BA4B2-D7BF-4A87-A8A8-F915BA70222F}" destId="{5D47B770-909F-4D01-B7B4-1417CD065F32}" srcOrd="0" destOrd="0" presId="urn:microsoft.com/office/officeart/2005/8/layout/default"/>
    <dgm:cxn modelId="{EF826E82-1935-4CF7-86FB-6B56B1974AE8}" type="presParOf" srcId="{7E2BA4B2-D7BF-4A87-A8A8-F915BA70222F}" destId="{7BF038DC-0A47-4380-BF1C-F9279CA0B39A}" srcOrd="1" destOrd="0" presId="urn:microsoft.com/office/officeart/2005/8/layout/default"/>
    <dgm:cxn modelId="{1A69AE04-EDAB-4506-A67B-444B387DA431}" type="presParOf" srcId="{7E2BA4B2-D7BF-4A87-A8A8-F915BA70222F}" destId="{7B5C8E6C-B1DD-4104-BF80-9F55C42CF881}" srcOrd="2" destOrd="0" presId="urn:microsoft.com/office/officeart/2005/8/layout/default"/>
    <dgm:cxn modelId="{A257F981-36B8-4BBE-8C91-5F38C29B12C4}" type="presParOf" srcId="{7E2BA4B2-D7BF-4A87-A8A8-F915BA70222F}" destId="{A93F1F30-52F7-43BE-890C-C9016CC567F8}" srcOrd="3" destOrd="0" presId="urn:microsoft.com/office/officeart/2005/8/layout/default"/>
    <dgm:cxn modelId="{2600A985-E510-492D-9A59-B2DBDAFC1F02}" type="presParOf" srcId="{7E2BA4B2-D7BF-4A87-A8A8-F915BA70222F}" destId="{FC43ABC7-80D6-491C-868D-8CA38D93C0E3}" srcOrd="4" destOrd="0" presId="urn:microsoft.com/office/officeart/2005/8/layout/default"/>
    <dgm:cxn modelId="{FEC00463-C449-4B9F-BFE4-8AE3411E3125}" type="presParOf" srcId="{7E2BA4B2-D7BF-4A87-A8A8-F915BA70222F}" destId="{2B8A80FF-DF87-4A13-AC79-597F09E49275}" srcOrd="5" destOrd="0" presId="urn:microsoft.com/office/officeart/2005/8/layout/default"/>
    <dgm:cxn modelId="{51943353-ADFD-4958-A69D-EFDF51C17207}" type="presParOf" srcId="{7E2BA4B2-D7BF-4A87-A8A8-F915BA70222F}" destId="{CFC14D72-3DEE-4323-8D5F-A80E7FF093E9}" srcOrd="6" destOrd="0" presId="urn:microsoft.com/office/officeart/2005/8/layout/default"/>
    <dgm:cxn modelId="{7ED0B251-FEFA-4CE4-B84B-02DC73A11173}" type="presParOf" srcId="{7E2BA4B2-D7BF-4A87-A8A8-F915BA70222F}" destId="{8BCE6FD6-8841-45CB-A583-4D5D380EE61C}" srcOrd="7" destOrd="0" presId="urn:microsoft.com/office/officeart/2005/8/layout/default"/>
    <dgm:cxn modelId="{68F68A6A-6FCA-4EC2-B2B5-04D8E2078608}" type="presParOf" srcId="{7E2BA4B2-D7BF-4A87-A8A8-F915BA70222F}" destId="{743BDB22-4AB2-4313-AE0C-E8B12DBBCE48}" srcOrd="8" destOrd="0" presId="urn:microsoft.com/office/officeart/2005/8/layout/default"/>
    <dgm:cxn modelId="{96DFAF5C-71A9-499C-BA80-FBE7B5D5C692}" type="presParOf" srcId="{7E2BA4B2-D7BF-4A87-A8A8-F915BA70222F}" destId="{13D5C379-006B-42BD-8987-0F004479AC07}" srcOrd="9" destOrd="0" presId="urn:microsoft.com/office/officeart/2005/8/layout/default"/>
    <dgm:cxn modelId="{19493341-834C-4CB9-9CFC-9327C0AB688B}" type="presParOf" srcId="{7E2BA4B2-D7BF-4A87-A8A8-F915BA70222F}" destId="{A0DC8542-8B24-4A58-BEA8-80B2EB970C4D}" srcOrd="10" destOrd="0" presId="urn:microsoft.com/office/officeart/2005/8/layout/default"/>
    <dgm:cxn modelId="{A9CEBBAC-B3F8-498C-B4C4-6FCB756702F2}" type="presParOf" srcId="{7E2BA4B2-D7BF-4A87-A8A8-F915BA70222F}" destId="{8ED10F22-4393-4269-988E-518470EA684D}" srcOrd="11" destOrd="0" presId="urn:microsoft.com/office/officeart/2005/8/layout/default"/>
    <dgm:cxn modelId="{7E32D40A-AA7F-43B0-AE63-8570722D86D7}" type="presParOf" srcId="{7E2BA4B2-D7BF-4A87-A8A8-F915BA70222F}" destId="{6F35FF30-D242-4CDF-AD07-638240FF4DBA}" srcOrd="12" destOrd="0" presId="urn:microsoft.com/office/officeart/2005/8/layout/default"/>
    <dgm:cxn modelId="{824131FA-F1C6-4C0E-829D-820F486C9B2B}" type="presParOf" srcId="{7E2BA4B2-D7BF-4A87-A8A8-F915BA70222F}" destId="{1FBEA866-A979-4F9E-BC2E-044E11777E60}" srcOrd="13" destOrd="0" presId="urn:microsoft.com/office/officeart/2005/8/layout/default"/>
    <dgm:cxn modelId="{863D8C82-A6BB-46A8-9B59-9EA98B46AEA7}" type="presParOf" srcId="{7E2BA4B2-D7BF-4A87-A8A8-F915BA70222F}" destId="{1C5FAA48-34BD-4DD2-A546-2C808759AACF}" srcOrd="14" destOrd="0" presId="urn:microsoft.com/office/officeart/2005/8/layout/default"/>
    <dgm:cxn modelId="{F9766133-51DF-44D6-ADE1-2955A79FD6BF}" type="presParOf" srcId="{7E2BA4B2-D7BF-4A87-A8A8-F915BA70222F}" destId="{5214BA60-C569-4676-85FE-E7FDCDE91B6B}" srcOrd="15" destOrd="0" presId="urn:microsoft.com/office/officeart/2005/8/layout/default"/>
    <dgm:cxn modelId="{203B74EE-8337-4DA3-BEA4-D6F48F0685C8}" type="presParOf" srcId="{7E2BA4B2-D7BF-4A87-A8A8-F915BA70222F}" destId="{89F87C8D-7DC8-462D-A365-799EC96BB2EA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33CACE-0D31-4C84-B714-15662A3F88B8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5F6C20-C038-400E-86E0-4DFFD0287A32}">
      <dgm:prSet/>
      <dgm:spPr/>
      <dgm:t>
        <a:bodyPr/>
        <a:lstStyle/>
        <a:p>
          <a:r>
            <a:rPr lang="pl-PL" dirty="0"/>
            <a:t>?</a:t>
          </a:r>
          <a:endParaRPr lang="en-US" dirty="0"/>
        </a:p>
      </dgm:t>
    </dgm:pt>
    <dgm:pt modelId="{1C6C3434-7E60-4425-B02B-FD9B7F6AE40E}" type="parTrans" cxnId="{566B7CB1-F7EC-492A-B972-C4A677C71845}">
      <dgm:prSet/>
      <dgm:spPr/>
      <dgm:t>
        <a:bodyPr/>
        <a:lstStyle/>
        <a:p>
          <a:endParaRPr lang="en-US"/>
        </a:p>
      </dgm:t>
    </dgm:pt>
    <dgm:pt modelId="{BFD83FF4-412F-40E2-9674-ED386B0073E4}" type="sibTrans" cxnId="{566B7CB1-F7EC-492A-B972-C4A677C71845}">
      <dgm:prSet/>
      <dgm:spPr/>
      <dgm:t>
        <a:bodyPr/>
        <a:lstStyle/>
        <a:p>
          <a:endParaRPr lang="en-US"/>
        </a:p>
      </dgm:t>
    </dgm:pt>
    <dgm:pt modelId="{A16AC7F3-8783-4357-B6A9-596057B997B9}">
      <dgm:prSet/>
      <dgm:spPr/>
      <dgm:t>
        <a:bodyPr/>
        <a:lstStyle/>
        <a:p>
          <a:r>
            <a:rPr lang="pl-PL" dirty="0"/>
            <a:t>?</a:t>
          </a:r>
          <a:endParaRPr lang="en-US" dirty="0"/>
        </a:p>
      </dgm:t>
    </dgm:pt>
    <dgm:pt modelId="{64126B8F-581C-4FA7-8790-A2F8ED4A715E}" type="parTrans" cxnId="{16894CC1-F459-4AC5-BE8E-0C14F94695FB}">
      <dgm:prSet/>
      <dgm:spPr/>
      <dgm:t>
        <a:bodyPr/>
        <a:lstStyle/>
        <a:p>
          <a:endParaRPr lang="en-US"/>
        </a:p>
      </dgm:t>
    </dgm:pt>
    <dgm:pt modelId="{41863476-0FE8-4F91-95D4-BD0A4A95DBE6}" type="sibTrans" cxnId="{16894CC1-F459-4AC5-BE8E-0C14F94695FB}">
      <dgm:prSet/>
      <dgm:spPr/>
      <dgm:t>
        <a:bodyPr/>
        <a:lstStyle/>
        <a:p>
          <a:endParaRPr lang="en-US"/>
        </a:p>
      </dgm:t>
    </dgm:pt>
    <dgm:pt modelId="{3FE485AC-205C-40B1-B5AD-C74537E67A56}">
      <dgm:prSet/>
      <dgm:spPr/>
      <dgm:t>
        <a:bodyPr/>
        <a:lstStyle/>
        <a:p>
          <a:r>
            <a:rPr lang="pl-PL" dirty="0"/>
            <a:t>?</a:t>
          </a:r>
          <a:endParaRPr lang="en-US" dirty="0"/>
        </a:p>
      </dgm:t>
    </dgm:pt>
    <dgm:pt modelId="{83BF40A1-16E8-478B-B044-D5E2D2925EC2}" type="parTrans" cxnId="{E2B59CC6-E4EE-4F57-A92D-234FD894E74D}">
      <dgm:prSet/>
      <dgm:spPr/>
      <dgm:t>
        <a:bodyPr/>
        <a:lstStyle/>
        <a:p>
          <a:endParaRPr lang="en-US"/>
        </a:p>
      </dgm:t>
    </dgm:pt>
    <dgm:pt modelId="{4CB716D3-7945-4632-A90C-FE4241F99444}" type="sibTrans" cxnId="{E2B59CC6-E4EE-4F57-A92D-234FD894E74D}">
      <dgm:prSet/>
      <dgm:spPr/>
      <dgm:t>
        <a:bodyPr/>
        <a:lstStyle/>
        <a:p>
          <a:endParaRPr lang="en-US"/>
        </a:p>
      </dgm:t>
    </dgm:pt>
    <dgm:pt modelId="{D35F5E83-DE2E-41A3-81E0-630E259D080C}">
      <dgm:prSet/>
      <dgm:spPr/>
      <dgm:t>
        <a:bodyPr/>
        <a:lstStyle/>
        <a:p>
          <a:r>
            <a:rPr lang="pl-PL" dirty="0"/>
            <a:t>?</a:t>
          </a:r>
          <a:endParaRPr lang="en-US" dirty="0"/>
        </a:p>
      </dgm:t>
    </dgm:pt>
    <dgm:pt modelId="{C7FDA902-A864-446C-B909-16C608FB1620}" type="parTrans" cxnId="{AB0FB798-9C61-4545-B139-DB8959791C5C}">
      <dgm:prSet/>
      <dgm:spPr/>
      <dgm:t>
        <a:bodyPr/>
        <a:lstStyle/>
        <a:p>
          <a:endParaRPr lang="en-US"/>
        </a:p>
      </dgm:t>
    </dgm:pt>
    <dgm:pt modelId="{C6DFE011-7D57-48DB-AFB0-ADEAE2C19C88}" type="sibTrans" cxnId="{AB0FB798-9C61-4545-B139-DB8959791C5C}">
      <dgm:prSet/>
      <dgm:spPr/>
      <dgm:t>
        <a:bodyPr/>
        <a:lstStyle/>
        <a:p>
          <a:endParaRPr lang="en-US"/>
        </a:p>
      </dgm:t>
    </dgm:pt>
    <dgm:pt modelId="{09704DF0-8D21-443B-B81C-C6BEE5238C8F}">
      <dgm:prSet/>
      <dgm:spPr/>
      <dgm:t>
        <a:bodyPr/>
        <a:lstStyle/>
        <a:p>
          <a:r>
            <a:rPr lang="pl-PL" dirty="0"/>
            <a:t>?</a:t>
          </a:r>
          <a:endParaRPr lang="en-US" dirty="0"/>
        </a:p>
      </dgm:t>
    </dgm:pt>
    <dgm:pt modelId="{BB48C75E-32DC-415D-876C-2970A4B3C0F5}" type="parTrans" cxnId="{B529A46D-9591-44E3-B04E-F6AA042EDEDB}">
      <dgm:prSet/>
      <dgm:spPr/>
      <dgm:t>
        <a:bodyPr/>
        <a:lstStyle/>
        <a:p>
          <a:endParaRPr lang="en-US"/>
        </a:p>
      </dgm:t>
    </dgm:pt>
    <dgm:pt modelId="{BF02F04C-4DC9-42B7-9FDB-CF681DD1329A}" type="sibTrans" cxnId="{B529A46D-9591-44E3-B04E-F6AA042EDEDB}">
      <dgm:prSet/>
      <dgm:spPr/>
      <dgm:t>
        <a:bodyPr/>
        <a:lstStyle/>
        <a:p>
          <a:endParaRPr lang="en-US"/>
        </a:p>
      </dgm:t>
    </dgm:pt>
    <dgm:pt modelId="{7B64A5BF-AC6D-49CE-8DC4-D54C9DBD1515}">
      <dgm:prSet/>
      <dgm:spPr/>
      <dgm:t>
        <a:bodyPr/>
        <a:lstStyle/>
        <a:p>
          <a:r>
            <a:rPr lang="pl-PL" dirty="0"/>
            <a:t>?</a:t>
          </a:r>
          <a:endParaRPr lang="en-US" dirty="0"/>
        </a:p>
      </dgm:t>
    </dgm:pt>
    <dgm:pt modelId="{68B0BD0C-9426-443D-BDBB-7A7AD6A5B634}" type="parTrans" cxnId="{B496A311-74C7-4E0C-AF9A-ECB203599DAB}">
      <dgm:prSet/>
      <dgm:spPr/>
      <dgm:t>
        <a:bodyPr/>
        <a:lstStyle/>
        <a:p>
          <a:endParaRPr lang="en-US"/>
        </a:p>
      </dgm:t>
    </dgm:pt>
    <dgm:pt modelId="{65D5B0CA-038B-4B3C-A745-67B4A2549D76}" type="sibTrans" cxnId="{B496A311-74C7-4E0C-AF9A-ECB203599DAB}">
      <dgm:prSet/>
      <dgm:spPr/>
      <dgm:t>
        <a:bodyPr/>
        <a:lstStyle/>
        <a:p>
          <a:endParaRPr lang="en-US"/>
        </a:p>
      </dgm:t>
    </dgm:pt>
    <dgm:pt modelId="{33407008-5A4D-4E6B-8983-2B02D2BC9832}" type="pres">
      <dgm:prSet presAssocID="{F533CACE-0D31-4C84-B714-15662A3F88B8}" presName="compositeShape" presStyleCnt="0">
        <dgm:presLayoutVars>
          <dgm:chMax val="7"/>
          <dgm:dir/>
          <dgm:resizeHandles val="exact"/>
        </dgm:presLayoutVars>
      </dgm:prSet>
      <dgm:spPr/>
    </dgm:pt>
    <dgm:pt modelId="{309B67DA-2D1C-4FA0-A057-AAA502257B1F}" type="pres">
      <dgm:prSet presAssocID="{7F5F6C20-C038-400E-86E0-4DFFD0287A32}" presName="circ1" presStyleLbl="vennNode1" presStyleIdx="0" presStyleCnt="6"/>
      <dgm:spPr>
        <a:solidFill>
          <a:schemeClr val="tx2">
            <a:lumMod val="50000"/>
            <a:alpha val="50000"/>
          </a:schemeClr>
        </a:solidFill>
      </dgm:spPr>
    </dgm:pt>
    <dgm:pt modelId="{7C114DA8-F87D-4BB8-9FD2-F861144ECBF8}" type="pres">
      <dgm:prSet presAssocID="{7F5F6C20-C038-400E-86E0-4DFFD0287A3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D9F94F0-D867-4D5C-9DB8-32A4BB29A86E}" type="pres">
      <dgm:prSet presAssocID="{A16AC7F3-8783-4357-B6A9-596057B997B9}" presName="circ2" presStyleLbl="vennNode1" presStyleIdx="1" presStyleCnt="6"/>
      <dgm:spPr>
        <a:solidFill>
          <a:schemeClr val="tx2">
            <a:lumMod val="50000"/>
            <a:alpha val="50000"/>
          </a:schemeClr>
        </a:solidFill>
      </dgm:spPr>
    </dgm:pt>
    <dgm:pt modelId="{5806DEF0-51FC-46B4-8654-976106031F3B}" type="pres">
      <dgm:prSet presAssocID="{A16AC7F3-8783-4357-B6A9-596057B997B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4AE2781-C847-405D-9457-C8C7C0A2115A}" type="pres">
      <dgm:prSet presAssocID="{3FE485AC-205C-40B1-B5AD-C74537E67A56}" presName="circ3" presStyleLbl="vennNode1" presStyleIdx="2" presStyleCnt="6"/>
      <dgm:spPr>
        <a:solidFill>
          <a:schemeClr val="tx2">
            <a:lumMod val="50000"/>
            <a:alpha val="50000"/>
          </a:schemeClr>
        </a:solidFill>
      </dgm:spPr>
    </dgm:pt>
    <dgm:pt modelId="{89F167A0-43D6-4CE2-BA62-987099A42E9D}" type="pres">
      <dgm:prSet presAssocID="{3FE485AC-205C-40B1-B5AD-C74537E67A5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985F570-5567-4A4A-9679-04E6BA477D92}" type="pres">
      <dgm:prSet presAssocID="{D35F5E83-DE2E-41A3-81E0-630E259D080C}" presName="circ4" presStyleLbl="vennNode1" presStyleIdx="3" presStyleCnt="6"/>
      <dgm:spPr>
        <a:solidFill>
          <a:schemeClr val="tx2">
            <a:lumMod val="50000"/>
            <a:alpha val="50000"/>
          </a:schemeClr>
        </a:solidFill>
      </dgm:spPr>
    </dgm:pt>
    <dgm:pt modelId="{C382CE2B-5E35-42F7-9956-F2E635268BFB}" type="pres">
      <dgm:prSet presAssocID="{D35F5E83-DE2E-41A3-81E0-630E259D080C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3637D48-BB19-4A05-9D9E-F5B61541AE5D}" type="pres">
      <dgm:prSet presAssocID="{09704DF0-8D21-443B-B81C-C6BEE5238C8F}" presName="circ5" presStyleLbl="vennNode1" presStyleIdx="4" presStyleCnt="6"/>
      <dgm:spPr>
        <a:solidFill>
          <a:schemeClr val="tx2">
            <a:lumMod val="50000"/>
            <a:alpha val="50000"/>
          </a:schemeClr>
        </a:solidFill>
      </dgm:spPr>
    </dgm:pt>
    <dgm:pt modelId="{D2D8A173-5DA7-487E-8ED3-0AAE949B2A77}" type="pres">
      <dgm:prSet presAssocID="{09704DF0-8D21-443B-B81C-C6BEE5238C8F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2FB55F1-F2B3-4C04-9C60-549D2DB7BD5C}" type="pres">
      <dgm:prSet presAssocID="{7B64A5BF-AC6D-49CE-8DC4-D54C9DBD1515}" presName="circ6" presStyleLbl="vennNode1" presStyleIdx="5" presStyleCnt="6"/>
      <dgm:spPr>
        <a:solidFill>
          <a:schemeClr val="tx2">
            <a:lumMod val="50000"/>
            <a:alpha val="50000"/>
          </a:schemeClr>
        </a:solidFill>
      </dgm:spPr>
    </dgm:pt>
    <dgm:pt modelId="{2D31233E-D601-4846-AFBE-9EFB4F4CB88D}" type="pres">
      <dgm:prSet presAssocID="{7B64A5BF-AC6D-49CE-8DC4-D54C9DBD1515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496A311-74C7-4E0C-AF9A-ECB203599DAB}" srcId="{F533CACE-0D31-4C84-B714-15662A3F88B8}" destId="{7B64A5BF-AC6D-49CE-8DC4-D54C9DBD1515}" srcOrd="5" destOrd="0" parTransId="{68B0BD0C-9426-443D-BDBB-7A7AD6A5B634}" sibTransId="{65D5B0CA-038B-4B3C-A745-67B4A2549D76}"/>
    <dgm:cxn modelId="{B529A46D-9591-44E3-B04E-F6AA042EDEDB}" srcId="{F533CACE-0D31-4C84-B714-15662A3F88B8}" destId="{09704DF0-8D21-443B-B81C-C6BEE5238C8F}" srcOrd="4" destOrd="0" parTransId="{BB48C75E-32DC-415D-876C-2970A4B3C0F5}" sibTransId="{BF02F04C-4DC9-42B7-9FDB-CF681DD1329A}"/>
    <dgm:cxn modelId="{64E04D72-BA11-4C4A-9F4F-E6EA47036671}" type="presOf" srcId="{F533CACE-0D31-4C84-B714-15662A3F88B8}" destId="{33407008-5A4D-4E6B-8983-2B02D2BC9832}" srcOrd="0" destOrd="0" presId="urn:microsoft.com/office/officeart/2005/8/layout/venn1"/>
    <dgm:cxn modelId="{F09DA088-393D-4CB6-99E5-4D88A5191F97}" type="presOf" srcId="{A16AC7F3-8783-4357-B6A9-596057B997B9}" destId="{5806DEF0-51FC-46B4-8654-976106031F3B}" srcOrd="0" destOrd="0" presId="urn:microsoft.com/office/officeart/2005/8/layout/venn1"/>
    <dgm:cxn modelId="{AB0FB798-9C61-4545-B139-DB8959791C5C}" srcId="{F533CACE-0D31-4C84-B714-15662A3F88B8}" destId="{D35F5E83-DE2E-41A3-81E0-630E259D080C}" srcOrd="3" destOrd="0" parTransId="{C7FDA902-A864-446C-B909-16C608FB1620}" sibTransId="{C6DFE011-7D57-48DB-AFB0-ADEAE2C19C88}"/>
    <dgm:cxn modelId="{CD914E9B-848E-4764-87C1-3120BCBD4A5B}" type="presOf" srcId="{09704DF0-8D21-443B-B81C-C6BEE5238C8F}" destId="{D2D8A173-5DA7-487E-8ED3-0AAE949B2A77}" srcOrd="0" destOrd="0" presId="urn:microsoft.com/office/officeart/2005/8/layout/venn1"/>
    <dgm:cxn modelId="{0346329E-D53C-49A3-A7A5-CB6208364404}" type="presOf" srcId="{3FE485AC-205C-40B1-B5AD-C74537E67A56}" destId="{89F167A0-43D6-4CE2-BA62-987099A42E9D}" srcOrd="0" destOrd="0" presId="urn:microsoft.com/office/officeart/2005/8/layout/venn1"/>
    <dgm:cxn modelId="{566B7CB1-F7EC-492A-B972-C4A677C71845}" srcId="{F533CACE-0D31-4C84-B714-15662A3F88B8}" destId="{7F5F6C20-C038-400E-86E0-4DFFD0287A32}" srcOrd="0" destOrd="0" parTransId="{1C6C3434-7E60-4425-B02B-FD9B7F6AE40E}" sibTransId="{BFD83FF4-412F-40E2-9674-ED386B0073E4}"/>
    <dgm:cxn modelId="{16894CC1-F459-4AC5-BE8E-0C14F94695FB}" srcId="{F533CACE-0D31-4C84-B714-15662A3F88B8}" destId="{A16AC7F3-8783-4357-B6A9-596057B997B9}" srcOrd="1" destOrd="0" parTransId="{64126B8F-581C-4FA7-8790-A2F8ED4A715E}" sibTransId="{41863476-0FE8-4F91-95D4-BD0A4A95DBE6}"/>
    <dgm:cxn modelId="{E2B59CC6-E4EE-4F57-A92D-234FD894E74D}" srcId="{F533CACE-0D31-4C84-B714-15662A3F88B8}" destId="{3FE485AC-205C-40B1-B5AD-C74537E67A56}" srcOrd="2" destOrd="0" parTransId="{83BF40A1-16E8-478B-B044-D5E2D2925EC2}" sibTransId="{4CB716D3-7945-4632-A90C-FE4241F99444}"/>
    <dgm:cxn modelId="{1090C4C7-6D0D-4173-92EE-EF79368940BB}" type="presOf" srcId="{7B64A5BF-AC6D-49CE-8DC4-D54C9DBD1515}" destId="{2D31233E-D601-4846-AFBE-9EFB4F4CB88D}" srcOrd="0" destOrd="0" presId="urn:microsoft.com/office/officeart/2005/8/layout/venn1"/>
    <dgm:cxn modelId="{88E4B2D1-8C88-4167-8E9B-AFD021A4FECC}" type="presOf" srcId="{D35F5E83-DE2E-41A3-81E0-630E259D080C}" destId="{C382CE2B-5E35-42F7-9956-F2E635268BFB}" srcOrd="0" destOrd="0" presId="urn:microsoft.com/office/officeart/2005/8/layout/venn1"/>
    <dgm:cxn modelId="{7F31FBF1-ED02-43D1-B81E-36FED8053E12}" type="presOf" srcId="{7F5F6C20-C038-400E-86E0-4DFFD0287A32}" destId="{7C114DA8-F87D-4BB8-9FD2-F861144ECBF8}" srcOrd="0" destOrd="0" presId="urn:microsoft.com/office/officeart/2005/8/layout/venn1"/>
    <dgm:cxn modelId="{753173C0-8BD4-43BD-B026-B5950BEC1919}" type="presParOf" srcId="{33407008-5A4D-4E6B-8983-2B02D2BC9832}" destId="{309B67DA-2D1C-4FA0-A057-AAA502257B1F}" srcOrd="0" destOrd="0" presId="urn:microsoft.com/office/officeart/2005/8/layout/venn1"/>
    <dgm:cxn modelId="{90924522-8DCE-40E3-AE5B-B7F34EBF6747}" type="presParOf" srcId="{33407008-5A4D-4E6B-8983-2B02D2BC9832}" destId="{7C114DA8-F87D-4BB8-9FD2-F861144ECBF8}" srcOrd="1" destOrd="0" presId="urn:microsoft.com/office/officeart/2005/8/layout/venn1"/>
    <dgm:cxn modelId="{083A02BC-CEF1-4ED1-86A0-71E37B62FE01}" type="presParOf" srcId="{33407008-5A4D-4E6B-8983-2B02D2BC9832}" destId="{2D9F94F0-D867-4D5C-9DB8-32A4BB29A86E}" srcOrd="2" destOrd="0" presId="urn:microsoft.com/office/officeart/2005/8/layout/venn1"/>
    <dgm:cxn modelId="{D6393B22-B0AF-437D-B02B-5EA23DD6F94B}" type="presParOf" srcId="{33407008-5A4D-4E6B-8983-2B02D2BC9832}" destId="{5806DEF0-51FC-46B4-8654-976106031F3B}" srcOrd="3" destOrd="0" presId="urn:microsoft.com/office/officeart/2005/8/layout/venn1"/>
    <dgm:cxn modelId="{949BCDE3-A453-4F07-B184-98B574F0E7F2}" type="presParOf" srcId="{33407008-5A4D-4E6B-8983-2B02D2BC9832}" destId="{A4AE2781-C847-405D-9457-C8C7C0A2115A}" srcOrd="4" destOrd="0" presId="urn:microsoft.com/office/officeart/2005/8/layout/venn1"/>
    <dgm:cxn modelId="{EED0EA16-2E14-49AA-927A-F6DE2B269C01}" type="presParOf" srcId="{33407008-5A4D-4E6B-8983-2B02D2BC9832}" destId="{89F167A0-43D6-4CE2-BA62-987099A42E9D}" srcOrd="5" destOrd="0" presId="urn:microsoft.com/office/officeart/2005/8/layout/venn1"/>
    <dgm:cxn modelId="{43237B8A-394D-4550-883F-34C0F5B77B59}" type="presParOf" srcId="{33407008-5A4D-4E6B-8983-2B02D2BC9832}" destId="{1985F570-5567-4A4A-9679-04E6BA477D92}" srcOrd="6" destOrd="0" presId="urn:microsoft.com/office/officeart/2005/8/layout/venn1"/>
    <dgm:cxn modelId="{637096BD-4B29-498D-9F0D-62C972809C68}" type="presParOf" srcId="{33407008-5A4D-4E6B-8983-2B02D2BC9832}" destId="{C382CE2B-5E35-42F7-9956-F2E635268BFB}" srcOrd="7" destOrd="0" presId="urn:microsoft.com/office/officeart/2005/8/layout/venn1"/>
    <dgm:cxn modelId="{B1319674-1110-4ED9-8AE4-2C8507A6DDCE}" type="presParOf" srcId="{33407008-5A4D-4E6B-8983-2B02D2BC9832}" destId="{E3637D48-BB19-4A05-9D9E-F5B61541AE5D}" srcOrd="8" destOrd="0" presId="urn:microsoft.com/office/officeart/2005/8/layout/venn1"/>
    <dgm:cxn modelId="{2604F4C1-11B6-4D44-AC2A-AC4FAA07AE54}" type="presParOf" srcId="{33407008-5A4D-4E6B-8983-2B02D2BC9832}" destId="{D2D8A173-5DA7-487E-8ED3-0AAE949B2A77}" srcOrd="9" destOrd="0" presId="urn:microsoft.com/office/officeart/2005/8/layout/venn1"/>
    <dgm:cxn modelId="{F6A31FDD-1AA7-4914-9673-AE94D4167311}" type="presParOf" srcId="{33407008-5A4D-4E6B-8983-2B02D2BC9832}" destId="{92FB55F1-F2B3-4C04-9C60-549D2DB7BD5C}" srcOrd="10" destOrd="0" presId="urn:microsoft.com/office/officeart/2005/8/layout/venn1"/>
    <dgm:cxn modelId="{A97CC7D4-CD33-4240-A8A3-5559AF825C73}" type="presParOf" srcId="{33407008-5A4D-4E6B-8983-2B02D2BC9832}" destId="{2D31233E-D601-4846-AFBE-9EFB4F4CB88D}" srcOrd="11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33CACE-0D31-4C84-B714-15662A3F88B8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5F6C20-C038-400E-86E0-4DFFD0287A32}">
      <dgm:prSet/>
      <dgm:spPr/>
      <dgm:t>
        <a:bodyPr/>
        <a:lstStyle/>
        <a:p>
          <a:r>
            <a:rPr lang="en-US" dirty="0"/>
            <a:t>Processing power</a:t>
          </a:r>
        </a:p>
      </dgm:t>
    </dgm:pt>
    <dgm:pt modelId="{1C6C3434-7E60-4425-B02B-FD9B7F6AE40E}" type="parTrans" cxnId="{566B7CB1-F7EC-492A-B972-C4A677C71845}">
      <dgm:prSet/>
      <dgm:spPr/>
      <dgm:t>
        <a:bodyPr/>
        <a:lstStyle/>
        <a:p>
          <a:endParaRPr lang="en-US"/>
        </a:p>
      </dgm:t>
    </dgm:pt>
    <dgm:pt modelId="{BFD83FF4-412F-40E2-9674-ED386B0073E4}" type="sibTrans" cxnId="{566B7CB1-F7EC-492A-B972-C4A677C71845}">
      <dgm:prSet/>
      <dgm:spPr/>
      <dgm:t>
        <a:bodyPr/>
        <a:lstStyle/>
        <a:p>
          <a:endParaRPr lang="en-US"/>
        </a:p>
      </dgm:t>
    </dgm:pt>
    <dgm:pt modelId="{A16AC7F3-8783-4357-B6A9-596057B997B9}">
      <dgm:prSet/>
      <dgm:spPr/>
      <dgm:t>
        <a:bodyPr/>
        <a:lstStyle/>
        <a:p>
          <a:r>
            <a:rPr lang="pl-PL" dirty="0"/>
            <a:t>Built-in governance</a:t>
          </a:r>
          <a:endParaRPr lang="en-US" dirty="0"/>
        </a:p>
      </dgm:t>
    </dgm:pt>
    <dgm:pt modelId="{64126B8F-581C-4FA7-8790-A2F8ED4A715E}" type="parTrans" cxnId="{16894CC1-F459-4AC5-BE8E-0C14F94695FB}">
      <dgm:prSet/>
      <dgm:spPr/>
      <dgm:t>
        <a:bodyPr/>
        <a:lstStyle/>
        <a:p>
          <a:endParaRPr lang="en-US"/>
        </a:p>
      </dgm:t>
    </dgm:pt>
    <dgm:pt modelId="{41863476-0FE8-4F91-95D4-BD0A4A95DBE6}" type="sibTrans" cxnId="{16894CC1-F459-4AC5-BE8E-0C14F94695FB}">
      <dgm:prSet/>
      <dgm:spPr/>
      <dgm:t>
        <a:bodyPr/>
        <a:lstStyle/>
        <a:p>
          <a:endParaRPr lang="en-US"/>
        </a:p>
      </dgm:t>
    </dgm:pt>
    <dgm:pt modelId="{3FE485AC-205C-40B1-B5AD-C74537E67A56}">
      <dgm:prSet/>
      <dgm:spPr/>
      <dgm:t>
        <a:bodyPr/>
        <a:lstStyle/>
        <a:p>
          <a:r>
            <a:rPr lang="pl-PL" dirty="0"/>
            <a:t>Infrastructure for apps</a:t>
          </a:r>
          <a:endParaRPr lang="en-US" dirty="0"/>
        </a:p>
      </dgm:t>
    </dgm:pt>
    <dgm:pt modelId="{83BF40A1-16E8-478B-B044-D5E2D2925EC2}" type="parTrans" cxnId="{E2B59CC6-E4EE-4F57-A92D-234FD894E74D}">
      <dgm:prSet/>
      <dgm:spPr/>
      <dgm:t>
        <a:bodyPr/>
        <a:lstStyle/>
        <a:p>
          <a:endParaRPr lang="en-US"/>
        </a:p>
      </dgm:t>
    </dgm:pt>
    <dgm:pt modelId="{4CB716D3-7945-4632-A90C-FE4241F99444}" type="sibTrans" cxnId="{E2B59CC6-E4EE-4F57-A92D-234FD894E74D}">
      <dgm:prSet/>
      <dgm:spPr/>
      <dgm:t>
        <a:bodyPr/>
        <a:lstStyle/>
        <a:p>
          <a:endParaRPr lang="en-US"/>
        </a:p>
      </dgm:t>
    </dgm:pt>
    <dgm:pt modelId="{D35F5E83-DE2E-41A3-81E0-630E259D080C}">
      <dgm:prSet/>
      <dgm:spPr/>
      <dgm:t>
        <a:bodyPr/>
        <a:lstStyle/>
        <a:p>
          <a:r>
            <a:rPr lang="en-US" dirty="0"/>
            <a:t>No transaction fees</a:t>
          </a:r>
        </a:p>
      </dgm:t>
    </dgm:pt>
    <dgm:pt modelId="{C7FDA902-A864-446C-B909-16C608FB1620}" type="parTrans" cxnId="{AB0FB798-9C61-4545-B139-DB8959791C5C}">
      <dgm:prSet/>
      <dgm:spPr/>
      <dgm:t>
        <a:bodyPr/>
        <a:lstStyle/>
        <a:p>
          <a:endParaRPr lang="en-US"/>
        </a:p>
      </dgm:t>
    </dgm:pt>
    <dgm:pt modelId="{C6DFE011-7D57-48DB-AFB0-ADEAE2C19C88}" type="sibTrans" cxnId="{AB0FB798-9C61-4545-B139-DB8959791C5C}">
      <dgm:prSet/>
      <dgm:spPr/>
      <dgm:t>
        <a:bodyPr/>
        <a:lstStyle/>
        <a:p>
          <a:endParaRPr lang="en-US"/>
        </a:p>
      </dgm:t>
    </dgm:pt>
    <dgm:pt modelId="{09704DF0-8D21-443B-B81C-C6BEE5238C8F}">
      <dgm:prSet/>
      <dgm:spPr/>
      <dgm:t>
        <a:bodyPr/>
        <a:lstStyle/>
        <a:p>
          <a:r>
            <a:rPr lang="en-US" dirty="0"/>
            <a:t>Upgradeable apps &amp; multiple VMs</a:t>
          </a:r>
        </a:p>
      </dgm:t>
    </dgm:pt>
    <dgm:pt modelId="{BB48C75E-32DC-415D-876C-2970A4B3C0F5}" type="parTrans" cxnId="{B529A46D-9591-44E3-B04E-F6AA042EDEDB}">
      <dgm:prSet/>
      <dgm:spPr/>
      <dgm:t>
        <a:bodyPr/>
        <a:lstStyle/>
        <a:p>
          <a:endParaRPr lang="en-US"/>
        </a:p>
      </dgm:t>
    </dgm:pt>
    <dgm:pt modelId="{BF02F04C-4DC9-42B7-9FDB-CF681DD1329A}" type="sibTrans" cxnId="{B529A46D-9591-44E3-B04E-F6AA042EDEDB}">
      <dgm:prSet/>
      <dgm:spPr/>
      <dgm:t>
        <a:bodyPr/>
        <a:lstStyle/>
        <a:p>
          <a:endParaRPr lang="en-US"/>
        </a:p>
      </dgm:t>
    </dgm:pt>
    <dgm:pt modelId="{7B64A5BF-AC6D-49CE-8DC4-D54C9DBD1515}">
      <dgm:prSet/>
      <dgm:spPr/>
      <dgm:t>
        <a:bodyPr/>
        <a:lstStyle/>
        <a:p>
          <a:r>
            <a:rPr lang="en-US" dirty="0"/>
            <a:t>Asynchronous communication</a:t>
          </a:r>
        </a:p>
      </dgm:t>
    </dgm:pt>
    <dgm:pt modelId="{68B0BD0C-9426-443D-BDBB-7A7AD6A5B634}" type="parTrans" cxnId="{B496A311-74C7-4E0C-AF9A-ECB203599DAB}">
      <dgm:prSet/>
      <dgm:spPr/>
      <dgm:t>
        <a:bodyPr/>
        <a:lstStyle/>
        <a:p>
          <a:endParaRPr lang="en-US"/>
        </a:p>
      </dgm:t>
    </dgm:pt>
    <dgm:pt modelId="{65D5B0CA-038B-4B3C-A745-67B4A2549D76}" type="sibTrans" cxnId="{B496A311-74C7-4E0C-AF9A-ECB203599DAB}">
      <dgm:prSet/>
      <dgm:spPr/>
      <dgm:t>
        <a:bodyPr/>
        <a:lstStyle/>
        <a:p>
          <a:endParaRPr lang="en-US"/>
        </a:p>
      </dgm:t>
    </dgm:pt>
    <dgm:pt modelId="{33407008-5A4D-4E6B-8983-2B02D2BC9832}" type="pres">
      <dgm:prSet presAssocID="{F533CACE-0D31-4C84-B714-15662A3F88B8}" presName="compositeShape" presStyleCnt="0">
        <dgm:presLayoutVars>
          <dgm:chMax val="7"/>
          <dgm:dir/>
          <dgm:resizeHandles val="exact"/>
        </dgm:presLayoutVars>
      </dgm:prSet>
      <dgm:spPr/>
    </dgm:pt>
    <dgm:pt modelId="{309B67DA-2D1C-4FA0-A057-AAA502257B1F}" type="pres">
      <dgm:prSet presAssocID="{7F5F6C20-C038-400E-86E0-4DFFD0287A32}" presName="circ1" presStyleLbl="vennNode1" presStyleIdx="0" presStyleCnt="6"/>
      <dgm:spPr>
        <a:solidFill>
          <a:schemeClr val="tx2">
            <a:lumMod val="50000"/>
            <a:alpha val="50000"/>
          </a:schemeClr>
        </a:solidFill>
      </dgm:spPr>
    </dgm:pt>
    <dgm:pt modelId="{7C114DA8-F87D-4BB8-9FD2-F861144ECBF8}" type="pres">
      <dgm:prSet presAssocID="{7F5F6C20-C038-400E-86E0-4DFFD0287A3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D9F94F0-D867-4D5C-9DB8-32A4BB29A86E}" type="pres">
      <dgm:prSet presAssocID="{A16AC7F3-8783-4357-B6A9-596057B997B9}" presName="circ2" presStyleLbl="vennNode1" presStyleIdx="1" presStyleCnt="6"/>
      <dgm:spPr>
        <a:solidFill>
          <a:schemeClr val="tx2">
            <a:lumMod val="50000"/>
            <a:alpha val="50000"/>
          </a:schemeClr>
        </a:solidFill>
      </dgm:spPr>
    </dgm:pt>
    <dgm:pt modelId="{5806DEF0-51FC-46B4-8654-976106031F3B}" type="pres">
      <dgm:prSet presAssocID="{A16AC7F3-8783-4357-B6A9-596057B997B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4AE2781-C847-405D-9457-C8C7C0A2115A}" type="pres">
      <dgm:prSet presAssocID="{3FE485AC-205C-40B1-B5AD-C74537E67A56}" presName="circ3" presStyleLbl="vennNode1" presStyleIdx="2" presStyleCnt="6"/>
      <dgm:spPr>
        <a:solidFill>
          <a:schemeClr val="tx2">
            <a:lumMod val="50000"/>
            <a:alpha val="50000"/>
          </a:schemeClr>
        </a:solidFill>
      </dgm:spPr>
    </dgm:pt>
    <dgm:pt modelId="{89F167A0-43D6-4CE2-BA62-987099A42E9D}" type="pres">
      <dgm:prSet presAssocID="{3FE485AC-205C-40B1-B5AD-C74537E67A5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985F570-5567-4A4A-9679-04E6BA477D92}" type="pres">
      <dgm:prSet presAssocID="{D35F5E83-DE2E-41A3-81E0-630E259D080C}" presName="circ4" presStyleLbl="vennNode1" presStyleIdx="3" presStyleCnt="6"/>
      <dgm:spPr>
        <a:solidFill>
          <a:schemeClr val="tx2">
            <a:lumMod val="50000"/>
            <a:alpha val="50000"/>
          </a:schemeClr>
        </a:solidFill>
      </dgm:spPr>
    </dgm:pt>
    <dgm:pt modelId="{C382CE2B-5E35-42F7-9956-F2E635268BFB}" type="pres">
      <dgm:prSet presAssocID="{D35F5E83-DE2E-41A3-81E0-630E259D080C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3637D48-BB19-4A05-9D9E-F5B61541AE5D}" type="pres">
      <dgm:prSet presAssocID="{09704DF0-8D21-443B-B81C-C6BEE5238C8F}" presName="circ5" presStyleLbl="vennNode1" presStyleIdx="4" presStyleCnt="6"/>
      <dgm:spPr>
        <a:solidFill>
          <a:schemeClr val="tx2">
            <a:lumMod val="50000"/>
            <a:alpha val="50000"/>
          </a:schemeClr>
        </a:solidFill>
      </dgm:spPr>
    </dgm:pt>
    <dgm:pt modelId="{D2D8A173-5DA7-487E-8ED3-0AAE949B2A77}" type="pres">
      <dgm:prSet presAssocID="{09704DF0-8D21-443B-B81C-C6BEE5238C8F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2FB55F1-F2B3-4C04-9C60-549D2DB7BD5C}" type="pres">
      <dgm:prSet presAssocID="{7B64A5BF-AC6D-49CE-8DC4-D54C9DBD1515}" presName="circ6" presStyleLbl="vennNode1" presStyleIdx="5" presStyleCnt="6"/>
      <dgm:spPr>
        <a:solidFill>
          <a:schemeClr val="tx2">
            <a:lumMod val="50000"/>
            <a:alpha val="50000"/>
          </a:schemeClr>
        </a:solidFill>
      </dgm:spPr>
    </dgm:pt>
    <dgm:pt modelId="{2D31233E-D601-4846-AFBE-9EFB4F4CB88D}" type="pres">
      <dgm:prSet presAssocID="{7B64A5BF-AC6D-49CE-8DC4-D54C9DBD1515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496A311-74C7-4E0C-AF9A-ECB203599DAB}" srcId="{F533CACE-0D31-4C84-B714-15662A3F88B8}" destId="{7B64A5BF-AC6D-49CE-8DC4-D54C9DBD1515}" srcOrd="5" destOrd="0" parTransId="{68B0BD0C-9426-443D-BDBB-7A7AD6A5B634}" sibTransId="{65D5B0CA-038B-4B3C-A745-67B4A2549D76}"/>
    <dgm:cxn modelId="{B529A46D-9591-44E3-B04E-F6AA042EDEDB}" srcId="{F533CACE-0D31-4C84-B714-15662A3F88B8}" destId="{09704DF0-8D21-443B-B81C-C6BEE5238C8F}" srcOrd="4" destOrd="0" parTransId="{BB48C75E-32DC-415D-876C-2970A4B3C0F5}" sibTransId="{BF02F04C-4DC9-42B7-9FDB-CF681DD1329A}"/>
    <dgm:cxn modelId="{64E04D72-BA11-4C4A-9F4F-E6EA47036671}" type="presOf" srcId="{F533CACE-0D31-4C84-B714-15662A3F88B8}" destId="{33407008-5A4D-4E6B-8983-2B02D2BC9832}" srcOrd="0" destOrd="0" presId="urn:microsoft.com/office/officeart/2005/8/layout/venn1"/>
    <dgm:cxn modelId="{F09DA088-393D-4CB6-99E5-4D88A5191F97}" type="presOf" srcId="{A16AC7F3-8783-4357-B6A9-596057B997B9}" destId="{5806DEF0-51FC-46B4-8654-976106031F3B}" srcOrd="0" destOrd="0" presId="urn:microsoft.com/office/officeart/2005/8/layout/venn1"/>
    <dgm:cxn modelId="{AB0FB798-9C61-4545-B139-DB8959791C5C}" srcId="{F533CACE-0D31-4C84-B714-15662A3F88B8}" destId="{D35F5E83-DE2E-41A3-81E0-630E259D080C}" srcOrd="3" destOrd="0" parTransId="{C7FDA902-A864-446C-B909-16C608FB1620}" sibTransId="{C6DFE011-7D57-48DB-AFB0-ADEAE2C19C88}"/>
    <dgm:cxn modelId="{CD914E9B-848E-4764-87C1-3120BCBD4A5B}" type="presOf" srcId="{09704DF0-8D21-443B-B81C-C6BEE5238C8F}" destId="{D2D8A173-5DA7-487E-8ED3-0AAE949B2A77}" srcOrd="0" destOrd="0" presId="urn:microsoft.com/office/officeart/2005/8/layout/venn1"/>
    <dgm:cxn modelId="{0346329E-D53C-49A3-A7A5-CB6208364404}" type="presOf" srcId="{3FE485AC-205C-40B1-B5AD-C74537E67A56}" destId="{89F167A0-43D6-4CE2-BA62-987099A42E9D}" srcOrd="0" destOrd="0" presId="urn:microsoft.com/office/officeart/2005/8/layout/venn1"/>
    <dgm:cxn modelId="{566B7CB1-F7EC-492A-B972-C4A677C71845}" srcId="{F533CACE-0D31-4C84-B714-15662A3F88B8}" destId="{7F5F6C20-C038-400E-86E0-4DFFD0287A32}" srcOrd="0" destOrd="0" parTransId="{1C6C3434-7E60-4425-B02B-FD9B7F6AE40E}" sibTransId="{BFD83FF4-412F-40E2-9674-ED386B0073E4}"/>
    <dgm:cxn modelId="{16894CC1-F459-4AC5-BE8E-0C14F94695FB}" srcId="{F533CACE-0D31-4C84-B714-15662A3F88B8}" destId="{A16AC7F3-8783-4357-B6A9-596057B997B9}" srcOrd="1" destOrd="0" parTransId="{64126B8F-581C-4FA7-8790-A2F8ED4A715E}" sibTransId="{41863476-0FE8-4F91-95D4-BD0A4A95DBE6}"/>
    <dgm:cxn modelId="{E2B59CC6-E4EE-4F57-A92D-234FD894E74D}" srcId="{F533CACE-0D31-4C84-B714-15662A3F88B8}" destId="{3FE485AC-205C-40B1-B5AD-C74537E67A56}" srcOrd="2" destOrd="0" parTransId="{83BF40A1-16E8-478B-B044-D5E2D2925EC2}" sibTransId="{4CB716D3-7945-4632-A90C-FE4241F99444}"/>
    <dgm:cxn modelId="{1090C4C7-6D0D-4173-92EE-EF79368940BB}" type="presOf" srcId="{7B64A5BF-AC6D-49CE-8DC4-D54C9DBD1515}" destId="{2D31233E-D601-4846-AFBE-9EFB4F4CB88D}" srcOrd="0" destOrd="0" presId="urn:microsoft.com/office/officeart/2005/8/layout/venn1"/>
    <dgm:cxn modelId="{88E4B2D1-8C88-4167-8E9B-AFD021A4FECC}" type="presOf" srcId="{D35F5E83-DE2E-41A3-81E0-630E259D080C}" destId="{C382CE2B-5E35-42F7-9956-F2E635268BFB}" srcOrd="0" destOrd="0" presId="urn:microsoft.com/office/officeart/2005/8/layout/venn1"/>
    <dgm:cxn modelId="{7F31FBF1-ED02-43D1-B81E-36FED8053E12}" type="presOf" srcId="{7F5F6C20-C038-400E-86E0-4DFFD0287A32}" destId="{7C114DA8-F87D-4BB8-9FD2-F861144ECBF8}" srcOrd="0" destOrd="0" presId="urn:microsoft.com/office/officeart/2005/8/layout/venn1"/>
    <dgm:cxn modelId="{753173C0-8BD4-43BD-B026-B5950BEC1919}" type="presParOf" srcId="{33407008-5A4D-4E6B-8983-2B02D2BC9832}" destId="{309B67DA-2D1C-4FA0-A057-AAA502257B1F}" srcOrd="0" destOrd="0" presId="urn:microsoft.com/office/officeart/2005/8/layout/venn1"/>
    <dgm:cxn modelId="{90924522-8DCE-40E3-AE5B-B7F34EBF6747}" type="presParOf" srcId="{33407008-5A4D-4E6B-8983-2B02D2BC9832}" destId="{7C114DA8-F87D-4BB8-9FD2-F861144ECBF8}" srcOrd="1" destOrd="0" presId="urn:microsoft.com/office/officeart/2005/8/layout/venn1"/>
    <dgm:cxn modelId="{083A02BC-CEF1-4ED1-86A0-71E37B62FE01}" type="presParOf" srcId="{33407008-5A4D-4E6B-8983-2B02D2BC9832}" destId="{2D9F94F0-D867-4D5C-9DB8-32A4BB29A86E}" srcOrd="2" destOrd="0" presId="urn:microsoft.com/office/officeart/2005/8/layout/venn1"/>
    <dgm:cxn modelId="{D6393B22-B0AF-437D-B02B-5EA23DD6F94B}" type="presParOf" srcId="{33407008-5A4D-4E6B-8983-2B02D2BC9832}" destId="{5806DEF0-51FC-46B4-8654-976106031F3B}" srcOrd="3" destOrd="0" presId="urn:microsoft.com/office/officeart/2005/8/layout/venn1"/>
    <dgm:cxn modelId="{949BCDE3-A453-4F07-B184-98B574F0E7F2}" type="presParOf" srcId="{33407008-5A4D-4E6B-8983-2B02D2BC9832}" destId="{A4AE2781-C847-405D-9457-C8C7C0A2115A}" srcOrd="4" destOrd="0" presId="urn:microsoft.com/office/officeart/2005/8/layout/venn1"/>
    <dgm:cxn modelId="{EED0EA16-2E14-49AA-927A-F6DE2B269C01}" type="presParOf" srcId="{33407008-5A4D-4E6B-8983-2B02D2BC9832}" destId="{89F167A0-43D6-4CE2-BA62-987099A42E9D}" srcOrd="5" destOrd="0" presId="urn:microsoft.com/office/officeart/2005/8/layout/venn1"/>
    <dgm:cxn modelId="{43237B8A-394D-4550-883F-34C0F5B77B59}" type="presParOf" srcId="{33407008-5A4D-4E6B-8983-2B02D2BC9832}" destId="{1985F570-5567-4A4A-9679-04E6BA477D92}" srcOrd="6" destOrd="0" presId="urn:microsoft.com/office/officeart/2005/8/layout/venn1"/>
    <dgm:cxn modelId="{637096BD-4B29-498D-9F0D-62C972809C68}" type="presParOf" srcId="{33407008-5A4D-4E6B-8983-2B02D2BC9832}" destId="{C382CE2B-5E35-42F7-9956-F2E635268BFB}" srcOrd="7" destOrd="0" presId="urn:microsoft.com/office/officeart/2005/8/layout/venn1"/>
    <dgm:cxn modelId="{B1319674-1110-4ED9-8AE4-2C8507A6DDCE}" type="presParOf" srcId="{33407008-5A4D-4E6B-8983-2B02D2BC9832}" destId="{E3637D48-BB19-4A05-9D9E-F5B61541AE5D}" srcOrd="8" destOrd="0" presId="urn:microsoft.com/office/officeart/2005/8/layout/venn1"/>
    <dgm:cxn modelId="{2604F4C1-11B6-4D44-AC2A-AC4FAA07AE54}" type="presParOf" srcId="{33407008-5A4D-4E6B-8983-2B02D2BC9832}" destId="{D2D8A173-5DA7-487E-8ED3-0AAE949B2A77}" srcOrd="9" destOrd="0" presId="urn:microsoft.com/office/officeart/2005/8/layout/venn1"/>
    <dgm:cxn modelId="{F6A31FDD-1AA7-4914-9673-AE94D4167311}" type="presParOf" srcId="{33407008-5A4D-4E6B-8983-2B02D2BC9832}" destId="{92FB55F1-F2B3-4C04-9C60-549D2DB7BD5C}" srcOrd="10" destOrd="0" presId="urn:microsoft.com/office/officeart/2005/8/layout/venn1"/>
    <dgm:cxn modelId="{A97CC7D4-CD33-4240-A8A3-5559AF825C73}" type="presParOf" srcId="{33407008-5A4D-4E6B-8983-2B02D2BC9832}" destId="{2D31233E-D601-4846-AFBE-9EFB4F4CB88D}" srcOrd="11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02A7D0C-66DB-443A-855A-52D79E06068D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F4E89A-7265-4A14-B9A8-ADBA0033C1FD}">
      <dgm:prSet/>
      <dgm:spPr/>
      <dgm:t>
        <a:bodyPr/>
        <a:lstStyle/>
        <a:p>
          <a:r>
            <a:rPr lang="pl-PL" dirty="0"/>
            <a:t>Project s</a:t>
          </a:r>
          <a:r>
            <a:rPr lang="en-US" dirty="0" err="1"/>
            <a:t>tarted</a:t>
          </a:r>
          <a:r>
            <a:rPr lang="en-US" dirty="0"/>
            <a:t> in Q1 2017</a:t>
          </a:r>
        </a:p>
      </dgm:t>
    </dgm:pt>
    <dgm:pt modelId="{ECF6651C-761A-406A-8125-03D4E643635D}" type="parTrans" cxnId="{C628B637-541F-421E-A932-EEE351D4A95C}">
      <dgm:prSet/>
      <dgm:spPr/>
      <dgm:t>
        <a:bodyPr/>
        <a:lstStyle/>
        <a:p>
          <a:endParaRPr lang="en-US"/>
        </a:p>
      </dgm:t>
    </dgm:pt>
    <dgm:pt modelId="{E2FB5876-CBA1-49F0-9DDE-4AC6DAF31DA5}" type="sibTrans" cxnId="{C628B637-541F-421E-A932-EEE351D4A95C}">
      <dgm:prSet/>
      <dgm:spPr/>
      <dgm:t>
        <a:bodyPr/>
        <a:lstStyle/>
        <a:p>
          <a:endParaRPr lang="en-US"/>
        </a:p>
      </dgm:t>
    </dgm:pt>
    <dgm:pt modelId="{EEFBC11B-F469-4659-9916-C2B5BCE9C2F1}">
      <dgm:prSet/>
      <dgm:spPr/>
      <dgm:t>
        <a:bodyPr/>
        <a:lstStyle/>
        <a:p>
          <a:r>
            <a:rPr lang="en-US" dirty="0"/>
            <a:t>MVP stage called EOS Dawn 1.0</a:t>
          </a:r>
        </a:p>
      </dgm:t>
    </dgm:pt>
    <dgm:pt modelId="{FF3D0BC0-554E-472E-96B6-A51977707779}" type="parTrans" cxnId="{E15B3267-6DDF-490B-9B1D-BB5843A630D1}">
      <dgm:prSet/>
      <dgm:spPr/>
      <dgm:t>
        <a:bodyPr/>
        <a:lstStyle/>
        <a:p>
          <a:endParaRPr lang="en-US"/>
        </a:p>
      </dgm:t>
    </dgm:pt>
    <dgm:pt modelId="{01B3A768-ADB8-4A68-ABF8-89F96AB0F8AF}" type="sibTrans" cxnId="{E15B3267-6DDF-490B-9B1D-BB5843A630D1}">
      <dgm:prSet/>
      <dgm:spPr/>
      <dgm:t>
        <a:bodyPr/>
        <a:lstStyle/>
        <a:p>
          <a:endParaRPr lang="en-US"/>
        </a:p>
      </dgm:t>
    </dgm:pt>
    <dgm:pt modelId="{49D8506A-8780-49E3-BCBB-1704C48967C0}">
      <dgm:prSet/>
      <dgm:spPr/>
      <dgm:t>
        <a:bodyPr/>
        <a:lstStyle/>
        <a:p>
          <a:r>
            <a:rPr lang="pl-PL" dirty="0"/>
            <a:t>January 2018</a:t>
          </a:r>
          <a:br>
            <a:rPr lang="pl-PL" dirty="0"/>
          </a:br>
          <a:r>
            <a:rPr lang="en-US" dirty="0"/>
            <a:t>all major functionalities</a:t>
          </a:r>
          <a:r>
            <a:rPr lang="pl-PL" dirty="0"/>
            <a:t> deployed</a:t>
          </a:r>
          <a:endParaRPr lang="en-US" dirty="0"/>
        </a:p>
      </dgm:t>
    </dgm:pt>
    <dgm:pt modelId="{536DD751-8D5E-411B-B979-EB236F7667D9}" type="parTrans" cxnId="{CE998F1A-E2E1-4271-89A0-183C9605ACE1}">
      <dgm:prSet/>
      <dgm:spPr/>
      <dgm:t>
        <a:bodyPr/>
        <a:lstStyle/>
        <a:p>
          <a:endParaRPr lang="en-US"/>
        </a:p>
      </dgm:t>
    </dgm:pt>
    <dgm:pt modelId="{83EA84DE-B509-48F0-B49F-D539DAD6A348}" type="sibTrans" cxnId="{CE998F1A-E2E1-4271-89A0-183C9605ACE1}">
      <dgm:prSet/>
      <dgm:spPr/>
      <dgm:t>
        <a:bodyPr/>
        <a:lstStyle/>
        <a:p>
          <a:endParaRPr lang="en-US"/>
        </a:p>
      </dgm:t>
    </dgm:pt>
    <dgm:pt modelId="{A3FECF2C-2A05-4569-8AE6-1808DB4355FC}">
      <dgm:prSet/>
      <dgm:spPr/>
      <dgm:t>
        <a:bodyPr/>
        <a:lstStyle/>
        <a:p>
          <a:r>
            <a:rPr lang="en-US"/>
            <a:t>Q1 &amp; Q2 2018 devoted to testing and building development tools &amp; doc</a:t>
          </a:r>
          <a:r>
            <a:rPr lang="pl-PL"/>
            <a:t>s</a:t>
          </a:r>
          <a:endParaRPr lang="en-US"/>
        </a:p>
      </dgm:t>
    </dgm:pt>
    <dgm:pt modelId="{6D2A8C2F-82DF-48E8-B33C-AD7841780AA0}" type="parTrans" cxnId="{F0885A98-B712-474F-9402-F0DF3EACC853}">
      <dgm:prSet/>
      <dgm:spPr/>
      <dgm:t>
        <a:bodyPr/>
        <a:lstStyle/>
        <a:p>
          <a:endParaRPr lang="en-US"/>
        </a:p>
      </dgm:t>
    </dgm:pt>
    <dgm:pt modelId="{67D9E731-13C2-41AD-A35B-BCD0A7C2B73D}" type="sibTrans" cxnId="{F0885A98-B712-474F-9402-F0DF3EACC853}">
      <dgm:prSet/>
      <dgm:spPr/>
      <dgm:t>
        <a:bodyPr/>
        <a:lstStyle/>
        <a:p>
          <a:endParaRPr lang="en-US"/>
        </a:p>
      </dgm:t>
    </dgm:pt>
    <dgm:pt modelId="{F8518836-DF0E-4018-9AF7-547989D04880}">
      <dgm:prSet/>
      <dgm:spPr/>
      <dgm:t>
        <a:bodyPr/>
        <a:lstStyle/>
        <a:p>
          <a:r>
            <a:rPr lang="en-US"/>
            <a:t>The EOS blockchain goes live in June 2018</a:t>
          </a:r>
          <a:r>
            <a:rPr lang="pl-PL"/>
            <a:t>, most probably with the parallel processing feature already enabled</a:t>
          </a:r>
          <a:endParaRPr lang="en-US"/>
        </a:p>
      </dgm:t>
    </dgm:pt>
    <dgm:pt modelId="{18B00C93-D64C-4FD6-BD7B-306ED1A18980}" type="parTrans" cxnId="{79C49ACD-05C7-4D32-BDF2-D505BEED256A}">
      <dgm:prSet/>
      <dgm:spPr/>
      <dgm:t>
        <a:bodyPr/>
        <a:lstStyle/>
        <a:p>
          <a:endParaRPr lang="en-US"/>
        </a:p>
      </dgm:t>
    </dgm:pt>
    <dgm:pt modelId="{C06EDD6C-FAEF-401E-8CAD-6F8521FA7297}" type="sibTrans" cxnId="{79C49ACD-05C7-4D32-BDF2-D505BEED256A}">
      <dgm:prSet/>
      <dgm:spPr/>
      <dgm:t>
        <a:bodyPr/>
        <a:lstStyle/>
        <a:p>
          <a:endParaRPr lang="en-US"/>
        </a:p>
      </dgm:t>
    </dgm:pt>
    <dgm:pt modelId="{96A30872-F0F1-47D2-931C-64B93E948880}">
      <dgm:prSet/>
      <dgm:spPr/>
      <dgm:t>
        <a:bodyPr/>
        <a:lstStyle/>
        <a:p>
          <a:r>
            <a:rPr lang="pl-PL" dirty="0"/>
            <a:t>December 2017</a:t>
          </a:r>
          <a:br>
            <a:rPr lang="pl-PL" dirty="0"/>
          </a:br>
          <a:r>
            <a:rPr lang="pl-PL" dirty="0"/>
            <a:t>public testnet</a:t>
          </a:r>
          <a:endParaRPr lang="en-US" dirty="0"/>
        </a:p>
      </dgm:t>
    </dgm:pt>
    <dgm:pt modelId="{4AC8C2BB-6D55-414C-8C45-7DADA7101197}" type="parTrans" cxnId="{E36A0C62-9BB3-46BE-BD31-07C1574A5346}">
      <dgm:prSet/>
      <dgm:spPr/>
      <dgm:t>
        <a:bodyPr/>
        <a:lstStyle/>
        <a:p>
          <a:endParaRPr lang="en-US"/>
        </a:p>
      </dgm:t>
    </dgm:pt>
    <dgm:pt modelId="{DCBFB3AF-61BA-44A8-979C-74C45CC1B22D}" type="sibTrans" cxnId="{E36A0C62-9BB3-46BE-BD31-07C1574A5346}">
      <dgm:prSet/>
      <dgm:spPr/>
      <dgm:t>
        <a:bodyPr/>
        <a:lstStyle/>
        <a:p>
          <a:endParaRPr lang="en-US"/>
        </a:p>
      </dgm:t>
    </dgm:pt>
    <dgm:pt modelId="{F397CDE8-00FD-4AEA-8A97-D50E5B2A1EB8}" type="pres">
      <dgm:prSet presAssocID="{502A7D0C-66DB-443A-855A-52D79E06068D}" presName="Name0" presStyleCnt="0">
        <dgm:presLayoutVars>
          <dgm:dir/>
          <dgm:resizeHandles val="exact"/>
        </dgm:presLayoutVars>
      </dgm:prSet>
      <dgm:spPr/>
    </dgm:pt>
    <dgm:pt modelId="{34438E9B-4157-409F-BB42-E7DE1931121F}" type="pres">
      <dgm:prSet presAssocID="{502A7D0C-66DB-443A-855A-52D79E06068D}" presName="arrow" presStyleLbl="bgShp" presStyleIdx="0" presStyleCnt="1"/>
      <dgm:spPr>
        <a:solidFill>
          <a:schemeClr val="tx1">
            <a:lumMod val="65000"/>
          </a:schemeClr>
        </a:solidFill>
      </dgm:spPr>
    </dgm:pt>
    <dgm:pt modelId="{A87FAC9E-10E8-41C4-B44F-A6D85DFECEA5}" type="pres">
      <dgm:prSet presAssocID="{502A7D0C-66DB-443A-855A-52D79E06068D}" presName="points" presStyleCnt="0"/>
      <dgm:spPr/>
    </dgm:pt>
    <dgm:pt modelId="{0AE8108B-5D3C-48F6-8B40-3278FB539411}" type="pres">
      <dgm:prSet presAssocID="{D4F4E89A-7265-4A14-B9A8-ADBA0033C1FD}" presName="compositeA" presStyleCnt="0"/>
      <dgm:spPr/>
    </dgm:pt>
    <dgm:pt modelId="{DF22F792-F2E4-402E-A408-C7F8D946EBCD}" type="pres">
      <dgm:prSet presAssocID="{D4F4E89A-7265-4A14-B9A8-ADBA0033C1FD}" presName="textA" presStyleLbl="revTx" presStyleIdx="0" presStyleCnt="6">
        <dgm:presLayoutVars>
          <dgm:bulletEnabled val="1"/>
        </dgm:presLayoutVars>
      </dgm:prSet>
      <dgm:spPr/>
    </dgm:pt>
    <dgm:pt modelId="{E93916E9-BA59-4ED4-8420-419C557ED426}" type="pres">
      <dgm:prSet presAssocID="{D4F4E89A-7265-4A14-B9A8-ADBA0033C1FD}" presName="circleA" presStyleLbl="node1" presStyleIdx="0" presStyleCnt="6"/>
      <dgm:spPr>
        <a:solidFill>
          <a:schemeClr val="tx2"/>
        </a:solidFill>
      </dgm:spPr>
    </dgm:pt>
    <dgm:pt modelId="{04162C2C-5987-44B3-AADB-3D6A72758EE2}" type="pres">
      <dgm:prSet presAssocID="{D4F4E89A-7265-4A14-B9A8-ADBA0033C1FD}" presName="spaceA" presStyleCnt="0"/>
      <dgm:spPr/>
    </dgm:pt>
    <dgm:pt modelId="{3155BF36-E111-4F77-B4E0-945A5E5002E9}" type="pres">
      <dgm:prSet presAssocID="{E2FB5876-CBA1-49F0-9DDE-4AC6DAF31DA5}" presName="space" presStyleCnt="0"/>
      <dgm:spPr/>
    </dgm:pt>
    <dgm:pt modelId="{0288BC11-98B4-4108-BEA3-5D33D29E9381}" type="pres">
      <dgm:prSet presAssocID="{EEFBC11B-F469-4659-9916-C2B5BCE9C2F1}" presName="compositeB" presStyleCnt="0"/>
      <dgm:spPr/>
    </dgm:pt>
    <dgm:pt modelId="{C7A1F05D-2CD8-4C12-81E6-BF99779C78AF}" type="pres">
      <dgm:prSet presAssocID="{EEFBC11B-F469-4659-9916-C2B5BCE9C2F1}" presName="textB" presStyleLbl="revTx" presStyleIdx="1" presStyleCnt="6">
        <dgm:presLayoutVars>
          <dgm:bulletEnabled val="1"/>
        </dgm:presLayoutVars>
      </dgm:prSet>
      <dgm:spPr/>
    </dgm:pt>
    <dgm:pt modelId="{0311CEF9-D5E5-469E-B448-5D1CF2175DE9}" type="pres">
      <dgm:prSet presAssocID="{EEFBC11B-F469-4659-9916-C2B5BCE9C2F1}" presName="circleB" presStyleLbl="node1" presStyleIdx="1" presStyleCnt="6"/>
      <dgm:spPr>
        <a:solidFill>
          <a:schemeClr val="tx2"/>
        </a:solidFill>
      </dgm:spPr>
    </dgm:pt>
    <dgm:pt modelId="{286A284C-EDB9-4DE7-B763-F355CAF52628}" type="pres">
      <dgm:prSet presAssocID="{EEFBC11B-F469-4659-9916-C2B5BCE9C2F1}" presName="spaceB" presStyleCnt="0"/>
      <dgm:spPr/>
    </dgm:pt>
    <dgm:pt modelId="{35887CB3-03B4-4EA1-A0D4-9335884AFF1D}" type="pres">
      <dgm:prSet presAssocID="{01B3A768-ADB8-4A68-ABF8-89F96AB0F8AF}" presName="space" presStyleCnt="0"/>
      <dgm:spPr/>
    </dgm:pt>
    <dgm:pt modelId="{53B24694-E47C-43EE-8968-C856FACEB088}" type="pres">
      <dgm:prSet presAssocID="{96A30872-F0F1-47D2-931C-64B93E948880}" presName="compositeA" presStyleCnt="0"/>
      <dgm:spPr/>
    </dgm:pt>
    <dgm:pt modelId="{E6A27CCD-34FC-482D-BA4F-E10C73ACF35F}" type="pres">
      <dgm:prSet presAssocID="{96A30872-F0F1-47D2-931C-64B93E948880}" presName="textA" presStyleLbl="revTx" presStyleIdx="2" presStyleCnt="6">
        <dgm:presLayoutVars>
          <dgm:bulletEnabled val="1"/>
        </dgm:presLayoutVars>
      </dgm:prSet>
      <dgm:spPr/>
    </dgm:pt>
    <dgm:pt modelId="{BB6AD89E-71DB-44AB-9048-A50792742314}" type="pres">
      <dgm:prSet presAssocID="{96A30872-F0F1-47D2-931C-64B93E948880}" presName="circleA" presStyleLbl="node1" presStyleIdx="2" presStyleCnt="6"/>
      <dgm:spPr>
        <a:solidFill>
          <a:schemeClr val="tx1">
            <a:lumMod val="85000"/>
          </a:schemeClr>
        </a:solidFill>
      </dgm:spPr>
    </dgm:pt>
    <dgm:pt modelId="{519FF8F7-13B1-462F-92E8-9D1FFF68A6C6}" type="pres">
      <dgm:prSet presAssocID="{96A30872-F0F1-47D2-931C-64B93E948880}" presName="spaceA" presStyleCnt="0"/>
      <dgm:spPr/>
    </dgm:pt>
    <dgm:pt modelId="{47BA20C8-BD2B-4452-AF7D-2AA8F81B650A}" type="pres">
      <dgm:prSet presAssocID="{DCBFB3AF-61BA-44A8-979C-74C45CC1B22D}" presName="space" presStyleCnt="0"/>
      <dgm:spPr/>
    </dgm:pt>
    <dgm:pt modelId="{92AA6023-7E2D-4920-B4F6-625AB5B95DE0}" type="pres">
      <dgm:prSet presAssocID="{49D8506A-8780-49E3-BCBB-1704C48967C0}" presName="compositeB" presStyleCnt="0"/>
      <dgm:spPr/>
    </dgm:pt>
    <dgm:pt modelId="{013FA99D-C423-46EC-A8F7-E1727BC921A4}" type="pres">
      <dgm:prSet presAssocID="{49D8506A-8780-49E3-BCBB-1704C48967C0}" presName="textB" presStyleLbl="revTx" presStyleIdx="3" presStyleCnt="6">
        <dgm:presLayoutVars>
          <dgm:bulletEnabled val="1"/>
        </dgm:presLayoutVars>
      </dgm:prSet>
      <dgm:spPr/>
    </dgm:pt>
    <dgm:pt modelId="{19F71A84-AB68-49A6-B871-E9AAD718BA1A}" type="pres">
      <dgm:prSet presAssocID="{49D8506A-8780-49E3-BCBB-1704C48967C0}" presName="circleB" presStyleLbl="node1" presStyleIdx="3" presStyleCnt="6"/>
      <dgm:spPr>
        <a:solidFill>
          <a:schemeClr val="tx1">
            <a:lumMod val="85000"/>
          </a:schemeClr>
        </a:solidFill>
      </dgm:spPr>
    </dgm:pt>
    <dgm:pt modelId="{19250020-EF83-482E-A1E9-847A4B1A3169}" type="pres">
      <dgm:prSet presAssocID="{49D8506A-8780-49E3-BCBB-1704C48967C0}" presName="spaceB" presStyleCnt="0"/>
      <dgm:spPr/>
    </dgm:pt>
    <dgm:pt modelId="{E0E1E689-E783-416F-AF3D-381BC8BDEE17}" type="pres">
      <dgm:prSet presAssocID="{83EA84DE-B509-48F0-B49F-D539DAD6A348}" presName="space" presStyleCnt="0"/>
      <dgm:spPr/>
    </dgm:pt>
    <dgm:pt modelId="{4B4C7875-F706-4E3F-A82B-7952AF8C6F3E}" type="pres">
      <dgm:prSet presAssocID="{A3FECF2C-2A05-4569-8AE6-1808DB4355FC}" presName="compositeA" presStyleCnt="0"/>
      <dgm:spPr/>
    </dgm:pt>
    <dgm:pt modelId="{955EC6EB-B182-4DD2-9F7A-A84DF64EE8EB}" type="pres">
      <dgm:prSet presAssocID="{A3FECF2C-2A05-4569-8AE6-1808DB4355FC}" presName="textA" presStyleLbl="revTx" presStyleIdx="4" presStyleCnt="6">
        <dgm:presLayoutVars>
          <dgm:bulletEnabled val="1"/>
        </dgm:presLayoutVars>
      </dgm:prSet>
      <dgm:spPr/>
    </dgm:pt>
    <dgm:pt modelId="{FB36BF45-5C3F-4F87-A26F-3951DCC2C8A2}" type="pres">
      <dgm:prSet presAssocID="{A3FECF2C-2A05-4569-8AE6-1808DB4355FC}" presName="circleA" presStyleLbl="node1" presStyleIdx="4" presStyleCnt="6"/>
      <dgm:spPr>
        <a:solidFill>
          <a:schemeClr val="tx1">
            <a:lumMod val="85000"/>
          </a:schemeClr>
        </a:solidFill>
      </dgm:spPr>
    </dgm:pt>
    <dgm:pt modelId="{5B9951B2-E8BF-4F42-A907-AFCAFF24CA03}" type="pres">
      <dgm:prSet presAssocID="{A3FECF2C-2A05-4569-8AE6-1808DB4355FC}" presName="spaceA" presStyleCnt="0"/>
      <dgm:spPr/>
    </dgm:pt>
    <dgm:pt modelId="{8681D1F4-2F4F-45B5-94FC-6D6ABDB92D01}" type="pres">
      <dgm:prSet presAssocID="{67D9E731-13C2-41AD-A35B-BCD0A7C2B73D}" presName="space" presStyleCnt="0"/>
      <dgm:spPr/>
    </dgm:pt>
    <dgm:pt modelId="{9FC4F535-F2DF-4BB0-A12B-544B575A6C94}" type="pres">
      <dgm:prSet presAssocID="{F8518836-DF0E-4018-9AF7-547989D04880}" presName="compositeB" presStyleCnt="0"/>
      <dgm:spPr/>
    </dgm:pt>
    <dgm:pt modelId="{1E4526D8-ADD1-46CA-9026-1D145B851CBC}" type="pres">
      <dgm:prSet presAssocID="{F8518836-DF0E-4018-9AF7-547989D04880}" presName="textB" presStyleLbl="revTx" presStyleIdx="5" presStyleCnt="6">
        <dgm:presLayoutVars>
          <dgm:bulletEnabled val="1"/>
        </dgm:presLayoutVars>
      </dgm:prSet>
      <dgm:spPr/>
    </dgm:pt>
    <dgm:pt modelId="{0AD15C58-FC60-47F1-BC30-BBD28E638C6E}" type="pres">
      <dgm:prSet presAssocID="{F8518836-DF0E-4018-9AF7-547989D04880}" presName="circleB" presStyleLbl="node1" presStyleIdx="5" presStyleCnt="6"/>
      <dgm:spPr>
        <a:solidFill>
          <a:schemeClr val="tx1">
            <a:lumMod val="85000"/>
          </a:schemeClr>
        </a:solidFill>
      </dgm:spPr>
    </dgm:pt>
    <dgm:pt modelId="{556F670D-924C-474A-B81D-3E9244F3732C}" type="pres">
      <dgm:prSet presAssocID="{F8518836-DF0E-4018-9AF7-547989D04880}" presName="spaceB" presStyleCnt="0"/>
      <dgm:spPr/>
    </dgm:pt>
  </dgm:ptLst>
  <dgm:cxnLst>
    <dgm:cxn modelId="{F849AB19-4B1C-4CE9-A84C-DDE73F8D5305}" type="presOf" srcId="{A3FECF2C-2A05-4569-8AE6-1808DB4355FC}" destId="{955EC6EB-B182-4DD2-9F7A-A84DF64EE8EB}" srcOrd="0" destOrd="0" presId="urn:microsoft.com/office/officeart/2005/8/layout/hProcess11"/>
    <dgm:cxn modelId="{CE998F1A-E2E1-4271-89A0-183C9605ACE1}" srcId="{502A7D0C-66DB-443A-855A-52D79E06068D}" destId="{49D8506A-8780-49E3-BCBB-1704C48967C0}" srcOrd="3" destOrd="0" parTransId="{536DD751-8D5E-411B-B979-EB236F7667D9}" sibTransId="{83EA84DE-B509-48F0-B49F-D539DAD6A348}"/>
    <dgm:cxn modelId="{FA273E32-72F6-4639-ADE4-BF839A64C7E7}" type="presOf" srcId="{96A30872-F0F1-47D2-931C-64B93E948880}" destId="{E6A27CCD-34FC-482D-BA4F-E10C73ACF35F}" srcOrd="0" destOrd="0" presId="urn:microsoft.com/office/officeart/2005/8/layout/hProcess11"/>
    <dgm:cxn modelId="{C628B637-541F-421E-A932-EEE351D4A95C}" srcId="{502A7D0C-66DB-443A-855A-52D79E06068D}" destId="{D4F4E89A-7265-4A14-B9A8-ADBA0033C1FD}" srcOrd="0" destOrd="0" parTransId="{ECF6651C-761A-406A-8125-03D4E643635D}" sibTransId="{E2FB5876-CBA1-49F0-9DDE-4AC6DAF31DA5}"/>
    <dgm:cxn modelId="{E36A0C62-9BB3-46BE-BD31-07C1574A5346}" srcId="{502A7D0C-66DB-443A-855A-52D79E06068D}" destId="{96A30872-F0F1-47D2-931C-64B93E948880}" srcOrd="2" destOrd="0" parTransId="{4AC8C2BB-6D55-414C-8C45-7DADA7101197}" sibTransId="{DCBFB3AF-61BA-44A8-979C-74C45CC1B22D}"/>
    <dgm:cxn modelId="{E15B3267-6DDF-490B-9B1D-BB5843A630D1}" srcId="{502A7D0C-66DB-443A-855A-52D79E06068D}" destId="{EEFBC11B-F469-4659-9916-C2B5BCE9C2F1}" srcOrd="1" destOrd="0" parTransId="{FF3D0BC0-554E-472E-96B6-A51977707779}" sibTransId="{01B3A768-ADB8-4A68-ABF8-89F96AB0F8AF}"/>
    <dgm:cxn modelId="{5C8DEC50-EE47-45CD-B7EE-B05D818AE833}" type="presOf" srcId="{F8518836-DF0E-4018-9AF7-547989D04880}" destId="{1E4526D8-ADD1-46CA-9026-1D145B851CBC}" srcOrd="0" destOrd="0" presId="urn:microsoft.com/office/officeart/2005/8/layout/hProcess11"/>
    <dgm:cxn modelId="{D3989355-B64B-4181-82C7-FBF32B17C3C9}" type="presOf" srcId="{502A7D0C-66DB-443A-855A-52D79E06068D}" destId="{F397CDE8-00FD-4AEA-8A97-D50E5B2A1EB8}" srcOrd="0" destOrd="0" presId="urn:microsoft.com/office/officeart/2005/8/layout/hProcess11"/>
    <dgm:cxn modelId="{F0885A98-B712-474F-9402-F0DF3EACC853}" srcId="{502A7D0C-66DB-443A-855A-52D79E06068D}" destId="{A3FECF2C-2A05-4569-8AE6-1808DB4355FC}" srcOrd="4" destOrd="0" parTransId="{6D2A8C2F-82DF-48E8-B33C-AD7841780AA0}" sibTransId="{67D9E731-13C2-41AD-A35B-BCD0A7C2B73D}"/>
    <dgm:cxn modelId="{3038E3B2-F9A2-4A67-9869-BFEB9D9515CA}" type="presOf" srcId="{49D8506A-8780-49E3-BCBB-1704C48967C0}" destId="{013FA99D-C423-46EC-A8F7-E1727BC921A4}" srcOrd="0" destOrd="0" presId="urn:microsoft.com/office/officeart/2005/8/layout/hProcess11"/>
    <dgm:cxn modelId="{C34796C2-7DBB-4424-80DF-76F5E47D93D1}" type="presOf" srcId="{D4F4E89A-7265-4A14-B9A8-ADBA0033C1FD}" destId="{DF22F792-F2E4-402E-A408-C7F8D946EBCD}" srcOrd="0" destOrd="0" presId="urn:microsoft.com/office/officeart/2005/8/layout/hProcess11"/>
    <dgm:cxn modelId="{C180E5C8-2756-4129-BCEF-A821F798784D}" type="presOf" srcId="{EEFBC11B-F469-4659-9916-C2B5BCE9C2F1}" destId="{C7A1F05D-2CD8-4C12-81E6-BF99779C78AF}" srcOrd="0" destOrd="0" presId="urn:microsoft.com/office/officeart/2005/8/layout/hProcess11"/>
    <dgm:cxn modelId="{79C49ACD-05C7-4D32-BDF2-D505BEED256A}" srcId="{502A7D0C-66DB-443A-855A-52D79E06068D}" destId="{F8518836-DF0E-4018-9AF7-547989D04880}" srcOrd="5" destOrd="0" parTransId="{18B00C93-D64C-4FD6-BD7B-306ED1A18980}" sibTransId="{C06EDD6C-FAEF-401E-8CAD-6F8521FA7297}"/>
    <dgm:cxn modelId="{C82A7832-36F3-4C98-971E-7AD8E10DDB96}" type="presParOf" srcId="{F397CDE8-00FD-4AEA-8A97-D50E5B2A1EB8}" destId="{34438E9B-4157-409F-BB42-E7DE1931121F}" srcOrd="0" destOrd="0" presId="urn:microsoft.com/office/officeart/2005/8/layout/hProcess11"/>
    <dgm:cxn modelId="{9BC74279-718E-41E0-A7B8-D359E1B88D87}" type="presParOf" srcId="{F397CDE8-00FD-4AEA-8A97-D50E5B2A1EB8}" destId="{A87FAC9E-10E8-41C4-B44F-A6D85DFECEA5}" srcOrd="1" destOrd="0" presId="urn:microsoft.com/office/officeart/2005/8/layout/hProcess11"/>
    <dgm:cxn modelId="{465C9740-2662-47E4-BC3A-6B79BD638F61}" type="presParOf" srcId="{A87FAC9E-10E8-41C4-B44F-A6D85DFECEA5}" destId="{0AE8108B-5D3C-48F6-8B40-3278FB539411}" srcOrd="0" destOrd="0" presId="urn:microsoft.com/office/officeart/2005/8/layout/hProcess11"/>
    <dgm:cxn modelId="{76C1F682-E1F8-424C-88BA-5AE72D307310}" type="presParOf" srcId="{0AE8108B-5D3C-48F6-8B40-3278FB539411}" destId="{DF22F792-F2E4-402E-A408-C7F8D946EBCD}" srcOrd="0" destOrd="0" presId="urn:microsoft.com/office/officeart/2005/8/layout/hProcess11"/>
    <dgm:cxn modelId="{C6AC286A-879F-4884-8007-B1E99F7D471C}" type="presParOf" srcId="{0AE8108B-5D3C-48F6-8B40-3278FB539411}" destId="{E93916E9-BA59-4ED4-8420-419C557ED426}" srcOrd="1" destOrd="0" presId="urn:microsoft.com/office/officeart/2005/8/layout/hProcess11"/>
    <dgm:cxn modelId="{A241E4AB-663E-438B-A80D-7A1FBDC655A5}" type="presParOf" srcId="{0AE8108B-5D3C-48F6-8B40-3278FB539411}" destId="{04162C2C-5987-44B3-AADB-3D6A72758EE2}" srcOrd="2" destOrd="0" presId="urn:microsoft.com/office/officeart/2005/8/layout/hProcess11"/>
    <dgm:cxn modelId="{58409A65-D11A-4702-BEB3-3F4337BF2461}" type="presParOf" srcId="{A87FAC9E-10E8-41C4-B44F-A6D85DFECEA5}" destId="{3155BF36-E111-4F77-B4E0-945A5E5002E9}" srcOrd="1" destOrd="0" presId="urn:microsoft.com/office/officeart/2005/8/layout/hProcess11"/>
    <dgm:cxn modelId="{C55EBBB9-7367-4F0B-BA74-DA194594C26C}" type="presParOf" srcId="{A87FAC9E-10E8-41C4-B44F-A6D85DFECEA5}" destId="{0288BC11-98B4-4108-BEA3-5D33D29E9381}" srcOrd="2" destOrd="0" presId="urn:microsoft.com/office/officeart/2005/8/layout/hProcess11"/>
    <dgm:cxn modelId="{6DDBBC62-2923-4BA1-AE17-FFFB251F4051}" type="presParOf" srcId="{0288BC11-98B4-4108-BEA3-5D33D29E9381}" destId="{C7A1F05D-2CD8-4C12-81E6-BF99779C78AF}" srcOrd="0" destOrd="0" presId="urn:microsoft.com/office/officeart/2005/8/layout/hProcess11"/>
    <dgm:cxn modelId="{0BCB73CC-9F8B-4781-AF69-B9D9F40FFCE3}" type="presParOf" srcId="{0288BC11-98B4-4108-BEA3-5D33D29E9381}" destId="{0311CEF9-D5E5-469E-B448-5D1CF2175DE9}" srcOrd="1" destOrd="0" presId="urn:microsoft.com/office/officeart/2005/8/layout/hProcess11"/>
    <dgm:cxn modelId="{D73BB6D6-E1D6-4437-960C-BEF13C344178}" type="presParOf" srcId="{0288BC11-98B4-4108-BEA3-5D33D29E9381}" destId="{286A284C-EDB9-4DE7-B763-F355CAF52628}" srcOrd="2" destOrd="0" presId="urn:microsoft.com/office/officeart/2005/8/layout/hProcess11"/>
    <dgm:cxn modelId="{4CDF12B2-3DFB-46DE-A95C-C48AB4EF9407}" type="presParOf" srcId="{A87FAC9E-10E8-41C4-B44F-A6D85DFECEA5}" destId="{35887CB3-03B4-4EA1-A0D4-9335884AFF1D}" srcOrd="3" destOrd="0" presId="urn:microsoft.com/office/officeart/2005/8/layout/hProcess11"/>
    <dgm:cxn modelId="{D8A6CB04-74E8-4617-8AF3-7C39FE9C3D71}" type="presParOf" srcId="{A87FAC9E-10E8-41C4-B44F-A6D85DFECEA5}" destId="{53B24694-E47C-43EE-8968-C856FACEB088}" srcOrd="4" destOrd="0" presId="urn:microsoft.com/office/officeart/2005/8/layout/hProcess11"/>
    <dgm:cxn modelId="{AC365B34-493A-4FEA-B934-EAEBE28B0F3F}" type="presParOf" srcId="{53B24694-E47C-43EE-8968-C856FACEB088}" destId="{E6A27CCD-34FC-482D-BA4F-E10C73ACF35F}" srcOrd="0" destOrd="0" presId="urn:microsoft.com/office/officeart/2005/8/layout/hProcess11"/>
    <dgm:cxn modelId="{4A5AD27D-188D-43D1-96E8-74D78CD151C2}" type="presParOf" srcId="{53B24694-E47C-43EE-8968-C856FACEB088}" destId="{BB6AD89E-71DB-44AB-9048-A50792742314}" srcOrd="1" destOrd="0" presId="urn:microsoft.com/office/officeart/2005/8/layout/hProcess11"/>
    <dgm:cxn modelId="{45A38F86-A3EE-4448-8F97-1AEB52165762}" type="presParOf" srcId="{53B24694-E47C-43EE-8968-C856FACEB088}" destId="{519FF8F7-13B1-462F-92E8-9D1FFF68A6C6}" srcOrd="2" destOrd="0" presId="urn:microsoft.com/office/officeart/2005/8/layout/hProcess11"/>
    <dgm:cxn modelId="{C94B5077-9B33-4718-A044-3FFBED02978A}" type="presParOf" srcId="{A87FAC9E-10E8-41C4-B44F-A6D85DFECEA5}" destId="{47BA20C8-BD2B-4452-AF7D-2AA8F81B650A}" srcOrd="5" destOrd="0" presId="urn:microsoft.com/office/officeart/2005/8/layout/hProcess11"/>
    <dgm:cxn modelId="{17ACE48A-1C0B-4469-B663-F35F26BD3068}" type="presParOf" srcId="{A87FAC9E-10E8-41C4-B44F-A6D85DFECEA5}" destId="{92AA6023-7E2D-4920-B4F6-625AB5B95DE0}" srcOrd="6" destOrd="0" presId="urn:microsoft.com/office/officeart/2005/8/layout/hProcess11"/>
    <dgm:cxn modelId="{939D2AAF-A007-4134-AC35-15CF5B52D4BE}" type="presParOf" srcId="{92AA6023-7E2D-4920-B4F6-625AB5B95DE0}" destId="{013FA99D-C423-46EC-A8F7-E1727BC921A4}" srcOrd="0" destOrd="0" presId="urn:microsoft.com/office/officeart/2005/8/layout/hProcess11"/>
    <dgm:cxn modelId="{586E7000-8429-4594-B6A2-5E71237FE2CD}" type="presParOf" srcId="{92AA6023-7E2D-4920-B4F6-625AB5B95DE0}" destId="{19F71A84-AB68-49A6-B871-E9AAD718BA1A}" srcOrd="1" destOrd="0" presId="urn:microsoft.com/office/officeart/2005/8/layout/hProcess11"/>
    <dgm:cxn modelId="{A657CFEA-A821-46FE-9EB2-D3112E444BB6}" type="presParOf" srcId="{92AA6023-7E2D-4920-B4F6-625AB5B95DE0}" destId="{19250020-EF83-482E-A1E9-847A4B1A3169}" srcOrd="2" destOrd="0" presId="urn:microsoft.com/office/officeart/2005/8/layout/hProcess11"/>
    <dgm:cxn modelId="{750CBB9A-61F0-447D-99D8-E2A25FA0402C}" type="presParOf" srcId="{A87FAC9E-10E8-41C4-B44F-A6D85DFECEA5}" destId="{E0E1E689-E783-416F-AF3D-381BC8BDEE17}" srcOrd="7" destOrd="0" presId="urn:microsoft.com/office/officeart/2005/8/layout/hProcess11"/>
    <dgm:cxn modelId="{F8B68168-D114-4535-A129-C09A5776EB28}" type="presParOf" srcId="{A87FAC9E-10E8-41C4-B44F-A6D85DFECEA5}" destId="{4B4C7875-F706-4E3F-A82B-7952AF8C6F3E}" srcOrd="8" destOrd="0" presId="urn:microsoft.com/office/officeart/2005/8/layout/hProcess11"/>
    <dgm:cxn modelId="{A91521AB-36F8-42C8-93DB-4A7BD37E52CF}" type="presParOf" srcId="{4B4C7875-F706-4E3F-A82B-7952AF8C6F3E}" destId="{955EC6EB-B182-4DD2-9F7A-A84DF64EE8EB}" srcOrd="0" destOrd="0" presId="urn:microsoft.com/office/officeart/2005/8/layout/hProcess11"/>
    <dgm:cxn modelId="{A0C81235-0A40-4B39-A4A1-84539C8821CE}" type="presParOf" srcId="{4B4C7875-F706-4E3F-A82B-7952AF8C6F3E}" destId="{FB36BF45-5C3F-4F87-A26F-3951DCC2C8A2}" srcOrd="1" destOrd="0" presId="urn:microsoft.com/office/officeart/2005/8/layout/hProcess11"/>
    <dgm:cxn modelId="{C5592A0B-5884-427B-B0B7-F2688C7DDDC1}" type="presParOf" srcId="{4B4C7875-F706-4E3F-A82B-7952AF8C6F3E}" destId="{5B9951B2-E8BF-4F42-A907-AFCAFF24CA03}" srcOrd="2" destOrd="0" presId="urn:microsoft.com/office/officeart/2005/8/layout/hProcess11"/>
    <dgm:cxn modelId="{864328A1-4EC4-449F-948E-393AD1D07BEF}" type="presParOf" srcId="{A87FAC9E-10E8-41C4-B44F-A6D85DFECEA5}" destId="{8681D1F4-2F4F-45B5-94FC-6D6ABDB92D01}" srcOrd="9" destOrd="0" presId="urn:microsoft.com/office/officeart/2005/8/layout/hProcess11"/>
    <dgm:cxn modelId="{6C23DD42-1980-470D-9A9C-6E195D8BE1E6}" type="presParOf" srcId="{A87FAC9E-10E8-41C4-B44F-A6D85DFECEA5}" destId="{9FC4F535-F2DF-4BB0-A12B-544B575A6C94}" srcOrd="10" destOrd="0" presId="urn:microsoft.com/office/officeart/2005/8/layout/hProcess11"/>
    <dgm:cxn modelId="{86F04C89-8ED9-44A0-94E7-2A4CA5890F70}" type="presParOf" srcId="{9FC4F535-F2DF-4BB0-A12B-544B575A6C94}" destId="{1E4526D8-ADD1-46CA-9026-1D145B851CBC}" srcOrd="0" destOrd="0" presId="urn:microsoft.com/office/officeart/2005/8/layout/hProcess11"/>
    <dgm:cxn modelId="{41988CDE-9412-4670-B74C-A261142E7BED}" type="presParOf" srcId="{9FC4F535-F2DF-4BB0-A12B-544B575A6C94}" destId="{0AD15C58-FC60-47F1-BC30-BBD28E638C6E}" srcOrd="1" destOrd="0" presId="urn:microsoft.com/office/officeart/2005/8/layout/hProcess11"/>
    <dgm:cxn modelId="{1F6F69CB-F865-4177-9B7E-80F9599FDD65}" type="presParOf" srcId="{9FC4F535-F2DF-4BB0-A12B-544B575A6C94}" destId="{556F670D-924C-474A-B81D-3E9244F3732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4778223-2F5A-42BE-A1BB-DDB4A329CB4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12A0B9-68AA-4B0D-9539-6B0878A116F4}">
      <dgm:prSet/>
      <dgm:spPr>
        <a:solidFill>
          <a:schemeClr val="tx1">
            <a:lumMod val="75000"/>
            <a:alpha val="60000"/>
          </a:schemeClr>
        </a:solidFill>
      </dgm:spPr>
      <dgm:t>
        <a:bodyPr/>
        <a:lstStyle/>
        <a:p>
          <a:r>
            <a:rPr lang="pl-PL"/>
            <a:t>P</a:t>
          </a:r>
          <a:r>
            <a:rPr lang="en-US"/>
            <a:t>ayment system</a:t>
          </a:r>
          <a:r>
            <a:rPr lang="pl-PL"/>
            <a:t> (Bitcoin)</a:t>
          </a:r>
          <a:endParaRPr lang="en-US"/>
        </a:p>
      </dgm:t>
    </dgm:pt>
    <dgm:pt modelId="{7933A5E7-E41C-46CD-B24F-305935E50301}" type="parTrans" cxnId="{1FA7A4D2-D2EE-4C75-98E7-0B8D6EFBFFB4}">
      <dgm:prSet/>
      <dgm:spPr/>
      <dgm:t>
        <a:bodyPr/>
        <a:lstStyle/>
        <a:p>
          <a:endParaRPr lang="en-US"/>
        </a:p>
      </dgm:t>
    </dgm:pt>
    <dgm:pt modelId="{2FD6B182-CF17-4B81-B4BB-58E384209941}" type="sibTrans" cxnId="{1FA7A4D2-D2EE-4C75-98E7-0B8D6EFBFFB4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1FDF550B-9390-4B29-8B86-86D9DA6B6739}">
      <dgm:prSet/>
      <dgm:spPr>
        <a:solidFill>
          <a:schemeClr val="tx2">
            <a:lumMod val="40000"/>
            <a:lumOff val="60000"/>
            <a:alpha val="56000"/>
          </a:schemeClr>
        </a:solidFill>
      </dgm:spPr>
      <dgm:t>
        <a:bodyPr/>
        <a:lstStyle/>
        <a:p>
          <a:r>
            <a:rPr lang="pl-PL" dirty="0"/>
            <a:t>S</a:t>
          </a:r>
          <a:r>
            <a:rPr lang="en-US" dirty="0"/>
            <a:t>mart-contract system</a:t>
          </a:r>
          <a:br>
            <a:rPr lang="pl-PL" dirty="0"/>
          </a:br>
          <a:r>
            <a:rPr lang="pl-PL" dirty="0"/>
            <a:t>(Ethereum)</a:t>
          </a:r>
          <a:endParaRPr lang="en-US" dirty="0"/>
        </a:p>
      </dgm:t>
    </dgm:pt>
    <dgm:pt modelId="{9896C4A2-B69A-4714-BEE6-E41C5AD87887}" type="parTrans" cxnId="{1BEAAD60-F9E7-4417-B3D4-42BB68E8D14E}">
      <dgm:prSet/>
      <dgm:spPr/>
      <dgm:t>
        <a:bodyPr/>
        <a:lstStyle/>
        <a:p>
          <a:endParaRPr lang="en-US"/>
        </a:p>
      </dgm:t>
    </dgm:pt>
    <dgm:pt modelId="{C8895F15-6DD8-4D01-9267-36B3872340AD}" type="sibTrans" cxnId="{1BEAAD60-F9E7-4417-B3D4-42BB68E8D14E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B37E1A67-30E4-439C-BA90-062466E68D9C}">
      <dgm:prSet/>
      <dgm:spPr>
        <a:solidFill>
          <a:schemeClr val="tx2">
            <a:lumMod val="50000"/>
            <a:alpha val="58000"/>
          </a:schemeClr>
        </a:solidFill>
      </dgm:spPr>
      <dgm:t>
        <a:bodyPr/>
        <a:lstStyle/>
        <a:p>
          <a:r>
            <a:rPr lang="pl-PL" dirty="0"/>
            <a:t>O</a:t>
          </a:r>
          <a:r>
            <a:rPr lang="en-US" dirty="0"/>
            <a:t>perating system for decentralized applications</a:t>
          </a:r>
          <a:r>
            <a:rPr lang="pl-PL" dirty="0"/>
            <a:t> (EOS)</a:t>
          </a:r>
          <a:endParaRPr lang="en-US" dirty="0"/>
        </a:p>
      </dgm:t>
    </dgm:pt>
    <dgm:pt modelId="{94129B2C-8779-4450-8A1A-8A2BBCDC1936}" type="parTrans" cxnId="{0FC5D0A0-8E8C-4344-8A38-CEC209F321D1}">
      <dgm:prSet/>
      <dgm:spPr/>
      <dgm:t>
        <a:bodyPr/>
        <a:lstStyle/>
        <a:p>
          <a:endParaRPr lang="en-US"/>
        </a:p>
      </dgm:t>
    </dgm:pt>
    <dgm:pt modelId="{D09BD33B-E58F-4C72-B677-6350C000C8F3}" type="sibTrans" cxnId="{0FC5D0A0-8E8C-4344-8A38-CEC209F321D1}">
      <dgm:prSet/>
      <dgm:spPr/>
      <dgm:t>
        <a:bodyPr/>
        <a:lstStyle/>
        <a:p>
          <a:endParaRPr lang="en-US"/>
        </a:p>
      </dgm:t>
    </dgm:pt>
    <dgm:pt modelId="{6060F630-C6F6-4C37-9F8F-BB94C92808D6}" type="pres">
      <dgm:prSet presAssocID="{34778223-2F5A-42BE-A1BB-DDB4A329CB43}" presName="Name0" presStyleCnt="0">
        <dgm:presLayoutVars>
          <dgm:dir/>
          <dgm:resizeHandles val="exact"/>
        </dgm:presLayoutVars>
      </dgm:prSet>
      <dgm:spPr/>
    </dgm:pt>
    <dgm:pt modelId="{E40EF4B3-8BA8-436A-B15B-C0F795B9ECAC}" type="pres">
      <dgm:prSet presAssocID="{5C12A0B9-68AA-4B0D-9539-6B0878A116F4}" presName="node" presStyleLbl="node1" presStyleIdx="0" presStyleCnt="3">
        <dgm:presLayoutVars>
          <dgm:bulletEnabled val="1"/>
        </dgm:presLayoutVars>
      </dgm:prSet>
      <dgm:spPr/>
    </dgm:pt>
    <dgm:pt modelId="{C3550AE3-EAA5-4345-96A2-2D49ABF0C995}" type="pres">
      <dgm:prSet presAssocID="{2FD6B182-CF17-4B81-B4BB-58E384209941}" presName="sibTrans" presStyleLbl="sibTrans2D1" presStyleIdx="0" presStyleCnt="2"/>
      <dgm:spPr/>
    </dgm:pt>
    <dgm:pt modelId="{E8E60DD2-7B4B-4D7D-A6F1-57AE66696B1D}" type="pres">
      <dgm:prSet presAssocID="{2FD6B182-CF17-4B81-B4BB-58E384209941}" presName="connectorText" presStyleLbl="sibTrans2D1" presStyleIdx="0" presStyleCnt="2"/>
      <dgm:spPr/>
    </dgm:pt>
    <dgm:pt modelId="{8D6DEFCB-1384-46AE-A406-C24CBCF29DBA}" type="pres">
      <dgm:prSet presAssocID="{1FDF550B-9390-4B29-8B86-86D9DA6B6739}" presName="node" presStyleLbl="node1" presStyleIdx="1" presStyleCnt="3">
        <dgm:presLayoutVars>
          <dgm:bulletEnabled val="1"/>
        </dgm:presLayoutVars>
      </dgm:prSet>
      <dgm:spPr/>
    </dgm:pt>
    <dgm:pt modelId="{D9CD9F60-125D-422C-A4B2-7AB9DC41F197}" type="pres">
      <dgm:prSet presAssocID="{C8895F15-6DD8-4D01-9267-36B3872340AD}" presName="sibTrans" presStyleLbl="sibTrans2D1" presStyleIdx="1" presStyleCnt="2"/>
      <dgm:spPr/>
    </dgm:pt>
    <dgm:pt modelId="{B33A579C-F53D-43AD-B0ED-CF2BE722AA31}" type="pres">
      <dgm:prSet presAssocID="{C8895F15-6DD8-4D01-9267-36B3872340AD}" presName="connectorText" presStyleLbl="sibTrans2D1" presStyleIdx="1" presStyleCnt="2"/>
      <dgm:spPr/>
    </dgm:pt>
    <dgm:pt modelId="{904AA21A-6637-412F-8D19-6AEBE54B6CFC}" type="pres">
      <dgm:prSet presAssocID="{B37E1A67-30E4-439C-BA90-062466E68D9C}" presName="node" presStyleLbl="node1" presStyleIdx="2" presStyleCnt="3">
        <dgm:presLayoutVars>
          <dgm:bulletEnabled val="1"/>
        </dgm:presLayoutVars>
      </dgm:prSet>
      <dgm:spPr/>
    </dgm:pt>
  </dgm:ptLst>
  <dgm:cxnLst>
    <dgm:cxn modelId="{D61E5C26-74B0-499B-AE9C-E563216E43A9}" type="presOf" srcId="{C8895F15-6DD8-4D01-9267-36B3872340AD}" destId="{B33A579C-F53D-43AD-B0ED-CF2BE722AA31}" srcOrd="1" destOrd="0" presId="urn:microsoft.com/office/officeart/2005/8/layout/process1"/>
    <dgm:cxn modelId="{EE311B32-A70D-4ADE-B079-1E396AB979C7}" type="presOf" srcId="{2FD6B182-CF17-4B81-B4BB-58E384209941}" destId="{E8E60DD2-7B4B-4D7D-A6F1-57AE66696B1D}" srcOrd="1" destOrd="0" presId="urn:microsoft.com/office/officeart/2005/8/layout/process1"/>
    <dgm:cxn modelId="{1BEAAD60-F9E7-4417-B3D4-42BB68E8D14E}" srcId="{34778223-2F5A-42BE-A1BB-DDB4A329CB43}" destId="{1FDF550B-9390-4B29-8B86-86D9DA6B6739}" srcOrd="1" destOrd="0" parTransId="{9896C4A2-B69A-4714-BEE6-E41C5AD87887}" sibTransId="{C8895F15-6DD8-4D01-9267-36B3872340AD}"/>
    <dgm:cxn modelId="{BAE1CE56-87F7-4435-A9AA-E0BE6FC21FCE}" type="presOf" srcId="{2FD6B182-CF17-4B81-B4BB-58E384209941}" destId="{C3550AE3-EAA5-4345-96A2-2D49ABF0C995}" srcOrd="0" destOrd="0" presId="urn:microsoft.com/office/officeart/2005/8/layout/process1"/>
    <dgm:cxn modelId="{AF68127A-1381-4B01-8846-AC9F2C0C70FA}" type="presOf" srcId="{34778223-2F5A-42BE-A1BB-DDB4A329CB43}" destId="{6060F630-C6F6-4C37-9F8F-BB94C92808D6}" srcOrd="0" destOrd="0" presId="urn:microsoft.com/office/officeart/2005/8/layout/process1"/>
    <dgm:cxn modelId="{9C78D47F-D7ED-4B8F-83C6-F892BB5FD215}" type="presOf" srcId="{C8895F15-6DD8-4D01-9267-36B3872340AD}" destId="{D9CD9F60-125D-422C-A4B2-7AB9DC41F197}" srcOrd="0" destOrd="0" presId="urn:microsoft.com/office/officeart/2005/8/layout/process1"/>
    <dgm:cxn modelId="{0FC5D0A0-8E8C-4344-8A38-CEC209F321D1}" srcId="{34778223-2F5A-42BE-A1BB-DDB4A329CB43}" destId="{B37E1A67-30E4-439C-BA90-062466E68D9C}" srcOrd="2" destOrd="0" parTransId="{94129B2C-8779-4450-8A1A-8A2BBCDC1936}" sibTransId="{D09BD33B-E58F-4C72-B677-6350C000C8F3}"/>
    <dgm:cxn modelId="{1FA7A4D2-D2EE-4C75-98E7-0B8D6EFBFFB4}" srcId="{34778223-2F5A-42BE-A1BB-DDB4A329CB43}" destId="{5C12A0B9-68AA-4B0D-9539-6B0878A116F4}" srcOrd="0" destOrd="0" parTransId="{7933A5E7-E41C-46CD-B24F-305935E50301}" sibTransId="{2FD6B182-CF17-4B81-B4BB-58E384209941}"/>
    <dgm:cxn modelId="{E5FC59DD-7D69-4A67-BFD2-7559A5A3BEF1}" type="presOf" srcId="{5C12A0B9-68AA-4B0D-9539-6B0878A116F4}" destId="{E40EF4B3-8BA8-436A-B15B-C0F795B9ECAC}" srcOrd="0" destOrd="0" presId="urn:microsoft.com/office/officeart/2005/8/layout/process1"/>
    <dgm:cxn modelId="{D3D660E6-56C4-405B-BB73-F32788882AD7}" type="presOf" srcId="{1FDF550B-9390-4B29-8B86-86D9DA6B6739}" destId="{8D6DEFCB-1384-46AE-A406-C24CBCF29DBA}" srcOrd="0" destOrd="0" presId="urn:microsoft.com/office/officeart/2005/8/layout/process1"/>
    <dgm:cxn modelId="{055C8EEB-E23F-4B8C-825E-521B00738F62}" type="presOf" srcId="{B37E1A67-30E4-439C-BA90-062466E68D9C}" destId="{904AA21A-6637-412F-8D19-6AEBE54B6CFC}" srcOrd="0" destOrd="0" presId="urn:microsoft.com/office/officeart/2005/8/layout/process1"/>
    <dgm:cxn modelId="{898E3607-B3A0-4B30-A135-36F3E1846908}" type="presParOf" srcId="{6060F630-C6F6-4C37-9F8F-BB94C92808D6}" destId="{E40EF4B3-8BA8-436A-B15B-C0F795B9ECAC}" srcOrd="0" destOrd="0" presId="urn:microsoft.com/office/officeart/2005/8/layout/process1"/>
    <dgm:cxn modelId="{0C914C3E-C002-4C24-AADF-6294C64A8FF1}" type="presParOf" srcId="{6060F630-C6F6-4C37-9F8F-BB94C92808D6}" destId="{C3550AE3-EAA5-4345-96A2-2D49ABF0C995}" srcOrd="1" destOrd="0" presId="urn:microsoft.com/office/officeart/2005/8/layout/process1"/>
    <dgm:cxn modelId="{8BF316FE-F613-467F-93BB-BFDD01C90D24}" type="presParOf" srcId="{C3550AE3-EAA5-4345-96A2-2D49ABF0C995}" destId="{E8E60DD2-7B4B-4D7D-A6F1-57AE66696B1D}" srcOrd="0" destOrd="0" presId="urn:microsoft.com/office/officeart/2005/8/layout/process1"/>
    <dgm:cxn modelId="{3664CBB9-6F07-4A4C-880C-A4789BA1595B}" type="presParOf" srcId="{6060F630-C6F6-4C37-9F8F-BB94C92808D6}" destId="{8D6DEFCB-1384-46AE-A406-C24CBCF29DBA}" srcOrd="2" destOrd="0" presId="urn:microsoft.com/office/officeart/2005/8/layout/process1"/>
    <dgm:cxn modelId="{C422A048-578C-462B-A4E9-E3AA3D57C748}" type="presParOf" srcId="{6060F630-C6F6-4C37-9F8F-BB94C92808D6}" destId="{D9CD9F60-125D-422C-A4B2-7AB9DC41F197}" srcOrd="3" destOrd="0" presId="urn:microsoft.com/office/officeart/2005/8/layout/process1"/>
    <dgm:cxn modelId="{941F0BDF-641A-450B-91A9-92C9D697F5D4}" type="presParOf" srcId="{D9CD9F60-125D-422C-A4B2-7AB9DC41F197}" destId="{B33A579C-F53D-43AD-B0ED-CF2BE722AA31}" srcOrd="0" destOrd="0" presId="urn:microsoft.com/office/officeart/2005/8/layout/process1"/>
    <dgm:cxn modelId="{D7FD23B7-CE1E-4010-9B18-18065CF0429D}" type="presParOf" srcId="{6060F630-C6F6-4C37-9F8F-BB94C92808D6}" destId="{904AA21A-6637-412F-8D19-6AEBE54B6CF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7B770-909F-4D01-B7B4-1417CD065F32}">
      <dsp:nvSpPr>
        <dsp:cNvPr id="0" name=""/>
        <dsp:cNvSpPr/>
      </dsp:nvSpPr>
      <dsp:spPr>
        <a:xfrm>
          <a:off x="824868" y="1435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C</a:t>
          </a:r>
          <a:r>
            <a:rPr lang="en-US" sz="2300" kern="1200" dirty="0"/>
            <a:t>heap to run</a:t>
          </a:r>
        </a:p>
      </dsp:txBody>
      <dsp:txXfrm>
        <a:off x="883259" y="59826"/>
        <a:ext cx="1876780" cy="1079355"/>
      </dsp:txXfrm>
    </dsp:sp>
    <dsp:sp modelId="{7B5C8E6C-B1DD-4104-BF80-9F55C42CF881}">
      <dsp:nvSpPr>
        <dsp:cNvPr id="0" name=""/>
        <dsp:cNvSpPr/>
      </dsp:nvSpPr>
      <dsp:spPr>
        <a:xfrm>
          <a:off x="3017786" y="1435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F</a:t>
          </a:r>
          <a:r>
            <a:rPr lang="en-US" sz="2300" kern="1200" dirty="0"/>
            <a:t>ree for </a:t>
          </a:r>
          <a:r>
            <a:rPr lang="pl-PL" sz="2300" kern="1200" dirty="0"/>
            <a:t>the</a:t>
          </a:r>
          <a:r>
            <a:rPr lang="en-US" sz="2300" kern="1200" dirty="0"/>
            <a:t> users</a:t>
          </a:r>
        </a:p>
      </dsp:txBody>
      <dsp:txXfrm>
        <a:off x="3076177" y="59826"/>
        <a:ext cx="1876780" cy="1079355"/>
      </dsp:txXfrm>
    </dsp:sp>
    <dsp:sp modelId="{FC43ABC7-80D6-491C-868D-8CA38D93C0E3}">
      <dsp:nvSpPr>
        <dsp:cNvPr id="0" name=""/>
        <dsp:cNvSpPr/>
      </dsp:nvSpPr>
      <dsp:spPr>
        <a:xfrm>
          <a:off x="5210704" y="1435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Easily accessible</a:t>
          </a:r>
          <a:endParaRPr lang="en-US" sz="2300" kern="1200" dirty="0"/>
        </a:p>
      </dsp:txBody>
      <dsp:txXfrm>
        <a:off x="5269095" y="59826"/>
        <a:ext cx="1876780" cy="1079355"/>
      </dsp:txXfrm>
    </dsp:sp>
    <dsp:sp modelId="{CFC14D72-3DEE-4323-8D5F-A80E7FF093E9}">
      <dsp:nvSpPr>
        <dsp:cNvPr id="0" name=""/>
        <dsp:cNvSpPr/>
      </dsp:nvSpPr>
      <dsp:spPr>
        <a:xfrm>
          <a:off x="824868" y="1396928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No fancy cryptographic stuff</a:t>
          </a:r>
          <a:endParaRPr lang="en-US" sz="2300" kern="1200" dirty="0"/>
        </a:p>
      </dsp:txBody>
      <dsp:txXfrm>
        <a:off x="883259" y="1455319"/>
        <a:ext cx="1876780" cy="1079355"/>
      </dsp:txXfrm>
    </dsp:sp>
    <dsp:sp modelId="{743BDB22-4AB2-4313-AE0C-E8B12DBBCE48}">
      <dsp:nvSpPr>
        <dsp:cNvPr id="0" name=""/>
        <dsp:cNvSpPr/>
      </dsp:nvSpPr>
      <dsp:spPr>
        <a:xfrm>
          <a:off x="3017786" y="1396928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Account recovery</a:t>
          </a:r>
          <a:endParaRPr lang="en-US" sz="2300" kern="1200" dirty="0"/>
        </a:p>
      </dsp:txBody>
      <dsp:txXfrm>
        <a:off x="3076177" y="1455319"/>
        <a:ext cx="1876780" cy="1079355"/>
      </dsp:txXfrm>
    </dsp:sp>
    <dsp:sp modelId="{A0DC8542-8B24-4A58-BEA8-80B2EB970C4D}">
      <dsp:nvSpPr>
        <dsp:cNvPr id="0" name=""/>
        <dsp:cNvSpPr/>
      </dsp:nvSpPr>
      <dsp:spPr>
        <a:xfrm>
          <a:off x="5210704" y="1396928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Privacy protection</a:t>
          </a:r>
        </a:p>
      </dsp:txBody>
      <dsp:txXfrm>
        <a:off x="5269095" y="1455319"/>
        <a:ext cx="1876780" cy="1079355"/>
      </dsp:txXfrm>
    </dsp:sp>
    <dsp:sp modelId="{6F35FF30-D242-4CDF-AD07-638240FF4DBA}">
      <dsp:nvSpPr>
        <dsp:cNvPr id="0" name=""/>
        <dsp:cNvSpPr/>
      </dsp:nvSpPr>
      <dsp:spPr>
        <a:xfrm>
          <a:off x="824868" y="2792422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Access to other blockchains</a:t>
          </a:r>
          <a:endParaRPr lang="en-US" sz="2300" kern="1200" dirty="0"/>
        </a:p>
      </dsp:txBody>
      <dsp:txXfrm>
        <a:off x="883259" y="2850813"/>
        <a:ext cx="1876780" cy="1079355"/>
      </dsp:txXfrm>
    </dsp:sp>
    <dsp:sp modelId="{1C5FAA48-34BD-4DD2-A546-2C808759AACF}">
      <dsp:nvSpPr>
        <dsp:cNvPr id="0" name=""/>
        <dsp:cNvSpPr/>
      </dsp:nvSpPr>
      <dsp:spPr>
        <a:xfrm>
          <a:off x="3017786" y="2792422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Upgrad</a:t>
          </a:r>
          <a:r>
            <a:rPr lang="en-US" sz="2300" kern="1200" dirty="0"/>
            <a:t>ability</a:t>
          </a:r>
        </a:p>
      </dsp:txBody>
      <dsp:txXfrm>
        <a:off x="3076177" y="2850813"/>
        <a:ext cx="1876780" cy="1079355"/>
      </dsp:txXfrm>
    </dsp:sp>
    <dsp:sp modelId="{89F87C8D-7DC8-462D-A365-799EC96BB2EA}">
      <dsp:nvSpPr>
        <dsp:cNvPr id="0" name=""/>
        <dsp:cNvSpPr/>
      </dsp:nvSpPr>
      <dsp:spPr>
        <a:xfrm>
          <a:off x="5210704" y="2792422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Bug recovery</a:t>
          </a:r>
          <a:endParaRPr lang="en-US" sz="2300" kern="1200" dirty="0"/>
        </a:p>
      </dsp:txBody>
      <dsp:txXfrm>
        <a:off x="5269095" y="2850813"/>
        <a:ext cx="1876780" cy="10793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9B67DA-2D1C-4FA0-A057-AAA502257B1F}">
      <dsp:nvSpPr>
        <dsp:cNvPr id="0" name=""/>
        <dsp:cNvSpPr/>
      </dsp:nvSpPr>
      <dsp:spPr>
        <a:xfrm>
          <a:off x="4260494" y="957347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C114DA8-F87D-4BB8-9FD2-F861144ECBF8}">
      <dsp:nvSpPr>
        <dsp:cNvPr id="0" name=""/>
        <dsp:cNvSpPr/>
      </dsp:nvSpPr>
      <dsp:spPr>
        <a:xfrm>
          <a:off x="4100174" y="0"/>
          <a:ext cx="1603202" cy="87334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dirty="0"/>
            <a:t>?</a:t>
          </a:r>
          <a:endParaRPr lang="en-US" sz="6500" kern="1200" dirty="0"/>
        </a:p>
      </dsp:txBody>
      <dsp:txXfrm>
        <a:off x="4100174" y="0"/>
        <a:ext cx="1603202" cy="873340"/>
      </dsp:txXfrm>
    </dsp:sp>
    <dsp:sp modelId="{2D9F94F0-D867-4D5C-9DB8-32A4BB29A86E}">
      <dsp:nvSpPr>
        <dsp:cNvPr id="0" name=""/>
        <dsp:cNvSpPr/>
      </dsp:nvSpPr>
      <dsp:spPr>
        <a:xfrm>
          <a:off x="4676793" y="1197723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806DEF0-51FC-46B4-8654-976106031F3B}">
      <dsp:nvSpPr>
        <dsp:cNvPr id="0" name=""/>
        <dsp:cNvSpPr/>
      </dsp:nvSpPr>
      <dsp:spPr>
        <a:xfrm>
          <a:off x="6054478" y="831752"/>
          <a:ext cx="1519301" cy="95651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dirty="0"/>
            <a:t>?</a:t>
          </a:r>
          <a:endParaRPr lang="en-US" sz="6500" kern="1200" dirty="0"/>
        </a:p>
      </dsp:txBody>
      <dsp:txXfrm>
        <a:off x="6054478" y="831752"/>
        <a:ext cx="1519301" cy="956515"/>
      </dsp:txXfrm>
    </dsp:sp>
    <dsp:sp modelId="{A4AE2781-C847-405D-9457-C8C7C0A2115A}">
      <dsp:nvSpPr>
        <dsp:cNvPr id="0" name=""/>
        <dsp:cNvSpPr/>
      </dsp:nvSpPr>
      <dsp:spPr>
        <a:xfrm>
          <a:off x="4676793" y="1678476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9F167A0-43D6-4CE2-BA62-987099A42E9D}">
      <dsp:nvSpPr>
        <dsp:cNvPr id="0" name=""/>
        <dsp:cNvSpPr/>
      </dsp:nvSpPr>
      <dsp:spPr>
        <a:xfrm>
          <a:off x="6054478" y="2258207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dirty="0"/>
            <a:t>?</a:t>
          </a:r>
          <a:endParaRPr lang="en-US" sz="6500" kern="1200" dirty="0"/>
        </a:p>
      </dsp:txBody>
      <dsp:txXfrm>
        <a:off x="6054478" y="2258207"/>
        <a:ext cx="1519301" cy="1068801"/>
      </dsp:txXfrm>
    </dsp:sp>
    <dsp:sp modelId="{1985F570-5567-4A4A-9679-04E6BA477D92}">
      <dsp:nvSpPr>
        <dsp:cNvPr id="0" name=""/>
        <dsp:cNvSpPr/>
      </dsp:nvSpPr>
      <dsp:spPr>
        <a:xfrm>
          <a:off x="4260494" y="1919268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382CE2B-5E35-42F7-9956-F2E635268BFB}">
      <dsp:nvSpPr>
        <dsp:cNvPr id="0" name=""/>
        <dsp:cNvSpPr/>
      </dsp:nvSpPr>
      <dsp:spPr>
        <a:xfrm>
          <a:off x="4100174" y="3285421"/>
          <a:ext cx="1603202" cy="87334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dirty="0"/>
            <a:t>?</a:t>
          </a:r>
          <a:endParaRPr lang="en-US" sz="6500" kern="1200" dirty="0"/>
        </a:p>
      </dsp:txBody>
      <dsp:txXfrm>
        <a:off x="4100174" y="3285421"/>
        <a:ext cx="1603202" cy="873340"/>
      </dsp:txXfrm>
    </dsp:sp>
    <dsp:sp modelId="{E3637D48-BB19-4A05-9D9E-F5B61541AE5D}">
      <dsp:nvSpPr>
        <dsp:cNvPr id="0" name=""/>
        <dsp:cNvSpPr/>
      </dsp:nvSpPr>
      <dsp:spPr>
        <a:xfrm>
          <a:off x="3844196" y="1678476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2D8A173-5DA7-487E-8ED3-0AAE949B2A77}">
      <dsp:nvSpPr>
        <dsp:cNvPr id="0" name=""/>
        <dsp:cNvSpPr/>
      </dsp:nvSpPr>
      <dsp:spPr>
        <a:xfrm>
          <a:off x="2229771" y="2258207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dirty="0"/>
            <a:t>?</a:t>
          </a:r>
          <a:endParaRPr lang="en-US" sz="6500" kern="1200" dirty="0"/>
        </a:p>
      </dsp:txBody>
      <dsp:txXfrm>
        <a:off x="2229771" y="2258207"/>
        <a:ext cx="1519301" cy="1068801"/>
      </dsp:txXfrm>
    </dsp:sp>
    <dsp:sp modelId="{92FB55F1-F2B3-4C04-9C60-549D2DB7BD5C}">
      <dsp:nvSpPr>
        <dsp:cNvPr id="0" name=""/>
        <dsp:cNvSpPr/>
      </dsp:nvSpPr>
      <dsp:spPr>
        <a:xfrm>
          <a:off x="3844196" y="1197723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D31233E-D601-4846-AFBE-9EFB4F4CB88D}">
      <dsp:nvSpPr>
        <dsp:cNvPr id="0" name=""/>
        <dsp:cNvSpPr/>
      </dsp:nvSpPr>
      <dsp:spPr>
        <a:xfrm>
          <a:off x="2229771" y="831752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dirty="0"/>
            <a:t>?</a:t>
          </a:r>
          <a:endParaRPr lang="en-US" sz="6500" kern="1200" dirty="0"/>
        </a:p>
      </dsp:txBody>
      <dsp:txXfrm>
        <a:off x="2229771" y="831752"/>
        <a:ext cx="1519301" cy="10688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9B67DA-2D1C-4FA0-A057-AAA502257B1F}">
      <dsp:nvSpPr>
        <dsp:cNvPr id="0" name=""/>
        <dsp:cNvSpPr/>
      </dsp:nvSpPr>
      <dsp:spPr>
        <a:xfrm>
          <a:off x="4260494" y="957347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C114DA8-F87D-4BB8-9FD2-F861144ECBF8}">
      <dsp:nvSpPr>
        <dsp:cNvPr id="0" name=""/>
        <dsp:cNvSpPr/>
      </dsp:nvSpPr>
      <dsp:spPr>
        <a:xfrm>
          <a:off x="4100174" y="0"/>
          <a:ext cx="1603202" cy="87334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Processing power</a:t>
          </a:r>
        </a:p>
      </dsp:txBody>
      <dsp:txXfrm>
        <a:off x="4100174" y="0"/>
        <a:ext cx="1603202" cy="873340"/>
      </dsp:txXfrm>
    </dsp:sp>
    <dsp:sp modelId="{2D9F94F0-D867-4D5C-9DB8-32A4BB29A86E}">
      <dsp:nvSpPr>
        <dsp:cNvPr id="0" name=""/>
        <dsp:cNvSpPr/>
      </dsp:nvSpPr>
      <dsp:spPr>
        <a:xfrm>
          <a:off x="4676793" y="1197723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806DEF0-51FC-46B4-8654-976106031F3B}">
      <dsp:nvSpPr>
        <dsp:cNvPr id="0" name=""/>
        <dsp:cNvSpPr/>
      </dsp:nvSpPr>
      <dsp:spPr>
        <a:xfrm>
          <a:off x="6054478" y="831752"/>
          <a:ext cx="1519301" cy="95651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Built-in governance</a:t>
          </a:r>
          <a:endParaRPr lang="en-US" sz="2000" kern="1200" dirty="0"/>
        </a:p>
      </dsp:txBody>
      <dsp:txXfrm>
        <a:off x="6054478" y="831752"/>
        <a:ext cx="1519301" cy="956515"/>
      </dsp:txXfrm>
    </dsp:sp>
    <dsp:sp modelId="{A4AE2781-C847-405D-9457-C8C7C0A2115A}">
      <dsp:nvSpPr>
        <dsp:cNvPr id="0" name=""/>
        <dsp:cNvSpPr/>
      </dsp:nvSpPr>
      <dsp:spPr>
        <a:xfrm>
          <a:off x="4676793" y="1678476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9F167A0-43D6-4CE2-BA62-987099A42E9D}">
      <dsp:nvSpPr>
        <dsp:cNvPr id="0" name=""/>
        <dsp:cNvSpPr/>
      </dsp:nvSpPr>
      <dsp:spPr>
        <a:xfrm>
          <a:off x="6054478" y="2258207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Infrastructure for apps</a:t>
          </a:r>
          <a:endParaRPr lang="en-US" sz="2000" kern="1200" dirty="0"/>
        </a:p>
      </dsp:txBody>
      <dsp:txXfrm>
        <a:off x="6054478" y="2258207"/>
        <a:ext cx="1519301" cy="1068801"/>
      </dsp:txXfrm>
    </dsp:sp>
    <dsp:sp modelId="{1985F570-5567-4A4A-9679-04E6BA477D92}">
      <dsp:nvSpPr>
        <dsp:cNvPr id="0" name=""/>
        <dsp:cNvSpPr/>
      </dsp:nvSpPr>
      <dsp:spPr>
        <a:xfrm>
          <a:off x="4260494" y="1919268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382CE2B-5E35-42F7-9956-F2E635268BFB}">
      <dsp:nvSpPr>
        <dsp:cNvPr id="0" name=""/>
        <dsp:cNvSpPr/>
      </dsp:nvSpPr>
      <dsp:spPr>
        <a:xfrm>
          <a:off x="4100174" y="3285421"/>
          <a:ext cx="1603202" cy="87334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 transaction fees</a:t>
          </a:r>
        </a:p>
      </dsp:txBody>
      <dsp:txXfrm>
        <a:off x="4100174" y="3285421"/>
        <a:ext cx="1603202" cy="873340"/>
      </dsp:txXfrm>
    </dsp:sp>
    <dsp:sp modelId="{E3637D48-BB19-4A05-9D9E-F5B61541AE5D}">
      <dsp:nvSpPr>
        <dsp:cNvPr id="0" name=""/>
        <dsp:cNvSpPr/>
      </dsp:nvSpPr>
      <dsp:spPr>
        <a:xfrm>
          <a:off x="3844196" y="1678476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2D8A173-5DA7-487E-8ED3-0AAE949B2A77}">
      <dsp:nvSpPr>
        <dsp:cNvPr id="0" name=""/>
        <dsp:cNvSpPr/>
      </dsp:nvSpPr>
      <dsp:spPr>
        <a:xfrm>
          <a:off x="2229771" y="2258207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Upgradeable apps &amp; multiple VMs</a:t>
          </a:r>
        </a:p>
      </dsp:txBody>
      <dsp:txXfrm>
        <a:off x="2229771" y="2258207"/>
        <a:ext cx="1519301" cy="1068801"/>
      </dsp:txXfrm>
    </dsp:sp>
    <dsp:sp modelId="{92FB55F1-F2B3-4C04-9C60-549D2DB7BD5C}">
      <dsp:nvSpPr>
        <dsp:cNvPr id="0" name=""/>
        <dsp:cNvSpPr/>
      </dsp:nvSpPr>
      <dsp:spPr>
        <a:xfrm>
          <a:off x="3844196" y="1197723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D31233E-D601-4846-AFBE-9EFB4F4CB88D}">
      <dsp:nvSpPr>
        <dsp:cNvPr id="0" name=""/>
        <dsp:cNvSpPr/>
      </dsp:nvSpPr>
      <dsp:spPr>
        <a:xfrm>
          <a:off x="2229771" y="831752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Asynchronous communication</a:t>
          </a:r>
        </a:p>
      </dsp:txBody>
      <dsp:txXfrm>
        <a:off x="2229771" y="831752"/>
        <a:ext cx="1519301" cy="10688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438E9B-4157-409F-BB42-E7DE1931121F}">
      <dsp:nvSpPr>
        <dsp:cNvPr id="0" name=""/>
        <dsp:cNvSpPr/>
      </dsp:nvSpPr>
      <dsp:spPr>
        <a:xfrm>
          <a:off x="0" y="1062514"/>
          <a:ext cx="9905999" cy="1416685"/>
        </a:xfrm>
        <a:prstGeom prst="notchedRightArrow">
          <a:avLst/>
        </a:prstGeom>
        <a:solidFill>
          <a:schemeClr val="tx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22F792-F2E4-402E-A408-C7F8D946EBCD}">
      <dsp:nvSpPr>
        <dsp:cNvPr id="0" name=""/>
        <dsp:cNvSpPr/>
      </dsp:nvSpPr>
      <dsp:spPr>
        <a:xfrm>
          <a:off x="2448" y="0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/>
            <a:t>Project s</a:t>
          </a:r>
          <a:r>
            <a:rPr lang="en-US" sz="1300" kern="1200" dirty="0" err="1"/>
            <a:t>tarted</a:t>
          </a:r>
          <a:r>
            <a:rPr lang="en-US" sz="1300" kern="1200" dirty="0"/>
            <a:t> in Q1 2017</a:t>
          </a:r>
        </a:p>
      </dsp:txBody>
      <dsp:txXfrm>
        <a:off x="2448" y="0"/>
        <a:ext cx="1425680" cy="1416685"/>
      </dsp:txXfrm>
    </dsp:sp>
    <dsp:sp modelId="{E93916E9-BA59-4ED4-8420-419C557ED426}">
      <dsp:nvSpPr>
        <dsp:cNvPr id="0" name=""/>
        <dsp:cNvSpPr/>
      </dsp:nvSpPr>
      <dsp:spPr>
        <a:xfrm>
          <a:off x="538203" y="1593771"/>
          <a:ext cx="354171" cy="354171"/>
        </a:xfrm>
        <a:prstGeom prst="ellipse">
          <a:avLst/>
        </a:prstGeom>
        <a:solidFill>
          <a:schemeClr val="tx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A1F05D-2CD8-4C12-81E6-BF99779C78AF}">
      <dsp:nvSpPr>
        <dsp:cNvPr id="0" name=""/>
        <dsp:cNvSpPr/>
      </dsp:nvSpPr>
      <dsp:spPr>
        <a:xfrm>
          <a:off x="1499412" y="2125028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MVP stage called EOS Dawn 1.0</a:t>
          </a:r>
        </a:p>
      </dsp:txBody>
      <dsp:txXfrm>
        <a:off x="1499412" y="2125028"/>
        <a:ext cx="1425680" cy="1416685"/>
      </dsp:txXfrm>
    </dsp:sp>
    <dsp:sp modelId="{0311CEF9-D5E5-469E-B448-5D1CF2175DE9}">
      <dsp:nvSpPr>
        <dsp:cNvPr id="0" name=""/>
        <dsp:cNvSpPr/>
      </dsp:nvSpPr>
      <dsp:spPr>
        <a:xfrm>
          <a:off x="2035167" y="1593771"/>
          <a:ext cx="354171" cy="354171"/>
        </a:xfrm>
        <a:prstGeom prst="ellipse">
          <a:avLst/>
        </a:prstGeom>
        <a:solidFill>
          <a:schemeClr val="tx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A27CCD-34FC-482D-BA4F-E10C73ACF35F}">
      <dsp:nvSpPr>
        <dsp:cNvPr id="0" name=""/>
        <dsp:cNvSpPr/>
      </dsp:nvSpPr>
      <dsp:spPr>
        <a:xfrm>
          <a:off x="2996377" y="0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/>
            <a:t>December 2017</a:t>
          </a:r>
          <a:br>
            <a:rPr lang="pl-PL" sz="1300" kern="1200" dirty="0"/>
          </a:br>
          <a:r>
            <a:rPr lang="pl-PL" sz="1300" kern="1200" dirty="0"/>
            <a:t>public testnet</a:t>
          </a:r>
          <a:endParaRPr lang="en-US" sz="1300" kern="1200" dirty="0"/>
        </a:p>
      </dsp:txBody>
      <dsp:txXfrm>
        <a:off x="2996377" y="0"/>
        <a:ext cx="1425680" cy="1416685"/>
      </dsp:txXfrm>
    </dsp:sp>
    <dsp:sp modelId="{BB6AD89E-71DB-44AB-9048-A50792742314}">
      <dsp:nvSpPr>
        <dsp:cNvPr id="0" name=""/>
        <dsp:cNvSpPr/>
      </dsp:nvSpPr>
      <dsp:spPr>
        <a:xfrm>
          <a:off x="3532131" y="1593771"/>
          <a:ext cx="354171" cy="354171"/>
        </a:xfrm>
        <a:prstGeom prst="ellipse">
          <a:avLst/>
        </a:prstGeom>
        <a:solidFill>
          <a:schemeClr val="tx1">
            <a:lumMod val="8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3FA99D-C423-46EC-A8F7-E1727BC921A4}">
      <dsp:nvSpPr>
        <dsp:cNvPr id="0" name=""/>
        <dsp:cNvSpPr/>
      </dsp:nvSpPr>
      <dsp:spPr>
        <a:xfrm>
          <a:off x="4493341" y="2125028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/>
            <a:t>January 2018</a:t>
          </a:r>
          <a:br>
            <a:rPr lang="pl-PL" sz="1300" kern="1200" dirty="0"/>
          </a:br>
          <a:r>
            <a:rPr lang="en-US" sz="1300" kern="1200" dirty="0"/>
            <a:t>all major functionalities</a:t>
          </a:r>
          <a:r>
            <a:rPr lang="pl-PL" sz="1300" kern="1200" dirty="0"/>
            <a:t> deployed</a:t>
          </a:r>
          <a:endParaRPr lang="en-US" sz="1300" kern="1200" dirty="0"/>
        </a:p>
      </dsp:txBody>
      <dsp:txXfrm>
        <a:off x="4493341" y="2125028"/>
        <a:ext cx="1425680" cy="1416685"/>
      </dsp:txXfrm>
    </dsp:sp>
    <dsp:sp modelId="{19F71A84-AB68-49A6-B871-E9AAD718BA1A}">
      <dsp:nvSpPr>
        <dsp:cNvPr id="0" name=""/>
        <dsp:cNvSpPr/>
      </dsp:nvSpPr>
      <dsp:spPr>
        <a:xfrm>
          <a:off x="5029095" y="1593771"/>
          <a:ext cx="354171" cy="354171"/>
        </a:xfrm>
        <a:prstGeom prst="ellipse">
          <a:avLst/>
        </a:prstGeom>
        <a:solidFill>
          <a:schemeClr val="tx1">
            <a:lumMod val="8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5EC6EB-B182-4DD2-9F7A-A84DF64EE8EB}">
      <dsp:nvSpPr>
        <dsp:cNvPr id="0" name=""/>
        <dsp:cNvSpPr/>
      </dsp:nvSpPr>
      <dsp:spPr>
        <a:xfrm>
          <a:off x="5990305" y="0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Q1 &amp; Q2 2018 devoted to testing and building development tools &amp; doc</a:t>
          </a:r>
          <a:r>
            <a:rPr lang="pl-PL" sz="1300" kern="1200"/>
            <a:t>s</a:t>
          </a:r>
          <a:endParaRPr lang="en-US" sz="1300" kern="1200"/>
        </a:p>
      </dsp:txBody>
      <dsp:txXfrm>
        <a:off x="5990305" y="0"/>
        <a:ext cx="1425680" cy="1416685"/>
      </dsp:txXfrm>
    </dsp:sp>
    <dsp:sp modelId="{FB36BF45-5C3F-4F87-A26F-3951DCC2C8A2}">
      <dsp:nvSpPr>
        <dsp:cNvPr id="0" name=""/>
        <dsp:cNvSpPr/>
      </dsp:nvSpPr>
      <dsp:spPr>
        <a:xfrm>
          <a:off x="6526060" y="1593771"/>
          <a:ext cx="354171" cy="354171"/>
        </a:xfrm>
        <a:prstGeom prst="ellipse">
          <a:avLst/>
        </a:prstGeom>
        <a:solidFill>
          <a:schemeClr val="tx1">
            <a:lumMod val="8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4526D8-ADD1-46CA-9026-1D145B851CBC}">
      <dsp:nvSpPr>
        <dsp:cNvPr id="0" name=""/>
        <dsp:cNvSpPr/>
      </dsp:nvSpPr>
      <dsp:spPr>
        <a:xfrm>
          <a:off x="7487270" y="2125028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The EOS blockchain goes live in June 2018</a:t>
          </a:r>
          <a:r>
            <a:rPr lang="pl-PL" sz="1300" kern="1200"/>
            <a:t>, most probably with the parallel processing feature already enabled</a:t>
          </a:r>
          <a:endParaRPr lang="en-US" sz="1300" kern="1200"/>
        </a:p>
      </dsp:txBody>
      <dsp:txXfrm>
        <a:off x="7487270" y="2125028"/>
        <a:ext cx="1425680" cy="1416685"/>
      </dsp:txXfrm>
    </dsp:sp>
    <dsp:sp modelId="{0AD15C58-FC60-47F1-BC30-BBD28E638C6E}">
      <dsp:nvSpPr>
        <dsp:cNvPr id="0" name=""/>
        <dsp:cNvSpPr/>
      </dsp:nvSpPr>
      <dsp:spPr>
        <a:xfrm>
          <a:off x="8023024" y="1593771"/>
          <a:ext cx="354171" cy="354171"/>
        </a:xfrm>
        <a:prstGeom prst="ellipse">
          <a:avLst/>
        </a:prstGeom>
        <a:solidFill>
          <a:schemeClr val="tx1">
            <a:lumMod val="8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0EF4B3-8BA8-436A-B15B-C0F795B9ECAC}">
      <dsp:nvSpPr>
        <dsp:cNvPr id="0" name=""/>
        <dsp:cNvSpPr/>
      </dsp:nvSpPr>
      <dsp:spPr>
        <a:xfrm>
          <a:off x="8706" y="127190"/>
          <a:ext cx="2602259" cy="1561355"/>
        </a:xfrm>
        <a:prstGeom prst="roundRect">
          <a:avLst>
            <a:gd name="adj" fmla="val 10000"/>
          </a:avLst>
        </a:prstGeom>
        <a:solidFill>
          <a:schemeClr val="tx1">
            <a:lumMod val="75000"/>
            <a:alpha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P</a:t>
          </a:r>
          <a:r>
            <a:rPr lang="en-US" sz="2500" kern="1200"/>
            <a:t>ayment system</a:t>
          </a:r>
          <a:r>
            <a:rPr lang="pl-PL" sz="2500" kern="1200"/>
            <a:t> (Bitcoin)</a:t>
          </a:r>
          <a:endParaRPr lang="en-US" sz="2500" kern="1200"/>
        </a:p>
      </dsp:txBody>
      <dsp:txXfrm>
        <a:off x="54437" y="172921"/>
        <a:ext cx="2510797" cy="1469893"/>
      </dsp:txXfrm>
    </dsp:sp>
    <dsp:sp modelId="{C3550AE3-EAA5-4345-96A2-2D49ABF0C995}">
      <dsp:nvSpPr>
        <dsp:cNvPr id="0" name=""/>
        <dsp:cNvSpPr/>
      </dsp:nvSpPr>
      <dsp:spPr>
        <a:xfrm>
          <a:off x="2871191" y="585188"/>
          <a:ext cx="551679" cy="645360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871191" y="714260"/>
        <a:ext cx="386175" cy="387216"/>
      </dsp:txXfrm>
    </dsp:sp>
    <dsp:sp modelId="{8D6DEFCB-1384-46AE-A406-C24CBCF29DBA}">
      <dsp:nvSpPr>
        <dsp:cNvPr id="0" name=""/>
        <dsp:cNvSpPr/>
      </dsp:nvSpPr>
      <dsp:spPr>
        <a:xfrm>
          <a:off x="3651869" y="127190"/>
          <a:ext cx="2602259" cy="1561355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  <a:alpha val="56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/>
            <a:t>S</a:t>
          </a:r>
          <a:r>
            <a:rPr lang="en-US" sz="2500" kern="1200" dirty="0"/>
            <a:t>mart-contract system</a:t>
          </a:r>
          <a:br>
            <a:rPr lang="pl-PL" sz="2500" kern="1200" dirty="0"/>
          </a:br>
          <a:r>
            <a:rPr lang="pl-PL" sz="2500" kern="1200" dirty="0"/>
            <a:t>(Ethereum)</a:t>
          </a:r>
          <a:endParaRPr lang="en-US" sz="2500" kern="1200" dirty="0"/>
        </a:p>
      </dsp:txBody>
      <dsp:txXfrm>
        <a:off x="3697600" y="172921"/>
        <a:ext cx="2510797" cy="1469893"/>
      </dsp:txXfrm>
    </dsp:sp>
    <dsp:sp modelId="{D9CD9F60-125D-422C-A4B2-7AB9DC41F197}">
      <dsp:nvSpPr>
        <dsp:cNvPr id="0" name=""/>
        <dsp:cNvSpPr/>
      </dsp:nvSpPr>
      <dsp:spPr>
        <a:xfrm>
          <a:off x="6514355" y="585188"/>
          <a:ext cx="551679" cy="645360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6514355" y="714260"/>
        <a:ext cx="386175" cy="387216"/>
      </dsp:txXfrm>
    </dsp:sp>
    <dsp:sp modelId="{904AA21A-6637-412F-8D19-6AEBE54B6CFC}">
      <dsp:nvSpPr>
        <dsp:cNvPr id="0" name=""/>
        <dsp:cNvSpPr/>
      </dsp:nvSpPr>
      <dsp:spPr>
        <a:xfrm>
          <a:off x="7295033" y="127190"/>
          <a:ext cx="2602259" cy="1561355"/>
        </a:xfrm>
        <a:prstGeom prst="roundRect">
          <a:avLst>
            <a:gd name="adj" fmla="val 10000"/>
          </a:avLst>
        </a:prstGeom>
        <a:solidFill>
          <a:schemeClr val="tx2">
            <a:lumMod val="50000"/>
            <a:alpha val="58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/>
            <a:t>O</a:t>
          </a:r>
          <a:r>
            <a:rPr lang="en-US" sz="2500" kern="1200" dirty="0"/>
            <a:t>perating system for decentralized applications</a:t>
          </a:r>
          <a:r>
            <a:rPr lang="pl-PL" sz="2500" kern="1200" dirty="0"/>
            <a:t> (EOS)</a:t>
          </a:r>
          <a:endParaRPr lang="en-US" sz="2500" kern="1200" dirty="0"/>
        </a:p>
      </dsp:txBody>
      <dsp:txXfrm>
        <a:off x="7340764" y="172921"/>
        <a:ext cx="2510797" cy="14698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0.19595</cdr:x>
      <cdr:y>0.15978</cdr:y>
    </cdr:from>
    <cdr:to>
      <cdr:x>0.28826</cdr:x>
      <cdr:y>0.41796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594160B-2ED9-40D8-9F27-47E91510EE4D}"/>
            </a:ext>
          </a:extLst>
        </cdr:cNvPr>
        <cdr:cNvSpPr txBox="1"/>
      </cdr:nvSpPr>
      <cdr:spPr>
        <a:xfrm xmlns:a="http://schemas.openxmlformats.org/drawingml/2006/main">
          <a:off x="1941095" y="565901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0.05001</cdr:x>
      <cdr:y>0</cdr:y>
    </cdr:from>
    <cdr:to>
      <cdr:x>0.36478</cdr:x>
      <cdr:y>0.28677</cdr:y>
    </cdr:to>
    <cdr:sp macro="" textlink="">
      <cdr:nvSpPr>
        <cdr:cNvPr id="3" name="TextBox 8">
          <a:extLst xmlns:a="http://schemas.openxmlformats.org/drawingml/2006/main">
            <a:ext uri="{FF2B5EF4-FFF2-40B4-BE49-F238E27FC236}">
              <a16:creationId xmlns:a16="http://schemas.microsoft.com/office/drawing/2014/main" id="{B7FF7124-A7A2-48E0-8359-058EA860A536}"/>
            </a:ext>
          </a:extLst>
        </cdr:cNvPr>
        <cdr:cNvSpPr txBox="1"/>
      </cdr:nvSpPr>
      <cdr:spPr>
        <a:xfrm xmlns:a="http://schemas.openxmlformats.org/drawingml/2006/main">
          <a:off x="495355" y="0"/>
          <a:ext cx="3118161" cy="1015663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>
            <a:lnSpc>
              <a:spcPts val="2400"/>
            </a:lnSpc>
          </a:pPr>
          <a:r>
            <a:rPr lang="pl-PL" sz="2400" u="sng" dirty="0"/>
            <a:t>Bitcoin</a:t>
          </a:r>
          <a:br>
            <a:rPr lang="pl-PL" sz="2400" dirty="0"/>
          </a:br>
          <a:r>
            <a:rPr lang="en-US" sz="2400" dirty="0"/>
            <a:t>usage: </a:t>
          </a:r>
          <a:r>
            <a:rPr lang="pl-PL" sz="2400" dirty="0"/>
            <a:t>3.8 trxns/sec</a:t>
          </a:r>
          <a:br>
            <a:rPr lang="en-US" sz="2400" dirty="0"/>
          </a:br>
          <a:r>
            <a:rPr lang="en-US" sz="2400" dirty="0">
              <a:solidFill>
                <a:schemeClr val="tx1">
                  <a:lumMod val="50000"/>
                </a:schemeClr>
              </a:solidFill>
            </a:rPr>
            <a:t>capacity utilized: 100%</a:t>
          </a:r>
          <a:endParaRPr lang="en-US" sz="2400" dirty="0"/>
        </a:p>
      </cdr:txBody>
    </cdr:sp>
  </cdr:relSizeAnchor>
  <cdr:relSizeAnchor xmlns:cdr="http://schemas.openxmlformats.org/drawingml/2006/chartDrawing">
    <cdr:from>
      <cdr:x>0.03813</cdr:x>
      <cdr:y>0.57967</cdr:y>
    </cdr:from>
    <cdr:to>
      <cdr:x>0.36472</cdr:x>
      <cdr:y>0.86644</cdr:y>
    </cdr:to>
    <cdr:sp macro="" textlink="">
      <cdr:nvSpPr>
        <cdr:cNvPr id="4" name="TextBox 8">
          <a:extLst xmlns:a="http://schemas.openxmlformats.org/drawingml/2006/main">
            <a:ext uri="{FF2B5EF4-FFF2-40B4-BE49-F238E27FC236}">
              <a16:creationId xmlns:a16="http://schemas.microsoft.com/office/drawing/2014/main" id="{B7FF7124-A7A2-48E0-8359-058EA860A536}"/>
            </a:ext>
          </a:extLst>
        </cdr:cNvPr>
        <cdr:cNvSpPr txBox="1"/>
      </cdr:nvSpPr>
      <cdr:spPr>
        <a:xfrm xmlns:a="http://schemas.openxmlformats.org/drawingml/2006/main">
          <a:off x="377710" y="2053035"/>
          <a:ext cx="3235181" cy="1015663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>
            <a:lnSpc>
              <a:spcPts val="2400"/>
            </a:lnSpc>
          </a:pPr>
          <a:r>
            <a:rPr lang="pl-PL" sz="2400" u="sng" dirty="0"/>
            <a:t>Ethereum</a:t>
          </a:r>
          <a:br>
            <a:rPr lang="pl-PL" sz="2400" dirty="0"/>
          </a:br>
          <a:r>
            <a:rPr lang="en-US" sz="2400" dirty="0"/>
            <a:t>usage: </a:t>
          </a:r>
          <a:r>
            <a:rPr lang="pl-PL" sz="2400" dirty="0"/>
            <a:t>5.2 trxns/sec</a:t>
          </a:r>
          <a:endParaRPr lang="en-US" sz="2400" dirty="0"/>
        </a:p>
        <a:p xmlns:a="http://schemas.openxmlformats.org/drawingml/2006/main">
          <a:pPr>
            <a:lnSpc>
              <a:spcPts val="2400"/>
            </a:lnSpc>
          </a:pPr>
          <a:r>
            <a:rPr lang="en-US" sz="2400" dirty="0">
              <a:solidFill>
                <a:schemeClr val="tx1">
                  <a:lumMod val="50000"/>
                </a:schemeClr>
              </a:solidFill>
            </a:rPr>
            <a:t>capacity utilized: ~35% 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EE66E-0075-4EC7-AFEF-A844E5107398}" type="datetimeFigureOut">
              <a:rPr lang="en-US" smtClean="0"/>
              <a:t>19-Nov-17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28CEC6-6647-4E08-96EC-6F66E0D22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9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1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18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07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366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76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16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59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9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76943AF-B946-47F7-8510-2C710F5C29B5}" type="datetimeFigureOut">
              <a:rPr lang="en-US" smtClean="0"/>
              <a:t>19-Nov-17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5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19-Nov-17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69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19-Nov-17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69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19-Nov-17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pic>
        <p:nvPicPr>
          <p:cNvPr id="11" name="Picture 10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E5DF0A37-0DD6-44B2-8219-70877DEE77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678" y="6438900"/>
            <a:ext cx="1340868" cy="28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44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19-Nov-17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60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19-Nov-17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74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19-Nov-17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47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19-Nov-17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1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19-Nov-17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2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19-Nov-17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E6325FDC-4AF8-4D7B-B04C-6F0378017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678" y="6438900"/>
            <a:ext cx="1340868" cy="28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075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19-Nov-17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8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19-Nov-17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15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19-Nov-17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2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19-Nov-17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19-Nov-17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46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19-Nov-17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2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19-Nov-17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3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DnDiag">
          <a:fgClr>
            <a:schemeClr val="bg1">
              <a:lumMod val="65000"/>
              <a:lumOff val="3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175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175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726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943AF-B946-47F7-8510-2C710F5C29B5}" type="datetimeFigureOut">
              <a:rPr lang="en-US" smtClean="0"/>
              <a:t>19-Nov-17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175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9666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82FDE-5138-4BE7-9C49-BF078B65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009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B996B-3150-4833-AE19-ACDC1B1C5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background in conventional business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E623F-3527-4F94-A6FA-43328AC1C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3" y="2249487"/>
            <a:ext cx="10164762" cy="117951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M</a:t>
            </a:r>
            <a:r>
              <a:rPr lang="en-US" dirty="0"/>
              <a:t>anufacturing industry, real-estate, FX trading, </a:t>
            </a:r>
            <a:r>
              <a:rPr lang="pl-PL" dirty="0"/>
              <a:t>university </a:t>
            </a:r>
            <a:r>
              <a:rPr lang="en-US" dirty="0"/>
              <a:t>education</a:t>
            </a:r>
          </a:p>
        </p:txBody>
      </p:sp>
      <p:pic>
        <p:nvPicPr>
          <p:cNvPr id="4" name="Picture 3" descr="A group of people in a room&#10;&#10;Description generated with high confidence">
            <a:extLst>
              <a:ext uri="{FF2B5EF4-FFF2-40B4-BE49-F238E27FC236}">
                <a16:creationId xmlns:a16="http://schemas.microsoft.com/office/drawing/2014/main" id="{08083A17-FCEB-436B-8E09-9BB43F645A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" r="16462"/>
          <a:stretch/>
        </p:blipFill>
        <p:spPr>
          <a:xfrm>
            <a:off x="1361753" y="3429000"/>
            <a:ext cx="2835674" cy="24860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E5A5E9-E791-4FFC-AEC4-ED934054E8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854" y="3429000"/>
            <a:ext cx="1648439" cy="2486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58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904C0-05DD-4AC7-85C7-49ECB5594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/>
          <a:lstStyle/>
          <a:p>
            <a:r>
              <a:rPr lang="en-US" cap="none" dirty="0"/>
              <a:t>EOS is the blockchain for building commercial scale decentralized applications that are </a:t>
            </a:r>
            <a:r>
              <a:rPr lang="en-US" cap="none" dirty="0">
                <a:solidFill>
                  <a:schemeClr val="tx2"/>
                </a:solidFill>
              </a:rPr>
              <a:t>indistinguishable</a:t>
            </a:r>
            <a:r>
              <a:rPr lang="en-US" cap="none" dirty="0"/>
              <a:t> </a:t>
            </a:r>
            <a:r>
              <a:rPr lang="en-US" cap="none" dirty="0">
                <a:solidFill>
                  <a:schemeClr val="tx2"/>
                </a:solidFill>
              </a:rPr>
              <a:t>from centralized alternatives</a:t>
            </a:r>
            <a:r>
              <a:rPr lang="en-US" cap="none" dirty="0"/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1BABA-F0F9-4F4D-8FFF-D09C4F6FE1E8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1443036" y="3358028"/>
            <a:ext cx="8752299" cy="548968"/>
          </a:xfrm>
        </p:spPr>
        <p:txBody>
          <a:bodyPr>
            <a:normAutofit/>
          </a:bodyPr>
          <a:lstStyle/>
          <a:p>
            <a:r>
              <a:rPr lang="pl-PL" sz="1600" dirty="0"/>
              <a:t>Daniel Larimer, CTO of block.one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93469434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62370-2827-46F6-B537-BB4DCFBE7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HOW DOES EOS WORK?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2AC31-ADC9-4B2D-A665-66B3EB68A39E}"/>
              </a:ext>
            </a:extLst>
          </p:cNvPr>
          <p:cNvSpPr txBox="1"/>
          <p:nvPr/>
        </p:nvSpPr>
        <p:spPr>
          <a:xfrm>
            <a:off x="4690021" y="2405361"/>
            <a:ext cx="1934717" cy="577751"/>
          </a:xfrm>
          <a:prstGeom prst="flowChartMultidocument">
            <a:avLst/>
          </a:prstGeom>
          <a:solidFill>
            <a:schemeClr val="tx1">
              <a:lumMod val="75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l-PL" sz="2400" dirty="0"/>
              <a:t>Applications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74B192-328D-4524-9B79-697A5B4CCD21}"/>
              </a:ext>
            </a:extLst>
          </p:cNvPr>
          <p:cNvSpPr txBox="1"/>
          <p:nvPr/>
        </p:nvSpPr>
        <p:spPr>
          <a:xfrm>
            <a:off x="4819649" y="4996161"/>
            <a:ext cx="1675459" cy="917079"/>
          </a:xfrm>
          <a:prstGeom prst="flowChartMagneticDisk">
            <a:avLst/>
          </a:prstGeom>
          <a:solidFill>
            <a:schemeClr val="tx1">
              <a:lumMod val="75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2400" dirty="0"/>
              <a:t>Computer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4C0646-A1D5-49FA-BE3B-AFA191F1CC1C}"/>
              </a:ext>
            </a:extLst>
          </p:cNvPr>
          <p:cNvSpPr txBox="1"/>
          <p:nvPr/>
        </p:nvSpPr>
        <p:spPr>
          <a:xfrm>
            <a:off x="4819649" y="3185409"/>
            <a:ext cx="1675459" cy="1609724"/>
          </a:xfrm>
          <a:prstGeom prst="roundRect">
            <a:avLst/>
          </a:prstGeom>
          <a:solidFill>
            <a:schemeClr val="tx2"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pl-PL" sz="2400" dirty="0"/>
              <a:t>Operating</a:t>
            </a:r>
            <a:br>
              <a:rPr lang="pl-PL" sz="2400" dirty="0"/>
            </a:br>
            <a:r>
              <a:rPr lang="pl-PL" sz="2400" dirty="0"/>
              <a:t>System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36080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pl-PL" dirty="0"/>
              <a:t>are eos main </a:t>
            </a:r>
            <a:r>
              <a:rPr lang="en-US" dirty="0"/>
              <a:t>feature</a:t>
            </a:r>
            <a:r>
              <a:rPr lang="pl-PL" dirty="0"/>
              <a:t>s</a:t>
            </a:r>
            <a:r>
              <a:rPr lang="en-US" dirty="0"/>
              <a:t>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7B6819-5C48-454A-9393-7C08919826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5069800"/>
              </p:ext>
            </p:extLst>
          </p:nvPr>
        </p:nvGraphicFramePr>
        <p:xfrm>
          <a:off x="560560" y="2048610"/>
          <a:ext cx="9803552" cy="4158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76126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#1 </a:t>
            </a:r>
            <a:r>
              <a:rPr lang="en-US" dirty="0"/>
              <a:t>Processing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6"/>
            <a:ext cx="9905999" cy="10195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 day one: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50,000 trxns per second</a:t>
            </a:r>
            <a:r>
              <a:rPr lang="en-US" dirty="0"/>
              <a:t> or more.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EBDF418-DEF3-4C12-B891-79D312EBB9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1173918"/>
              </p:ext>
            </p:extLst>
          </p:nvPr>
        </p:nvGraphicFramePr>
        <p:xfrm>
          <a:off x="1361752" y="3268989"/>
          <a:ext cx="7820034" cy="2669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8475474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5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#1 </a:t>
            </a:r>
            <a:r>
              <a:rPr lang="en-US" dirty="0"/>
              <a:t>Processing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6"/>
            <a:ext cx="9905999" cy="3766303"/>
          </a:xfrm>
        </p:spPr>
        <p:txBody>
          <a:bodyPr>
            <a:normAutofit/>
          </a:bodyPr>
          <a:lstStyle/>
          <a:p>
            <a:r>
              <a:rPr lang="pl-PL" dirty="0"/>
              <a:t>Sequential processing technology borrowed from LMAX </a:t>
            </a:r>
            <a:r>
              <a:rPr lang="en-US" dirty="0"/>
              <a:t>exchange</a:t>
            </a:r>
            <a:endParaRPr lang="pl-PL" dirty="0"/>
          </a:p>
          <a:p>
            <a:r>
              <a:rPr lang="pl-PL" dirty="0"/>
              <a:t>P</a:t>
            </a:r>
            <a:r>
              <a:rPr lang="en-US" dirty="0"/>
              <a:t>arallel processing</a:t>
            </a:r>
            <a:r>
              <a:rPr lang="pl-PL" dirty="0"/>
              <a:t> for horizontal scaling</a:t>
            </a:r>
          </a:p>
          <a:p>
            <a:r>
              <a:rPr lang="pl-PL" dirty="0"/>
              <a:t>C</a:t>
            </a:r>
            <a:r>
              <a:rPr lang="en-US" dirty="0"/>
              <a:t>onsensus over events instead of consensus over state</a:t>
            </a:r>
            <a:endParaRPr lang="pl-PL" dirty="0"/>
          </a:p>
          <a:p>
            <a:r>
              <a:rPr lang="pl-PL" dirty="0"/>
              <a:t>No</a:t>
            </a:r>
            <a:r>
              <a:rPr lang="en-US" dirty="0"/>
              <a:t> </a:t>
            </a:r>
            <a:r>
              <a:rPr lang="pl-PL" dirty="0"/>
              <a:t>need to count CPU operations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9589813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#2 </a:t>
            </a:r>
            <a:r>
              <a:rPr lang="en-US" dirty="0"/>
              <a:t>Built-in governance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3989995"/>
          </a:xfrm>
        </p:spPr>
        <p:txBody>
          <a:bodyPr>
            <a:normAutofit/>
          </a:bodyPr>
          <a:lstStyle/>
          <a:p>
            <a:r>
              <a:rPr lang="en-US" dirty="0"/>
              <a:t>Consensus mechanism: Delegated Proof of Stake</a:t>
            </a:r>
          </a:p>
          <a:p>
            <a:r>
              <a:rPr lang="en-US" dirty="0"/>
              <a:t>B</a:t>
            </a:r>
            <a:r>
              <a:rPr lang="pl-PL" dirty="0"/>
              <a:t>lock producers able to f</a:t>
            </a:r>
            <a:r>
              <a:rPr lang="en-US" dirty="0"/>
              <a:t>reeze &amp; fix broken apps</a:t>
            </a:r>
            <a:endParaRPr lang="pl-PL" dirty="0"/>
          </a:p>
          <a:p>
            <a:r>
              <a:rPr lang="pl-PL" dirty="0"/>
              <a:t>Built-in governance mechanisms:</a:t>
            </a:r>
          </a:p>
          <a:p>
            <a:pPr lvl="1"/>
            <a:r>
              <a:rPr lang="pl-PL" dirty="0"/>
              <a:t>C</a:t>
            </a:r>
            <a:r>
              <a:rPr lang="en-US" dirty="0" err="1"/>
              <a:t>onstitution</a:t>
            </a:r>
            <a:r>
              <a:rPr lang="en-US" dirty="0"/>
              <a:t> encoded in the blockchain</a:t>
            </a:r>
            <a:r>
              <a:rPr lang="pl-PL" dirty="0"/>
              <a:t> (legally binding)</a:t>
            </a:r>
          </a:p>
          <a:p>
            <a:pPr lvl="1"/>
            <a:r>
              <a:rPr lang="pl-PL" dirty="0"/>
              <a:t>Arbitration for resolving disputes</a:t>
            </a:r>
          </a:p>
          <a:p>
            <a:pPr lvl="1"/>
            <a:r>
              <a:rPr lang="pl-PL" dirty="0"/>
              <a:t>Share</a:t>
            </a:r>
            <a:r>
              <a:rPr lang="en-US" dirty="0"/>
              <a:t>holders voting on important decisions</a:t>
            </a:r>
            <a:endParaRPr lang="pl-P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6778830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#3 infrastructure for apps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3767265"/>
          </a:xfrm>
        </p:spPr>
        <p:txBody>
          <a:bodyPr/>
          <a:lstStyle/>
          <a:p>
            <a:r>
              <a:rPr lang="pl-PL" dirty="0"/>
              <a:t>Common/low-level </a:t>
            </a:r>
            <a:r>
              <a:rPr lang="en-US" dirty="0"/>
              <a:t>features </a:t>
            </a:r>
            <a:r>
              <a:rPr lang="pl-PL" dirty="0"/>
              <a:t>&amp;</a:t>
            </a:r>
            <a:r>
              <a:rPr lang="en-US" dirty="0"/>
              <a:t> services embedded in the blockchain</a:t>
            </a:r>
            <a:r>
              <a:rPr lang="pl-PL" dirty="0"/>
              <a:t>:</a:t>
            </a:r>
            <a:br>
              <a:rPr lang="pl-PL" dirty="0"/>
            </a:br>
            <a:r>
              <a:rPr lang="pl-PL" dirty="0">
                <a:solidFill>
                  <a:schemeClr val="tx2"/>
                </a:solidFill>
              </a:rPr>
              <a:t>a</a:t>
            </a:r>
            <a:r>
              <a:rPr lang="en-US" dirty="0" err="1">
                <a:solidFill>
                  <a:schemeClr val="tx2"/>
                </a:solidFill>
              </a:rPr>
              <a:t>ccount</a:t>
            </a:r>
            <a:r>
              <a:rPr lang="en-US" dirty="0">
                <a:solidFill>
                  <a:schemeClr val="tx2"/>
                </a:solidFill>
              </a:rPr>
              <a:t> permissions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account recovery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scheduling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authentication</a:t>
            </a:r>
            <a:r>
              <a:rPr lang="en-US" dirty="0"/>
              <a:t>,</a:t>
            </a:r>
            <a:br>
              <a:rPr lang="pl-PL" dirty="0"/>
            </a:br>
            <a:r>
              <a:rPr lang="en-US" dirty="0">
                <a:solidFill>
                  <a:schemeClr val="tx2"/>
                </a:solidFill>
              </a:rPr>
              <a:t>inter-app communication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biometric 2nd factor validation</a:t>
            </a:r>
            <a:endParaRPr lang="pl-PL" dirty="0">
              <a:solidFill>
                <a:schemeClr val="tx2"/>
              </a:solidFill>
            </a:endParaRPr>
          </a:p>
          <a:p>
            <a:r>
              <a:rPr lang="pl-PL" dirty="0"/>
              <a:t>Integrated s</a:t>
            </a:r>
            <a:r>
              <a:rPr lang="en-US" dirty="0" err="1"/>
              <a:t>torage</a:t>
            </a:r>
            <a:r>
              <a:rPr lang="en-US" dirty="0"/>
              <a:t> solution based on IPFS</a:t>
            </a:r>
            <a:endParaRPr lang="pl-P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73725938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#4 </a:t>
            </a:r>
            <a:r>
              <a:rPr lang="en-US" dirty="0"/>
              <a:t>No transaction fees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3429418"/>
          </a:xfrm>
        </p:spPr>
        <p:txBody>
          <a:bodyPr>
            <a:normAutofit/>
          </a:bodyPr>
          <a:lstStyle/>
          <a:p>
            <a:r>
              <a:rPr lang="en-US" dirty="0"/>
              <a:t>EOS token is never consumed</a:t>
            </a:r>
            <a:r>
              <a:rPr lang="pl-PL" dirty="0"/>
              <a:t>,</a:t>
            </a:r>
            <a:r>
              <a:rPr lang="en-US" dirty="0"/>
              <a:t> no concept of gas</a:t>
            </a:r>
            <a:endParaRPr lang="pl-PL" dirty="0"/>
          </a:p>
          <a:p>
            <a:r>
              <a:rPr lang="pl-PL" dirty="0"/>
              <a:t>I</a:t>
            </a:r>
            <a:r>
              <a:rPr lang="en-US" dirty="0"/>
              <a:t>f you own 1% of the tokens</a:t>
            </a:r>
            <a:r>
              <a:rPr lang="pl-PL" dirty="0"/>
              <a:t>,</a:t>
            </a:r>
            <a:r>
              <a:rPr lang="en-US" dirty="0"/>
              <a:t> you own 1% of the network</a:t>
            </a:r>
            <a:endParaRPr lang="pl-PL" dirty="0"/>
          </a:p>
          <a:p>
            <a:r>
              <a:rPr lang="pl-PL" dirty="0"/>
              <a:t>You can own blockchain resources or rent them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8991639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#5 </a:t>
            </a:r>
            <a:r>
              <a:rPr lang="en-US" dirty="0"/>
              <a:t>Upgradeable apps &amp; multiple VMs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2867945"/>
          </a:xfrm>
        </p:spPr>
        <p:txBody>
          <a:bodyPr/>
          <a:lstStyle/>
          <a:p>
            <a:r>
              <a:rPr lang="en-US" dirty="0"/>
              <a:t>Publish source code, not assembly</a:t>
            </a:r>
            <a:endParaRPr lang="pl-PL" dirty="0"/>
          </a:p>
          <a:p>
            <a:r>
              <a:rPr lang="pl-PL" dirty="0"/>
              <a:t>Upgradable smart-contracts</a:t>
            </a:r>
          </a:p>
          <a:p>
            <a:r>
              <a:rPr lang="pl-PL" dirty="0"/>
              <a:t>Multiple virtual machines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12616413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</a:t>
            </a:r>
            <a:r>
              <a:rPr lang="en-US" dirty="0"/>
              <a:t>6</a:t>
            </a:r>
            <a:r>
              <a:rPr lang="pl-PL" dirty="0"/>
              <a:t> </a:t>
            </a:r>
            <a:r>
              <a:rPr lang="en-US" dirty="0"/>
              <a:t>Asynchronous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2867945"/>
          </a:xfrm>
        </p:spPr>
        <p:txBody>
          <a:bodyPr/>
          <a:lstStyle/>
          <a:p>
            <a:r>
              <a:rPr lang="en-US" dirty="0"/>
              <a:t>Everything is based on messages</a:t>
            </a:r>
          </a:p>
          <a:p>
            <a:r>
              <a:rPr lang="en-US" dirty="0"/>
              <a:t>Cross-blockchain communication becomes possible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50971788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B996B-3150-4833-AE19-ACDC1B1C5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background IN THE Blockchain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E623F-3527-4F94-A6FA-43328AC1C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10164762" cy="3541714"/>
          </a:xfrm>
        </p:spPr>
        <p:txBody>
          <a:bodyPr/>
          <a:lstStyle/>
          <a:p>
            <a:r>
              <a:rPr lang="en-US" dirty="0"/>
              <a:t>We are blockchain long-term investors</a:t>
            </a:r>
            <a:r>
              <a:rPr lang="pl-PL" dirty="0"/>
              <a:t>:</a:t>
            </a:r>
            <a:br>
              <a:rPr lang="pl-PL" dirty="0"/>
            </a:br>
            <a:r>
              <a:rPr lang="en-US" dirty="0"/>
              <a:t>B</a:t>
            </a:r>
            <a:r>
              <a:rPr lang="pl-PL" dirty="0"/>
              <a:t>itcoin, </a:t>
            </a:r>
            <a:r>
              <a:rPr lang="en-US" dirty="0"/>
              <a:t>Ethereum, Polkadot, </a:t>
            </a:r>
            <a:r>
              <a:rPr lang="pl-PL" dirty="0"/>
              <a:t>MaidSafe, BitShares, Steem &amp; EOS</a:t>
            </a:r>
            <a:endParaRPr lang="en-US" dirty="0"/>
          </a:p>
          <a:p>
            <a:r>
              <a:rPr lang="en-US" dirty="0"/>
              <a:t>We actively participate in blockchain events</a:t>
            </a:r>
            <a:r>
              <a:rPr lang="pl-PL" dirty="0"/>
              <a:t>:</a:t>
            </a:r>
            <a:br>
              <a:rPr lang="pl-PL" dirty="0"/>
            </a:br>
            <a:r>
              <a:rPr lang="en-US" dirty="0"/>
              <a:t>FinTech Week in London</a:t>
            </a:r>
            <a:r>
              <a:rPr lang="pl-PL" dirty="0"/>
              <a:t> &amp; </a:t>
            </a:r>
            <a:r>
              <a:rPr lang="en-US" dirty="0"/>
              <a:t>Blockchain Summit in Shanghai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4460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pl-PL" dirty="0"/>
              <a:t>are eos main </a:t>
            </a:r>
            <a:r>
              <a:rPr lang="en-US" dirty="0"/>
              <a:t>feature</a:t>
            </a:r>
            <a:r>
              <a:rPr lang="pl-PL" dirty="0"/>
              <a:t>s</a:t>
            </a:r>
            <a:r>
              <a:rPr lang="en-US" dirty="0"/>
              <a:t>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7B6819-5C48-454A-9393-7C0891982653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560560" y="2048610"/>
          <a:ext cx="9803552" cy="4158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59819898"/>
      </p:ext>
    </p:extLst>
  </p:cSld>
  <p:clrMapOvr>
    <a:masterClrMapping/>
  </p:clrMapOvr>
  <p:transition spd="slow">
    <p:randomBa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7EB48-2301-42A7-B378-AD0F2D56C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EOS BackGround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47831-915A-4C59-8C09-4B63DB4CD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3" y="2770852"/>
            <a:ext cx="3086422" cy="2511426"/>
          </a:xfrm>
          <a:prstGeom prst="horizontalScroll">
            <a:avLst/>
          </a:prstGeom>
          <a:solidFill>
            <a:schemeClr val="tx1">
              <a:lumMod val="65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l-PL" sz="1800" dirty="0"/>
              <a:t>A</a:t>
            </a:r>
            <a:r>
              <a:rPr lang="en-US" sz="1800" dirty="0"/>
              <a:t>ttempt to generalize something that you have not figured out how to build yet</a:t>
            </a:r>
            <a:r>
              <a:rPr lang="pl-PL" sz="1800" dirty="0"/>
              <a:t>.</a:t>
            </a:r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3FF11B-E915-42A7-996F-4F1D29250706}"/>
              </a:ext>
            </a:extLst>
          </p:cNvPr>
          <p:cNvSpPr txBox="1">
            <a:spLocks/>
          </p:cNvSpPr>
          <p:nvPr/>
        </p:nvSpPr>
        <p:spPr>
          <a:xfrm>
            <a:off x="6800690" y="2770852"/>
            <a:ext cx="3086421" cy="2511426"/>
          </a:xfrm>
          <a:prstGeom prst="horizontalScroll">
            <a:avLst/>
          </a:prstGeom>
          <a:solidFill>
            <a:schemeClr val="tx1">
              <a:lumMod val="65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Figure out how to build somet</a:t>
            </a:r>
            <a:r>
              <a:rPr lang="pl-PL" sz="1800" dirty="0"/>
              <a:t>h</a:t>
            </a:r>
            <a:r>
              <a:rPr lang="en-US" sz="1800" dirty="0" err="1"/>
              <a:t>ing</a:t>
            </a:r>
            <a:r>
              <a:rPr lang="en-US" sz="1800" dirty="0"/>
              <a:t> first and then start generalizing it.</a:t>
            </a:r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676E251E-1CC0-462A-AE64-77A5F0B32D12}"/>
              </a:ext>
            </a:extLst>
          </p:cNvPr>
          <p:cNvSpPr/>
          <p:nvPr/>
        </p:nvSpPr>
        <p:spPr>
          <a:xfrm>
            <a:off x="4862432" y="3521740"/>
            <a:ext cx="1524000" cy="1009650"/>
          </a:xfrm>
          <a:prstGeom prst="leftRightArrow">
            <a:avLst/>
          </a:prstGeom>
          <a:solidFill>
            <a:schemeClr val="tx2">
              <a:lumMod val="50000"/>
              <a:alpha val="7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670891C2-E67C-45FD-A93A-60C50E160DB3}"/>
              </a:ext>
            </a:extLst>
          </p:cNvPr>
          <p:cNvSpPr txBox="1"/>
          <p:nvPr/>
        </p:nvSpPr>
        <p:spPr>
          <a:xfrm>
            <a:off x="1361753" y="2570797"/>
            <a:ext cx="2901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en-US" sz="2400" u="sng" dirty="0"/>
              <a:t>Top-down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438A053C-68DA-4603-95D6-D24589591FA0}"/>
              </a:ext>
            </a:extLst>
          </p:cNvPr>
          <p:cNvSpPr txBox="1"/>
          <p:nvPr/>
        </p:nvSpPr>
        <p:spPr>
          <a:xfrm>
            <a:off x="6800690" y="2570797"/>
            <a:ext cx="2901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en-US" sz="2400" u="sng" dirty="0"/>
              <a:t>Bottom-up</a:t>
            </a:r>
          </a:p>
        </p:txBody>
      </p:sp>
    </p:spTree>
    <p:extLst>
      <p:ext uri="{BB962C8B-B14F-4D97-AF65-F5344CB8AC3E}">
        <p14:creationId xmlns:p14="http://schemas.microsoft.com/office/powerpoint/2010/main" val="292959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4827B-A31D-4678-97A3-637274387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four most used blockchains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87DEF5B-FBFA-4916-8F2F-814698DA46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4984268"/>
              </p:ext>
            </p:extLst>
          </p:nvPr>
        </p:nvGraphicFramePr>
        <p:xfrm>
          <a:off x="1361751" y="2249488"/>
          <a:ext cx="9906000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FF7124-A7A2-48E0-8359-058EA860A536}"/>
              </a:ext>
            </a:extLst>
          </p:cNvPr>
          <p:cNvSpPr txBox="1"/>
          <p:nvPr/>
        </p:nvSpPr>
        <p:spPr>
          <a:xfrm>
            <a:off x="7980490" y="4300471"/>
            <a:ext cx="2983509" cy="1017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400"/>
              </a:lnSpc>
            </a:pPr>
            <a:r>
              <a:rPr lang="pl-PL" sz="2400" u="sng" dirty="0">
                <a:solidFill>
                  <a:schemeClr val="tx2"/>
                </a:solidFill>
              </a:rPr>
              <a:t>Steem</a:t>
            </a:r>
            <a:br>
              <a:rPr lang="pl-PL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usage: </a:t>
            </a:r>
            <a:r>
              <a:rPr lang="pl-PL" sz="2400" dirty="0">
                <a:solidFill>
                  <a:schemeClr val="tx2"/>
                </a:solidFill>
              </a:rPr>
              <a:t>7.8 trxns/sec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capacity utilized: &lt;1%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83091A-BE2D-45C9-BFE3-30B8BA86B2CF}"/>
              </a:ext>
            </a:extLst>
          </p:cNvPr>
          <p:cNvSpPr txBox="1"/>
          <p:nvPr/>
        </p:nvSpPr>
        <p:spPr>
          <a:xfrm>
            <a:off x="7707352" y="2249488"/>
            <a:ext cx="2983509" cy="1017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400"/>
              </a:lnSpc>
            </a:pPr>
            <a:r>
              <a:rPr lang="pl-PL" sz="2400" u="sng" dirty="0">
                <a:solidFill>
                  <a:schemeClr val="tx2"/>
                </a:solidFill>
              </a:rPr>
              <a:t>BitShares</a:t>
            </a:r>
            <a:br>
              <a:rPr lang="pl-PL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usage: </a:t>
            </a:r>
            <a:r>
              <a:rPr lang="pl-PL" sz="2400" dirty="0">
                <a:solidFill>
                  <a:schemeClr val="tx2"/>
                </a:solidFill>
              </a:rPr>
              <a:t>4.0 trxns/sec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capacity utilized: &lt;1%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566301"/>
      </p:ext>
    </p:extLst>
  </p:cSld>
  <p:clrMapOvr>
    <a:masterClrMapping/>
  </p:clrMapOvr>
  <p:transition spd="slow">
    <p:randomBar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E0ECE6D1-3AB1-41E5-80DD-9B74244BC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1774594" y="1400660"/>
            <a:ext cx="3900333" cy="43812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7C6E5076-0EC9-4903-8C6C-3EDB98FDAE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94231">
            <a:off x="1397271" y="859738"/>
            <a:ext cx="4197610" cy="47053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03A4D08-851A-4A9A-A911-67B8A3FC03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80000">
            <a:off x="6717675" y="1371962"/>
            <a:ext cx="3867789" cy="443865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DCAE2FF-E824-4F7E-965A-8208BFD5B3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540000">
            <a:off x="6443019" y="810056"/>
            <a:ext cx="4235309" cy="483195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" name="Picture 3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59A7F870-409C-4129-92E8-54C668446A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58" y="860829"/>
            <a:ext cx="4698360" cy="52874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03A6DC0-9A39-49DF-8522-AEEE5A8827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540" y="860829"/>
            <a:ext cx="4627175" cy="528749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E9CA01-BECE-4F6D-B64B-C2B44394EBFC}"/>
              </a:ext>
            </a:extLst>
          </p:cNvPr>
          <p:cNvSpPr txBox="1"/>
          <p:nvPr/>
        </p:nvSpPr>
        <p:spPr>
          <a:xfrm>
            <a:off x="961728" y="6416808"/>
            <a:ext cx="2911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pl-PL" sz="1400" dirty="0">
                <a:solidFill>
                  <a:schemeClr val="tx1">
                    <a:lumMod val="65000"/>
                  </a:schemeClr>
                </a:solidFill>
              </a:rPr>
              <a:t>Source: bitshares.org &amp; steemit.com</a:t>
            </a:r>
            <a:endParaRPr lang="en-US" sz="14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72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DPOS – </a:t>
            </a:r>
            <a:r>
              <a:rPr lang="pl-PL" dirty="0"/>
              <a:t>HOW </a:t>
            </a:r>
            <a:r>
              <a:rPr lang="en-US" dirty="0"/>
              <a:t>decentralized</a:t>
            </a:r>
            <a:r>
              <a:rPr lang="pl-PL" dirty="0"/>
              <a:t> IS IT?</a:t>
            </a:r>
            <a:endParaRPr lang="en-US" dirty="0"/>
          </a:p>
        </p:txBody>
      </p:sp>
      <p:pic>
        <p:nvPicPr>
          <p:cNvPr id="5" name="Content Placeholder 4" descr="A close up of graphics&#10;&#10;Description generated with high confidence">
            <a:extLst>
              <a:ext uri="{FF2B5EF4-FFF2-40B4-BE49-F238E27FC236}">
                <a16:creationId xmlns:a16="http://schemas.microsoft.com/office/drawing/2014/main" id="{06AF8572-B98B-4AB1-94C9-23DEAE205F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48"/>
          <a:stretch/>
        </p:blipFill>
        <p:spPr>
          <a:xfrm>
            <a:off x="1475883" y="2097088"/>
            <a:ext cx="6310385" cy="39139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A68111-22D9-4264-9BDD-6840875D77E6}"/>
              </a:ext>
            </a:extLst>
          </p:cNvPr>
          <p:cNvSpPr txBox="1"/>
          <p:nvPr/>
        </p:nvSpPr>
        <p:spPr>
          <a:xfrm>
            <a:off x="1361753" y="6327159"/>
            <a:ext cx="2911199" cy="369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pl-PL" sz="1400" dirty="0">
                <a:solidFill>
                  <a:schemeClr val="tx1">
                    <a:lumMod val="65000"/>
                  </a:schemeClr>
                </a:solidFill>
              </a:rPr>
              <a:t>Source: senzheng on reddit.com</a:t>
            </a:r>
            <a:endParaRPr lang="en-US" sz="14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16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</a:t>
            </a:r>
            <a:r>
              <a:rPr lang="pl-PL" dirty="0"/>
              <a:t>the</a:t>
            </a:r>
            <a:r>
              <a:rPr lang="en-US" dirty="0"/>
              <a:t> </a:t>
            </a:r>
            <a:r>
              <a:rPr lang="pl-PL" dirty="0">
                <a:solidFill>
                  <a:schemeClr val="tx2"/>
                </a:solidFill>
              </a:rPr>
              <a:t>strong</a:t>
            </a:r>
            <a:r>
              <a:rPr lang="en-US" dirty="0"/>
              <a:t> points?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6E7F-591F-4542-8A01-48B68EE0C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3373272"/>
          </a:xfrm>
        </p:spPr>
        <p:txBody>
          <a:bodyPr/>
          <a:lstStyle/>
          <a:p>
            <a:r>
              <a:rPr lang="pl-PL" dirty="0"/>
              <a:t>Very efficient team</a:t>
            </a:r>
            <a:r>
              <a:rPr lang="en-US" dirty="0"/>
              <a:t> implementing a concept proved in practice</a:t>
            </a:r>
            <a:endParaRPr lang="pl-PL" dirty="0"/>
          </a:p>
          <a:p>
            <a:r>
              <a:rPr lang="en-US" dirty="0"/>
              <a:t>Web Assembly as a virtual machine</a:t>
            </a:r>
            <a:endParaRPr lang="pl-PL" dirty="0"/>
          </a:p>
          <a:p>
            <a:r>
              <a:rPr lang="pl-PL" dirty="0"/>
              <a:t>S</a:t>
            </a:r>
            <a:r>
              <a:rPr lang="en-US" dirty="0"/>
              <a:t>trong financial backing</a:t>
            </a:r>
            <a:r>
              <a:rPr lang="pl-PL" dirty="0"/>
              <a:t>: </a:t>
            </a:r>
            <a:r>
              <a:rPr lang="en-US" dirty="0"/>
              <a:t>Bro</a:t>
            </a:r>
            <a:r>
              <a:rPr lang="pl-PL" dirty="0"/>
              <a:t>c</a:t>
            </a:r>
            <a:r>
              <a:rPr lang="en-US" dirty="0"/>
              <a:t>k Pierce </a:t>
            </a:r>
            <a:r>
              <a:rPr lang="pl-PL" dirty="0"/>
              <a:t>&amp;</a:t>
            </a:r>
            <a:r>
              <a:rPr lang="en-US" dirty="0"/>
              <a:t> Bo Shen </a:t>
            </a:r>
            <a:r>
              <a:rPr lang="pl-PL" dirty="0"/>
              <a:t>(</a:t>
            </a:r>
            <a:r>
              <a:rPr lang="en-US" dirty="0"/>
              <a:t>Fenbushi Capital</a:t>
            </a:r>
            <a:r>
              <a:rPr lang="pl-PL" dirty="0"/>
              <a:t>)</a:t>
            </a:r>
          </a:p>
          <a:p>
            <a:r>
              <a:rPr lang="pl-PL" dirty="0"/>
              <a:t>C</a:t>
            </a:r>
            <a:r>
              <a:rPr lang="en-US" dirty="0"/>
              <a:t>ommitment to spend 1 bln USD to boost the ecosystem</a:t>
            </a:r>
          </a:p>
        </p:txBody>
      </p:sp>
    </p:spTree>
    <p:extLst>
      <p:ext uri="{BB962C8B-B14F-4D97-AF65-F5344CB8AC3E}">
        <p14:creationId xmlns:p14="http://schemas.microsoft.com/office/powerpoint/2010/main" val="126233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904C0-05DD-4AC7-85C7-49ECB5594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938273"/>
          </a:xfrm>
        </p:spPr>
        <p:txBody>
          <a:bodyPr>
            <a:normAutofit/>
          </a:bodyPr>
          <a:lstStyle/>
          <a:p>
            <a:r>
              <a:rPr lang="en-US" cap="none" dirty="0"/>
              <a:t>EOS is </a:t>
            </a:r>
            <a:r>
              <a:rPr lang="en-US" cap="none" dirty="0">
                <a:solidFill>
                  <a:schemeClr val="tx2"/>
                </a:solidFill>
              </a:rPr>
              <a:t>the most well</a:t>
            </a:r>
            <a:r>
              <a:rPr lang="pl-PL" cap="none" dirty="0">
                <a:solidFill>
                  <a:schemeClr val="tx2"/>
                </a:solidFill>
              </a:rPr>
              <a:t>-</a:t>
            </a:r>
            <a:r>
              <a:rPr lang="en-US" cap="none" dirty="0">
                <a:solidFill>
                  <a:schemeClr val="tx2"/>
                </a:solidFill>
              </a:rPr>
              <a:t>funded project in history </a:t>
            </a:r>
            <a:r>
              <a:rPr lang="en-US" cap="none" dirty="0"/>
              <a:t>and we plan to soon announce a program for up to </a:t>
            </a:r>
            <a:r>
              <a:rPr lang="en-US" cap="none" dirty="0">
                <a:solidFill>
                  <a:schemeClr val="tx2"/>
                </a:solidFill>
              </a:rPr>
              <a:t>one billion USD</a:t>
            </a:r>
            <a:r>
              <a:rPr lang="en-US" cap="none" dirty="0"/>
              <a:t> of capital for EOS projects.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1BABA-F0F9-4F4D-8FFF-D09C4F6FE1E8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1491162" y="3412892"/>
            <a:ext cx="8752299" cy="548968"/>
          </a:xfrm>
        </p:spPr>
        <p:txBody>
          <a:bodyPr>
            <a:normAutofit/>
          </a:bodyPr>
          <a:lstStyle/>
          <a:p>
            <a:r>
              <a:rPr lang="pl-PL" sz="1600" dirty="0"/>
              <a:t>Brendan Blumer, CEO of block.one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74648308"/>
      </p:ext>
    </p:extLst>
  </p:cSld>
  <p:clrMapOvr>
    <a:masterClrMapping/>
  </p:clrMapOvr>
  <p:transition spd="slow">
    <p:randomBar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</a:t>
            </a:r>
            <a:r>
              <a:rPr lang="pl-PL" dirty="0"/>
              <a:t>the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weak</a:t>
            </a:r>
            <a:r>
              <a:rPr lang="en-US" dirty="0"/>
              <a:t> points?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6E7F-591F-4542-8A01-48B68EE0C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Almost non-existent ecosystem</a:t>
            </a:r>
            <a:endParaRPr lang="pl-PL" dirty="0"/>
          </a:p>
          <a:p>
            <a:r>
              <a:rPr lang="en-US" dirty="0"/>
              <a:t>Track-record of poor documentation</a:t>
            </a:r>
          </a:p>
          <a:p>
            <a:r>
              <a:rPr lang="en-US" dirty="0"/>
              <a:t>C++</a:t>
            </a:r>
            <a:r>
              <a:rPr lang="pl-PL" dirty="0"/>
              <a:t> </a:t>
            </a:r>
            <a:r>
              <a:rPr lang="en-US" dirty="0"/>
              <a:t>has a very steep learning curve</a:t>
            </a:r>
            <a:endParaRPr lang="pl-PL" dirty="0"/>
          </a:p>
          <a:p>
            <a:r>
              <a:rPr lang="en-US" dirty="0"/>
              <a:t>Not live yet</a:t>
            </a:r>
          </a:p>
        </p:txBody>
      </p:sp>
    </p:spTree>
    <p:extLst>
      <p:ext uri="{BB962C8B-B14F-4D97-AF65-F5344CB8AC3E}">
        <p14:creationId xmlns:p14="http://schemas.microsoft.com/office/powerpoint/2010/main" val="257153842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EOS roadmap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B33C533-E262-4720-9FBE-35EAFB9D31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2075836"/>
              </p:ext>
            </p:extLst>
          </p:nvPr>
        </p:nvGraphicFramePr>
        <p:xfrm>
          <a:off x="1361753" y="1783143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9843257"/>
      </p:ext>
    </p:extLst>
  </p:cSld>
  <p:clrMapOvr>
    <a:masterClrMapping/>
  </p:clrMapOvr>
  <p:transition spd="slow">
    <p:randomBar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D3407-C602-487F-B13F-1C5DA044A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EOS VS. decentralized apps requirements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FF350B8-BFDF-4A72-977E-FD8243FDA5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7284592"/>
              </p:ext>
            </p:extLst>
          </p:nvPr>
        </p:nvGraphicFramePr>
        <p:xfrm>
          <a:off x="1362075" y="2338218"/>
          <a:ext cx="8763000" cy="3733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921000">
                  <a:extLst>
                    <a:ext uri="{9D8B030D-6E8A-4147-A177-3AD203B41FA5}">
                      <a16:colId xmlns:a16="http://schemas.microsoft.com/office/drawing/2014/main" val="1114567392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3001491971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906213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Ethereum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EOS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13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l-PL" dirty="0"/>
                        <a:t>C</a:t>
                      </a:r>
                      <a:r>
                        <a:rPr lang="en-US" dirty="0"/>
                        <a:t>heap to 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354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F</a:t>
                      </a:r>
                      <a:r>
                        <a:rPr lang="en-US" dirty="0"/>
                        <a:t>ree for </a:t>
                      </a:r>
                      <a:r>
                        <a:rPr lang="pl-PL" dirty="0"/>
                        <a:t>the</a:t>
                      </a:r>
                      <a:r>
                        <a:rPr lang="en-US" dirty="0"/>
                        <a:t>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842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Easily accessible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634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No fancy cryptographic stuff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8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Account recovery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923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Privacy protection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516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Access to other blockchains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57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Upgrad</a:t>
                      </a:r>
                      <a:r>
                        <a:rPr lang="en-US" dirty="0"/>
                        <a:t>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529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Bug recovery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18446"/>
                  </a:ext>
                </a:extLst>
              </a:tr>
            </a:tbl>
          </a:graphicData>
        </a:graphic>
      </p:graphicFrame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489A67C5-0A7F-48DF-940D-FA168483F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9504" y="3040447"/>
            <a:ext cx="457200" cy="457200"/>
          </a:xfrm>
          <a:prstGeom prst="rect">
            <a:avLst/>
          </a:prstGeom>
        </p:spPr>
      </p:pic>
      <p:pic>
        <p:nvPicPr>
          <p:cNvPr id="11" name="Graphic 10" descr="Close">
            <a:extLst>
              <a:ext uri="{FF2B5EF4-FFF2-40B4-BE49-F238E27FC236}">
                <a16:creationId xmlns:a16="http://schemas.microsoft.com/office/drawing/2014/main" id="{F90B0108-AD57-4B23-83C4-424389E331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6790" y="3089775"/>
            <a:ext cx="387417" cy="387417"/>
          </a:xfrm>
          <a:prstGeom prst="rect">
            <a:avLst/>
          </a:prstGeom>
        </p:spPr>
      </p:pic>
      <p:pic>
        <p:nvPicPr>
          <p:cNvPr id="13" name="Graphic 12" descr="Close">
            <a:extLst>
              <a:ext uri="{FF2B5EF4-FFF2-40B4-BE49-F238E27FC236}">
                <a16:creationId xmlns:a16="http://schemas.microsoft.com/office/drawing/2014/main" id="{3FF22801-84BC-44ED-9332-3E3B8CE8C2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31002" y="4200926"/>
            <a:ext cx="387417" cy="387417"/>
          </a:xfrm>
          <a:prstGeom prst="rect">
            <a:avLst/>
          </a:prstGeom>
        </p:spPr>
      </p:pic>
      <p:pic>
        <p:nvPicPr>
          <p:cNvPr id="14" name="Graphic 13" descr="Close">
            <a:extLst>
              <a:ext uri="{FF2B5EF4-FFF2-40B4-BE49-F238E27FC236}">
                <a16:creationId xmlns:a16="http://schemas.microsoft.com/office/drawing/2014/main" id="{CB18705A-E6E7-42F8-9A3B-A8108AD002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1573" y="4946696"/>
            <a:ext cx="387417" cy="387417"/>
          </a:xfrm>
          <a:prstGeom prst="rect">
            <a:avLst/>
          </a:prstGeom>
        </p:spPr>
      </p:pic>
      <p:pic>
        <p:nvPicPr>
          <p:cNvPr id="17" name="Graphic 16" descr="Close">
            <a:extLst>
              <a:ext uri="{FF2B5EF4-FFF2-40B4-BE49-F238E27FC236}">
                <a16:creationId xmlns:a16="http://schemas.microsoft.com/office/drawing/2014/main" id="{0B94622E-548F-490A-BEDD-19B896BE19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1574" y="2722777"/>
            <a:ext cx="387417" cy="387417"/>
          </a:xfrm>
          <a:prstGeom prst="rect">
            <a:avLst/>
          </a:prstGeom>
        </p:spPr>
      </p:pic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21E95FBC-C7F4-47C0-BD01-AAA72A6CE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1079" y="3416350"/>
            <a:ext cx="457200" cy="457200"/>
          </a:xfrm>
          <a:prstGeom prst="rect">
            <a:avLst/>
          </a:prstGeom>
        </p:spPr>
      </p:pic>
      <p:pic>
        <p:nvPicPr>
          <p:cNvPr id="19" name="Graphic 18" descr="Checkmark">
            <a:extLst>
              <a:ext uri="{FF2B5EF4-FFF2-40B4-BE49-F238E27FC236}">
                <a16:creationId xmlns:a16="http://schemas.microsoft.com/office/drawing/2014/main" id="{3E78F74A-9F74-4CD5-8DC4-218D1AF23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9503" y="2685963"/>
            <a:ext cx="457200" cy="457200"/>
          </a:xfrm>
          <a:prstGeom prst="rect">
            <a:avLst/>
          </a:prstGeom>
        </p:spPr>
      </p:pic>
      <p:pic>
        <p:nvPicPr>
          <p:cNvPr id="20" name="Graphic 19" descr="Checkmark">
            <a:extLst>
              <a:ext uri="{FF2B5EF4-FFF2-40B4-BE49-F238E27FC236}">
                <a16:creationId xmlns:a16="http://schemas.microsoft.com/office/drawing/2014/main" id="{7A330FD7-5960-4A2F-B106-2B5A3D773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9504" y="4165202"/>
            <a:ext cx="457200" cy="457200"/>
          </a:xfrm>
          <a:prstGeom prst="rect">
            <a:avLst/>
          </a:prstGeom>
        </p:spPr>
      </p:pic>
      <p:pic>
        <p:nvPicPr>
          <p:cNvPr id="21" name="Graphic 20" descr="Checkmark">
            <a:extLst>
              <a:ext uri="{FF2B5EF4-FFF2-40B4-BE49-F238E27FC236}">
                <a16:creationId xmlns:a16="http://schemas.microsoft.com/office/drawing/2014/main" id="{2CF8B11C-2CF8-4C7E-940E-000C2FDD0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4612" y="4897482"/>
            <a:ext cx="457200" cy="457200"/>
          </a:xfrm>
          <a:prstGeom prst="rect">
            <a:avLst/>
          </a:prstGeom>
        </p:spPr>
      </p:pic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0B9BCC30-7DE9-46F7-81BF-4640F53C2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9503" y="5289957"/>
            <a:ext cx="457200" cy="457200"/>
          </a:xfrm>
          <a:prstGeom prst="rect">
            <a:avLst/>
          </a:prstGeom>
        </p:spPr>
      </p:pic>
      <p:pic>
        <p:nvPicPr>
          <p:cNvPr id="22" name="Graphic 21" descr="Close">
            <a:extLst>
              <a:ext uri="{FF2B5EF4-FFF2-40B4-BE49-F238E27FC236}">
                <a16:creationId xmlns:a16="http://schemas.microsoft.com/office/drawing/2014/main" id="{71A07F99-0B08-45C3-9796-95A8776628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31002" y="5312077"/>
            <a:ext cx="387417" cy="387417"/>
          </a:xfrm>
          <a:prstGeom prst="rect">
            <a:avLst/>
          </a:prstGeom>
        </p:spPr>
      </p:pic>
      <p:pic>
        <p:nvPicPr>
          <p:cNvPr id="23" name="Graphic 22" descr="Close">
            <a:extLst>
              <a:ext uri="{FF2B5EF4-FFF2-40B4-BE49-F238E27FC236}">
                <a16:creationId xmlns:a16="http://schemas.microsoft.com/office/drawing/2014/main" id="{696D4A41-29D8-4F6C-94FE-0FD1932A86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31002" y="5684601"/>
            <a:ext cx="387417" cy="387417"/>
          </a:xfrm>
          <a:prstGeom prst="rect">
            <a:avLst/>
          </a:prstGeom>
        </p:spPr>
      </p:pic>
      <p:pic>
        <p:nvPicPr>
          <p:cNvPr id="24" name="Graphic 23" descr="Checkmark">
            <a:extLst>
              <a:ext uri="{FF2B5EF4-FFF2-40B4-BE49-F238E27FC236}">
                <a16:creationId xmlns:a16="http://schemas.microsoft.com/office/drawing/2014/main" id="{9BF97A4C-404D-40A2-AC6D-7FE8481B9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1564" y="3810027"/>
            <a:ext cx="457200" cy="457200"/>
          </a:xfrm>
          <a:prstGeom prst="rect">
            <a:avLst/>
          </a:prstGeom>
        </p:spPr>
      </p:pic>
      <p:pic>
        <p:nvPicPr>
          <p:cNvPr id="25" name="Graphic 24" descr="Checkmark">
            <a:extLst>
              <a:ext uri="{FF2B5EF4-FFF2-40B4-BE49-F238E27FC236}">
                <a16:creationId xmlns:a16="http://schemas.microsoft.com/office/drawing/2014/main" id="{90F934FF-92E3-4E3B-9EB5-57CD8F321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1564" y="5649709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04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B996B-3150-4833-AE19-ACDC1B1C5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background IN THE </a:t>
            </a:r>
            <a:r>
              <a:rPr lang="en-US" dirty="0" err="1"/>
              <a:t>BLOCKCHaIN</a:t>
            </a:r>
            <a:r>
              <a:rPr lang="en-US" dirty="0"/>
              <a:t> SPACE</a:t>
            </a:r>
          </a:p>
        </p:txBody>
      </p:sp>
      <p:pic>
        <p:nvPicPr>
          <p:cNvPr id="11" name="Picture 10" descr="A group of people standing in a room&#10;&#10;Description generated with very high confidence">
            <a:extLst>
              <a:ext uri="{FF2B5EF4-FFF2-40B4-BE49-F238E27FC236}">
                <a16:creationId xmlns:a16="http://schemas.microsoft.com/office/drawing/2014/main" id="{2BB119D8-03D5-4851-B25D-67B5C63777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3" r="23725" b="16879"/>
          <a:stretch/>
        </p:blipFill>
        <p:spPr>
          <a:xfrm>
            <a:off x="2875973" y="2058567"/>
            <a:ext cx="2237430" cy="20963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4A17A7-1C04-43C2-A359-56D259E0A5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39" b="14437"/>
          <a:stretch/>
        </p:blipFill>
        <p:spPr>
          <a:xfrm>
            <a:off x="5058435" y="2294278"/>
            <a:ext cx="3309154" cy="24857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AA3EB3-0492-4F02-8816-3BA800D43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384" y="3961131"/>
            <a:ext cx="1787693" cy="18254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CF353A-83A7-4219-8951-A6E06DE1CC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895" y="4471563"/>
            <a:ext cx="3142968" cy="17679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67537522"/>
      </p:ext>
    </p:extLst>
  </p:cSld>
  <p:clrMapOvr>
    <a:masterClrMapping/>
  </p:clrMapOvr>
  <p:transition spd="slow">
    <p:randomBar dir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6E7F-591F-4542-8A01-48B68EE0C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I</a:t>
            </a:r>
            <a:r>
              <a:rPr lang="en-US" dirty="0"/>
              <a:t>ncremental improvement to stuff that's already been proven to work</a:t>
            </a:r>
            <a:endParaRPr lang="pl-PL" dirty="0"/>
          </a:p>
          <a:p>
            <a:r>
              <a:rPr lang="en-US" dirty="0"/>
              <a:t>Extremely business oriented</a:t>
            </a:r>
            <a:endParaRPr lang="pl-PL" dirty="0"/>
          </a:p>
          <a:p>
            <a:r>
              <a:rPr lang="pl-PL" dirty="0"/>
              <a:t>Can other systems copy EOS solutions?</a:t>
            </a:r>
          </a:p>
        </p:txBody>
      </p:sp>
    </p:spTree>
    <p:extLst>
      <p:ext uri="{BB962C8B-B14F-4D97-AF65-F5344CB8AC3E}">
        <p14:creationId xmlns:p14="http://schemas.microsoft.com/office/powerpoint/2010/main" val="60694188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9C6E-E7C0-4FEB-BB3A-5CD62A36F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BLOCKCHAIN Evolution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87A02C2-F0F7-49FD-9322-4259EF1AE7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6856776"/>
              </p:ext>
            </p:extLst>
          </p:nvPr>
        </p:nvGraphicFramePr>
        <p:xfrm>
          <a:off x="1361752" y="2313655"/>
          <a:ext cx="9905999" cy="1815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2020034"/>
      </p:ext>
    </p:extLst>
  </p:cSld>
  <p:clrMapOvr>
    <a:masterClrMapping/>
  </p:clrMapOvr>
  <p:transition spd="slow">
    <p:randomBar dir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>
                <a:solidFill>
                  <a:schemeClr val="tx2"/>
                </a:solidFill>
              </a:rPr>
              <a:t>Tokenika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6E7F-591F-4542-8A01-48B68EE0C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F</a:t>
            </a:r>
            <a:r>
              <a:rPr lang="en-US" dirty="0"/>
              <a:t>ocus on blockchain-based fundraising and digital asset management</a:t>
            </a:r>
            <a:r>
              <a:rPr lang="pl-PL" dirty="0"/>
              <a:t> solutions, e.g. Neufund, Melonport, Iconomi</a:t>
            </a:r>
          </a:p>
          <a:p>
            <a:r>
              <a:rPr lang="pl-PL" dirty="0"/>
              <a:t>S</a:t>
            </a:r>
            <a:r>
              <a:rPr lang="en-US" dirty="0"/>
              <a:t>oftware house for building dApps (both on EOS and Ethereum)</a:t>
            </a:r>
            <a:endParaRPr lang="pl-PL" dirty="0"/>
          </a:p>
          <a:p>
            <a:r>
              <a:rPr lang="pl-PL" dirty="0"/>
              <a:t>A</a:t>
            </a:r>
            <a:r>
              <a:rPr lang="en-US" dirty="0"/>
              <a:t>im</a:t>
            </a:r>
            <a:r>
              <a:rPr lang="pl-PL" dirty="0"/>
              <a:t>ing</a:t>
            </a:r>
            <a:r>
              <a:rPr lang="en-US" dirty="0"/>
              <a:t> to be</a:t>
            </a:r>
            <a:r>
              <a:rPr lang="pl-PL" dirty="0"/>
              <a:t> elected as</a:t>
            </a:r>
            <a:r>
              <a:rPr lang="en-US" dirty="0"/>
              <a:t> one of the 20 block producers </a:t>
            </a:r>
            <a:r>
              <a:rPr lang="pl-PL" dirty="0"/>
              <a:t>for EOS</a:t>
            </a:r>
            <a:r>
              <a:rPr lang="en-US" dirty="0"/>
              <a:t>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2439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pl-PL" dirty="0"/>
              <a:t>DO </a:t>
            </a:r>
            <a:r>
              <a:rPr lang="en-US" dirty="0"/>
              <a:t>we need?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6E7F-591F-4542-8A01-48B68EE0C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</a:t>
            </a:r>
            <a:r>
              <a:rPr lang="en-US" dirty="0" err="1"/>
              <a:t>ot</a:t>
            </a:r>
            <a:r>
              <a:rPr lang="en-US" dirty="0"/>
              <a:t> looking for </a:t>
            </a:r>
            <a:r>
              <a:rPr lang="pl-PL" dirty="0"/>
              <a:t>funding, </a:t>
            </a:r>
            <a:r>
              <a:rPr lang="en-US" dirty="0"/>
              <a:t>looking for ways to spend money</a:t>
            </a:r>
            <a:endParaRPr lang="pl-PL" dirty="0"/>
          </a:p>
          <a:p>
            <a:r>
              <a:rPr lang="en-US" dirty="0"/>
              <a:t>Looking for good ideas that can be converted into dApps</a:t>
            </a:r>
            <a:endParaRPr lang="pl-PL" dirty="0"/>
          </a:p>
          <a:p>
            <a:r>
              <a:rPr lang="en-US" dirty="0"/>
              <a:t>Hiring developers with background in C++ and/or Ethereum smart-contracts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85310218"/>
      </p:ext>
    </p:extLst>
  </p:cSld>
  <p:clrMapOvr>
    <a:masterClrMapping/>
  </p:clrMapOvr>
  <p:transition spd="slow">
    <p:randomBar dir="vert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A3AF-9CD6-4277-B1CB-B05793502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9725" y="720536"/>
            <a:ext cx="5855871" cy="2387600"/>
          </a:xfrm>
        </p:spPr>
        <p:txBody>
          <a:bodyPr>
            <a:normAutofit/>
          </a:bodyPr>
          <a:lstStyle/>
          <a:p>
            <a:r>
              <a:rPr lang="pl-PL" sz="5400" dirty="0"/>
              <a:t>Thank you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0FEA5-D8BC-4F33-AB19-6843350D2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9725" y="2895556"/>
            <a:ext cx="5855871" cy="566112"/>
          </a:xfrm>
        </p:spPr>
        <p:txBody>
          <a:bodyPr>
            <a:normAutofit/>
          </a:bodyPr>
          <a:lstStyle/>
          <a:p>
            <a:r>
              <a:rPr lang="pl-PL" sz="2400" dirty="0"/>
              <a:t>Any questions?</a:t>
            </a:r>
            <a:endParaRPr lang="en-US" sz="2400" dirty="0"/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C2A6B82-ECEA-4964-A43D-25C6BAEF3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990" y="1185403"/>
            <a:ext cx="4078705" cy="4078705"/>
          </a:xfrm>
          <a:prstGeom prst="rect">
            <a:avLst/>
          </a:prstGeom>
        </p:spPr>
      </p:pic>
      <p:pic>
        <p:nvPicPr>
          <p:cNvPr id="9" name="Picture 8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3CE66AFE-EA04-43A5-949C-230D04653C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062" y="4197324"/>
            <a:ext cx="1545770" cy="32466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835F19-0565-4160-880C-44ABF1402E39}"/>
              </a:ext>
            </a:extLst>
          </p:cNvPr>
          <p:cNvSpPr txBox="1"/>
          <p:nvPr/>
        </p:nvSpPr>
        <p:spPr>
          <a:xfrm>
            <a:off x="5249779" y="3915013"/>
            <a:ext cx="1692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Presented by</a:t>
            </a: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1A7C7B-EDEE-48EA-ACE4-E9987509754D}"/>
              </a:ext>
            </a:extLst>
          </p:cNvPr>
          <p:cNvSpPr txBox="1"/>
          <p:nvPr/>
        </p:nvSpPr>
        <p:spPr>
          <a:xfrm>
            <a:off x="5229725" y="4530312"/>
            <a:ext cx="2050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tx2"/>
                </a:solidFill>
              </a:rPr>
              <a:t>www.tokenika.io</a:t>
            </a:r>
            <a:br>
              <a:rPr lang="pl-PL" dirty="0"/>
            </a:br>
            <a:r>
              <a:rPr lang="pl-PL" dirty="0"/>
              <a:t>contact@tokenika.io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09958D-B459-4A5E-9A2D-C2772011B10C}"/>
              </a:ext>
            </a:extLst>
          </p:cNvPr>
          <p:cNvSpPr txBox="1"/>
          <p:nvPr/>
        </p:nvSpPr>
        <p:spPr>
          <a:xfrm>
            <a:off x="5229725" y="1161715"/>
            <a:ext cx="223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EOS - official website</a:t>
            </a:r>
          </a:p>
          <a:p>
            <a:r>
              <a:rPr lang="pl-PL" dirty="0">
                <a:solidFill>
                  <a:schemeClr val="tx2"/>
                </a:solidFill>
              </a:rPr>
              <a:t>www.eos.io</a:t>
            </a:r>
          </a:p>
        </p:txBody>
      </p:sp>
    </p:spTree>
    <p:extLst>
      <p:ext uri="{BB962C8B-B14F-4D97-AF65-F5344CB8AC3E}">
        <p14:creationId xmlns:p14="http://schemas.microsoft.com/office/powerpoint/2010/main" val="245000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A3AF-9CD6-4277-B1CB-B05793502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9726" y="877972"/>
            <a:ext cx="5855871" cy="2387600"/>
          </a:xfrm>
        </p:spPr>
        <p:txBody>
          <a:bodyPr>
            <a:normAutofit/>
          </a:bodyPr>
          <a:lstStyle/>
          <a:p>
            <a:r>
              <a:rPr lang="pl-PL" sz="7200" dirty="0"/>
              <a:t>EOS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0FEA5-D8BC-4F33-AB19-6843350D2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9726" y="3090949"/>
            <a:ext cx="5855871" cy="791608"/>
          </a:xfrm>
        </p:spPr>
        <p:txBody>
          <a:bodyPr>
            <a:normAutofit fontScale="85000" lnSpcReduction="10000"/>
          </a:bodyPr>
          <a:lstStyle/>
          <a:p>
            <a:r>
              <a:rPr lang="en-US" sz="3200" dirty="0"/>
              <a:t>the next step in smart</a:t>
            </a:r>
            <a:r>
              <a:rPr lang="pl-PL" sz="3200" dirty="0"/>
              <a:t>-</a:t>
            </a:r>
            <a:r>
              <a:rPr lang="en-US" sz="3200" dirty="0"/>
              <a:t>contracts?</a:t>
            </a:r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C2A6B82-ECEA-4964-A43D-25C6BAEF36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990" y="1185403"/>
            <a:ext cx="4078705" cy="4078705"/>
          </a:xfrm>
          <a:prstGeom prst="rect">
            <a:avLst/>
          </a:prstGeom>
        </p:spPr>
      </p:pic>
      <p:pic>
        <p:nvPicPr>
          <p:cNvPr id="9" name="Picture 8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3CE66AFE-EA04-43A5-949C-230D04653C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062" y="4357744"/>
            <a:ext cx="1545770" cy="32466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835F19-0565-4160-880C-44ABF1402E39}"/>
              </a:ext>
            </a:extLst>
          </p:cNvPr>
          <p:cNvSpPr txBox="1"/>
          <p:nvPr/>
        </p:nvSpPr>
        <p:spPr>
          <a:xfrm>
            <a:off x="5229726" y="4060201"/>
            <a:ext cx="1692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Presented by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47030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0BC76-5138-4CC2-A8B3-D4017FE6E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Disclaimer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EB4D-9A76-4CDC-93C8-0BE1162EE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</a:t>
            </a:r>
            <a:r>
              <a:rPr lang="en-US" dirty="0"/>
              <a:t>e are </a:t>
            </a:r>
            <a:r>
              <a:rPr lang="pl-PL" dirty="0"/>
              <a:t>NOT</a:t>
            </a:r>
            <a:r>
              <a:rPr lang="en-US" dirty="0"/>
              <a:t> </a:t>
            </a:r>
            <a:r>
              <a:rPr lang="pl-PL" dirty="0"/>
              <a:t>in any way</a:t>
            </a:r>
            <a:r>
              <a:rPr lang="en-US" dirty="0"/>
              <a:t> associated with block.one, the company developing EOS code. We are just part of the emerging EOS community.</a:t>
            </a:r>
            <a:endParaRPr lang="pl-PL" dirty="0"/>
          </a:p>
          <a:p>
            <a:r>
              <a:rPr lang="en-US" dirty="0"/>
              <a:t>We have no interest in you buying EOS tokens, and this certainly should not be treated as financial advice. </a:t>
            </a:r>
            <a:endParaRPr lang="pl-PL" dirty="0"/>
          </a:p>
          <a:p>
            <a:r>
              <a:rPr lang="en-US" dirty="0"/>
              <a:t>Our goal is to encourage you to take interest in the concept and possibly consider building businesses on top of EOS.</a:t>
            </a:r>
          </a:p>
        </p:txBody>
      </p:sp>
    </p:spTree>
    <p:extLst>
      <p:ext uri="{BB962C8B-B14F-4D97-AF65-F5344CB8AC3E}">
        <p14:creationId xmlns:p14="http://schemas.microsoft.com/office/powerpoint/2010/main" val="300152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12367-6465-47C8-8605-B6FD1EAA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decentralized apps require?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657EC31-BC5B-4F31-A44A-B9005A3F83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36255"/>
              </p:ext>
            </p:extLst>
          </p:nvPr>
        </p:nvGraphicFramePr>
        <p:xfrm>
          <a:off x="1361753" y="2154236"/>
          <a:ext cx="8029135" cy="3989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7519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D47B770-909F-4D01-B7B4-1417CD065F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5D47B770-909F-4D01-B7B4-1417CD065F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B5C8E6C-B1DD-4104-BF80-9F55C42CF8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7B5C8E6C-B1DD-4104-BF80-9F55C42CF8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43ABC7-80D6-491C-868D-8CA38D93C0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FC43ABC7-80D6-491C-868D-8CA38D93C0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FC14D72-3DEE-4323-8D5F-A80E7FF093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CFC14D72-3DEE-4323-8D5F-A80E7FF093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43BDB22-4AB2-4313-AE0C-E8B12DBBCE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743BDB22-4AB2-4313-AE0C-E8B12DBBCE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0DC8542-8B24-4A58-BEA8-80B2EB970C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A0DC8542-8B24-4A58-BEA8-80B2EB970C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F35FF30-D242-4CDF-AD07-638240FF4D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6F35FF30-D242-4CDF-AD07-638240FF4D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C5FAA48-34BD-4DD2-A546-2C808759AA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1C5FAA48-34BD-4DD2-A546-2C808759AA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9F87C8D-7DC8-462D-A365-799EC96BB2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89F87C8D-7DC8-462D-A365-799EC96BB2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12367-6465-47C8-8605-B6FD1EAA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WHAT’S NEEDED</a:t>
            </a:r>
            <a:r>
              <a:rPr lang="en-US" dirty="0"/>
              <a:t> Vs. WHAT’s Available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9ABA3FC-6189-480E-ACA1-6B713DF7F0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9384016"/>
              </p:ext>
            </p:extLst>
          </p:nvPr>
        </p:nvGraphicFramePr>
        <p:xfrm>
          <a:off x="1361753" y="2364214"/>
          <a:ext cx="7820034" cy="18019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0CF540-13E3-46A5-9253-0734ABDBD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4784139"/>
            <a:ext cx="3460505" cy="1047166"/>
          </a:xfrm>
        </p:spPr>
        <p:txBody>
          <a:bodyPr>
            <a:normAutofit/>
          </a:bodyPr>
          <a:lstStyle/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2400" dirty="0"/>
              <a:t>BTC: </a:t>
            </a:r>
            <a:r>
              <a:rPr lang="pl-PL" sz="2400" dirty="0">
                <a:solidFill>
                  <a:schemeClr val="tx2"/>
                </a:solidFill>
              </a:rPr>
              <a:t>4 trxn/sec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2400" dirty="0"/>
              <a:t>ETH: </a:t>
            </a:r>
            <a:r>
              <a:rPr lang="en-US" sz="2400" dirty="0">
                <a:solidFill>
                  <a:schemeClr val="tx2"/>
                </a:solidFill>
              </a:rPr>
              <a:t>15-</a:t>
            </a:r>
            <a:r>
              <a:rPr lang="pl-PL" sz="2400" dirty="0">
                <a:solidFill>
                  <a:schemeClr val="tx2"/>
                </a:solidFill>
              </a:rPr>
              <a:t>30 trxn/sec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0F53C2-F0FA-4C97-B141-DF23752A7852}"/>
              </a:ext>
            </a:extLst>
          </p:cNvPr>
          <p:cNvSpPr txBox="1">
            <a:spLocks/>
          </p:cNvSpPr>
          <p:nvPr/>
        </p:nvSpPr>
        <p:spPr>
          <a:xfrm>
            <a:off x="4988872" y="4784139"/>
            <a:ext cx="5935802" cy="1047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l-PL" sz="2400" dirty="0"/>
              <a:t>BTC: </a:t>
            </a:r>
            <a:r>
              <a:rPr lang="en-US" sz="2400" dirty="0">
                <a:solidFill>
                  <a:schemeClr val="tx2"/>
                </a:solidFill>
              </a:rPr>
              <a:t>4</a:t>
            </a:r>
            <a:r>
              <a:rPr lang="pl-PL" sz="2400" dirty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bln USD</a:t>
            </a:r>
            <a:r>
              <a:rPr lang="pl-PL" sz="2400" dirty="0">
                <a:solidFill>
                  <a:schemeClr val="tx2"/>
                </a:solidFill>
              </a:rPr>
              <a:t>/</a:t>
            </a:r>
            <a:r>
              <a:rPr lang="en-US" sz="2400" dirty="0">
                <a:solidFill>
                  <a:schemeClr val="tx2"/>
                </a:solidFill>
              </a:rPr>
              <a:t>year (12 mln USD/day)</a:t>
            </a:r>
            <a:endParaRPr lang="pl-PL" sz="2400" dirty="0">
              <a:solidFill>
                <a:schemeClr val="tx2"/>
              </a:solidFill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l-PL" sz="2400" dirty="0"/>
              <a:t>ETH: </a:t>
            </a:r>
            <a:r>
              <a:rPr lang="en-US" sz="2400" dirty="0">
                <a:solidFill>
                  <a:schemeClr val="tx2"/>
                </a:solidFill>
              </a:rPr>
              <a:t>2 bln USD/year (6 mln USD/day)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03548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Chart bld="category"/>
        </p:bldSub>
      </p:bldGraphic>
      <p:bldP spid="4" grpId="0" uiExpand="1" build="p"/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B30B9-F32C-47D5-A4B7-B7CBA863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solutions Available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99D0F-5157-4FFB-8384-96EDACC58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Moving transactions off-chain: state channels</a:t>
            </a:r>
          </a:p>
          <a:p>
            <a:pPr lvl="1"/>
            <a:r>
              <a:rPr lang="en-US" dirty="0"/>
              <a:t>Lightening Network in Bitcoin</a:t>
            </a:r>
          </a:p>
          <a:p>
            <a:pPr lvl="1"/>
            <a:r>
              <a:rPr lang="en-US" dirty="0"/>
              <a:t>Raiden in Ethereum</a:t>
            </a:r>
          </a:p>
          <a:p>
            <a:r>
              <a:rPr lang="pl-PL" dirty="0"/>
              <a:t>Splitting</a:t>
            </a:r>
            <a:r>
              <a:rPr lang="en-US" dirty="0"/>
              <a:t> the problem into </a:t>
            </a:r>
            <a:r>
              <a:rPr lang="pl-PL" dirty="0"/>
              <a:t>smaller chunks</a:t>
            </a:r>
            <a:r>
              <a:rPr lang="en-US" dirty="0"/>
              <a:t>: </a:t>
            </a:r>
          </a:p>
          <a:p>
            <a:pPr lvl="1"/>
            <a:r>
              <a:rPr lang="pl-PL" dirty="0"/>
              <a:t>Sub-domains within one blockchain (</a:t>
            </a:r>
            <a:r>
              <a:rPr lang="en-US" dirty="0"/>
              <a:t>Ethereum’s </a:t>
            </a:r>
            <a:r>
              <a:rPr lang="pl-PL" dirty="0"/>
              <a:t>s</a:t>
            </a:r>
            <a:r>
              <a:rPr lang="en-US" dirty="0" err="1"/>
              <a:t>harding</a:t>
            </a:r>
            <a:r>
              <a:rPr lang="pl-PL" dirty="0"/>
              <a:t>)</a:t>
            </a:r>
            <a:endParaRPr lang="en-US" dirty="0"/>
          </a:p>
          <a:p>
            <a:pPr lvl="1"/>
            <a:r>
              <a:rPr lang="pl-PL" dirty="0"/>
              <a:t>Hierachy of s</a:t>
            </a:r>
            <a:r>
              <a:rPr lang="en-US" dirty="0" err="1"/>
              <a:t>ub</a:t>
            </a:r>
            <a:r>
              <a:rPr lang="en-US" dirty="0"/>
              <a:t>-chains </a:t>
            </a:r>
            <a:r>
              <a:rPr lang="pl-PL" dirty="0"/>
              <a:t>(</a:t>
            </a:r>
            <a:r>
              <a:rPr lang="en-US" dirty="0"/>
              <a:t>Ethereum’s Plasma</a:t>
            </a:r>
            <a:r>
              <a:rPr lang="pl-PL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93983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52ABC-955A-458D-9C5D-91339CC15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EOS?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1B3C6-4F82-49D0-8035-A844F0AE9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2025058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EOS is a </a:t>
            </a:r>
            <a:r>
              <a:rPr lang="en-US" dirty="0"/>
              <a:t>general-purpose smart-contract platform, just like Ethereum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153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4554</TotalTime>
  <Words>953</Words>
  <Application>Microsoft Office PowerPoint</Application>
  <PresentationFormat>Widescreen</PresentationFormat>
  <Paragraphs>172</Paragraphs>
  <Slides>34</Slides>
  <Notes>8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Trebuchet MS</vt:lpstr>
      <vt:lpstr>Tw Cen MT</vt:lpstr>
      <vt:lpstr>Circuit</vt:lpstr>
      <vt:lpstr>Our background in conventional business</vt:lpstr>
      <vt:lpstr>Our background IN THE Blockchain SPACE</vt:lpstr>
      <vt:lpstr>Our background IN THE BLOCKCHaIN SPACE</vt:lpstr>
      <vt:lpstr>EOS</vt:lpstr>
      <vt:lpstr>Disclaimer</vt:lpstr>
      <vt:lpstr>What do decentralized apps require?</vt:lpstr>
      <vt:lpstr>WHAT’S NEEDED Vs. WHAT’s Available</vt:lpstr>
      <vt:lpstr>Scaling solutions Available</vt:lpstr>
      <vt:lpstr>What is EOS?</vt:lpstr>
      <vt:lpstr>EOS is the blockchain for building commercial scale decentralized applications that are indistinguishable from centralized alternatives.</vt:lpstr>
      <vt:lpstr>HOW DOES EOS WORK?</vt:lpstr>
      <vt:lpstr>What are eos main features?</vt:lpstr>
      <vt:lpstr>#1 Processing power</vt:lpstr>
      <vt:lpstr>#1 Processing power</vt:lpstr>
      <vt:lpstr>#2 Built-in governance</vt:lpstr>
      <vt:lpstr>#3 infrastructure for apps</vt:lpstr>
      <vt:lpstr>#4 No transaction fees</vt:lpstr>
      <vt:lpstr>#5 Upgradeable apps &amp; multiple VMs</vt:lpstr>
      <vt:lpstr>#6 Asynchronous communication</vt:lpstr>
      <vt:lpstr>What are eos main features?</vt:lpstr>
      <vt:lpstr>EOS BackGround</vt:lpstr>
      <vt:lpstr>top four most used blockchains</vt:lpstr>
      <vt:lpstr>PowerPoint Presentation</vt:lpstr>
      <vt:lpstr>DPOS – HOW decentralized IS IT?</vt:lpstr>
      <vt:lpstr>What are the strong points?</vt:lpstr>
      <vt:lpstr>EOS is the most well-funded project in history and we plan to soon announce a program for up to one billion USD of capital for EOS projects.</vt:lpstr>
      <vt:lpstr>What are the weak points?</vt:lpstr>
      <vt:lpstr>EOS roadmap</vt:lpstr>
      <vt:lpstr>EOS VS. decentralized apps requirements</vt:lpstr>
      <vt:lpstr>summary</vt:lpstr>
      <vt:lpstr>BLOCKCHAIN Evolution</vt:lpstr>
      <vt:lpstr>About Tokenika</vt:lpstr>
      <vt:lpstr>What DO we need?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</dc:creator>
  <cp:lastModifiedBy>Mission Impossible</cp:lastModifiedBy>
  <cp:revision>334</cp:revision>
  <dcterms:created xsi:type="dcterms:W3CDTF">2017-11-07T09:57:11Z</dcterms:created>
  <dcterms:modified xsi:type="dcterms:W3CDTF">2017-11-19T09:34:27Z</dcterms:modified>
</cp:coreProperties>
</file>