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56"/>
    <a:srgbClr val="112D87"/>
    <a:srgbClr val="FFFFFF"/>
    <a:srgbClr val="744200"/>
    <a:srgbClr val="042433"/>
    <a:srgbClr val="002846"/>
    <a:srgbClr val="00518E"/>
    <a:srgbClr val="004A82"/>
    <a:srgbClr val="004A7A"/>
    <a:srgbClr val="004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C561D-2586-443B-9B6A-BE7DD038950B}" v="63" dt="2025-02-25T22:42:1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84" autoAdjust="0"/>
  </p:normalViewPr>
  <p:slideViewPr>
    <p:cSldViewPr snapToGrid="0">
      <p:cViewPr>
        <p:scale>
          <a:sx n="33" d="100"/>
          <a:sy n="33" d="100"/>
        </p:scale>
        <p:origin x="2658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Legart" userId="75a87669df099ab3" providerId="LiveId" clId="{344C561D-2586-443B-9B6A-BE7DD038950B}"/>
    <pc:docChg chg="undo custSel modSld">
      <pc:chgData name="Sebastian Legart" userId="75a87669df099ab3" providerId="LiveId" clId="{344C561D-2586-443B-9B6A-BE7DD038950B}" dt="2025-02-25T22:42:14.980" v="569"/>
      <pc:docMkLst>
        <pc:docMk/>
      </pc:docMkLst>
      <pc:sldChg chg="addSp delSp modSp mod delAnim modAnim">
        <pc:chgData name="Sebastian Legart" userId="75a87669df099ab3" providerId="LiveId" clId="{344C561D-2586-443B-9B6A-BE7DD038950B}" dt="2025-02-25T22:42:14.980" v="569"/>
        <pc:sldMkLst>
          <pc:docMk/>
          <pc:sldMk cId="4016577156" sldId="258"/>
        </pc:sldMkLst>
        <pc:spChg chg="add del mod">
          <ac:chgData name="Sebastian Legart" userId="75a87669df099ab3" providerId="LiveId" clId="{344C561D-2586-443B-9B6A-BE7DD038950B}" dt="2025-02-25T22:18:09.629" v="2" actId="478"/>
          <ac:spMkLst>
            <pc:docMk/>
            <pc:sldMk cId="4016577156" sldId="258"/>
            <ac:spMk id="2" creationId="{A5F32B42-C24B-3D58-A59B-7008D18977D4}"/>
          </ac:spMkLst>
        </pc:spChg>
        <pc:spChg chg="add mod">
          <ac:chgData name="Sebastian Legart" userId="75a87669df099ab3" providerId="LiveId" clId="{344C561D-2586-443B-9B6A-BE7DD038950B}" dt="2025-02-25T22:20:38.047" v="197" actId="1035"/>
          <ac:spMkLst>
            <pc:docMk/>
            <pc:sldMk cId="4016577156" sldId="258"/>
            <ac:spMk id="3" creationId="{618399EA-DF27-9138-53F8-276DC0A81643}"/>
          </ac:spMkLst>
        </pc:spChg>
        <pc:spChg chg="add mod">
          <ac:chgData name="Sebastian Legart" userId="75a87669df099ab3" providerId="LiveId" clId="{344C561D-2586-443B-9B6A-BE7DD038950B}" dt="2025-02-25T22:20:17.649" v="61" actId="1036"/>
          <ac:spMkLst>
            <pc:docMk/>
            <pc:sldMk cId="4016577156" sldId="258"/>
            <ac:spMk id="4" creationId="{D19D231B-9236-0E3F-B70C-D0BFCD36310B}"/>
          </ac:spMkLst>
        </pc:spChg>
        <pc:spChg chg="add mod">
          <ac:chgData name="Sebastian Legart" userId="75a87669df099ab3" providerId="LiveId" clId="{344C561D-2586-443B-9B6A-BE7DD038950B}" dt="2025-02-25T22:19:08.886" v="18" actId="14100"/>
          <ac:spMkLst>
            <pc:docMk/>
            <pc:sldMk cId="4016577156" sldId="258"/>
            <ac:spMk id="5" creationId="{8301BA6C-639D-9C2C-09B0-1646EBE96545}"/>
          </ac:spMkLst>
        </pc:spChg>
        <pc:spChg chg="add mod">
          <ac:chgData name="Sebastian Legart" userId="75a87669df099ab3" providerId="LiveId" clId="{344C561D-2586-443B-9B6A-BE7DD038950B}" dt="2025-02-25T22:35:22.370" v="549" actId="1036"/>
          <ac:spMkLst>
            <pc:docMk/>
            <pc:sldMk cId="4016577156" sldId="258"/>
            <ac:spMk id="6" creationId="{B33EB77A-EF22-F8F4-A2FB-88152F80C63E}"/>
          </ac:spMkLst>
        </pc:spChg>
        <pc:spChg chg="add mod">
          <ac:chgData name="Sebastian Legart" userId="75a87669df099ab3" providerId="LiveId" clId="{344C561D-2586-443B-9B6A-BE7DD038950B}" dt="2025-02-25T22:20:40.151" v="206" actId="1037"/>
          <ac:spMkLst>
            <pc:docMk/>
            <pc:sldMk cId="4016577156" sldId="258"/>
            <ac:spMk id="7" creationId="{062FE884-2818-8ACE-BF3B-1E600FC6F61E}"/>
          </ac:spMkLst>
        </pc:spChg>
        <pc:spChg chg="add mod">
          <ac:chgData name="Sebastian Legart" userId="75a87669df099ab3" providerId="LiveId" clId="{344C561D-2586-443B-9B6A-BE7DD038950B}" dt="2025-02-25T22:20:20.818" v="90" actId="1035"/>
          <ac:spMkLst>
            <pc:docMk/>
            <pc:sldMk cId="4016577156" sldId="258"/>
            <ac:spMk id="8" creationId="{E19A2B88-1CA7-470D-77CB-CC1DE94509EE}"/>
          </ac:spMkLst>
        </pc:spChg>
        <pc:spChg chg="add mod">
          <ac:chgData name="Sebastian Legart" userId="75a87669df099ab3" providerId="LiveId" clId="{344C561D-2586-443B-9B6A-BE7DD038950B}" dt="2025-02-25T22:20:31.260" v="177" actId="1037"/>
          <ac:spMkLst>
            <pc:docMk/>
            <pc:sldMk cId="4016577156" sldId="258"/>
            <ac:spMk id="9" creationId="{B47F079C-6081-BF88-32BF-AE89E2243055}"/>
          </ac:spMkLst>
        </pc:spChg>
        <pc:spChg chg="add del mod">
          <ac:chgData name="Sebastian Legart" userId="75a87669df099ab3" providerId="LiveId" clId="{344C561D-2586-443B-9B6A-BE7DD038950B}" dt="2025-02-25T22:34:01.064" v="539" actId="478"/>
          <ac:spMkLst>
            <pc:docMk/>
            <pc:sldMk cId="4016577156" sldId="258"/>
            <ac:spMk id="10" creationId="{B69FEF50-BAB8-B1F9-428A-4FB629C2F172}"/>
          </ac:spMkLst>
        </pc:spChg>
        <pc:spChg chg="mod">
          <ac:chgData name="Sebastian Legart" userId="75a87669df099ab3" providerId="LiveId" clId="{344C561D-2586-443B-9B6A-BE7DD038950B}" dt="2025-02-25T22:20:38.047" v="197" actId="1035"/>
          <ac:spMkLst>
            <pc:docMk/>
            <pc:sldMk cId="4016577156" sldId="258"/>
            <ac:spMk id="26" creationId="{E3FD2515-3D2C-B5D3-7C8D-8EEA373792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3CA86-3E2E-E203-AE7B-74986BAC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00237A3-F053-846D-79D8-CC2267C8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2BA22C9-F02B-C5D7-7543-32B3430E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643110F-35FB-4AB4-7C36-A83CBC3C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BC5C85-D592-C31E-5BE2-16C762FA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57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980577-6CC9-56F7-BAAF-552A44B1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3CE331-B377-6C10-D443-69B51F25E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97FEB79-046C-4977-9F11-475517E8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AB292C-5A1F-9BBF-E040-9554AFD7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F1B152-F242-BA81-0780-1D650B2D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82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1CC69BE-4150-07CF-9578-D27DCEE8B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6DE76CF-3F45-E4E0-D36A-1D9FEFE6B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3FAE3F-2FA5-3A4F-6709-D39C570A0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00619E-47C6-5952-9ACF-F3BDEC92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5EFB0F0-A4B5-ACDD-C61A-EC96C2F5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154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489603-CD35-E1EC-69A7-3C83F8A7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BFD419-DC22-E32C-9ACA-D155D04A6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523BBC9-BD7A-4A8B-9AE3-EF46D4453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4B8BF6-9676-7CC8-B072-E1013DBA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3C1CAA-ACA4-A7EA-1D65-926D782E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954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DEE7CE-1FF8-4AED-8634-B68F8A017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4DC6DE5-BD12-FA20-6A18-701D7C75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EE5CA4-C66F-3D5C-0D66-8F6003C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590031-74CF-2208-F850-BA9FCD60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0073AA-6462-B3DD-E82C-C79BA26E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637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28D9BC-813A-1669-C7E8-3B6BFAA4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D63DB-7250-DE78-09A0-2E774EF97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72027DD-8004-2DD2-FB3F-C237992E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B6BBC1B-3431-CF3C-4289-0D52031A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0A9C9B-ECD5-8EB8-9D24-1F541CBA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F3F0757-E2AA-80BF-DEFB-01E9B0EE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32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D25643-7B43-7F0F-F3C3-4A660347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5432C52-F715-97E1-520B-D4342239A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1D33C29-C71C-5300-8008-DD4E13AE7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3E8F689-EC3E-B0B8-E466-92BBC5FD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339CD10-CE59-1B5F-337E-226B4F930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0D4EBDF-7959-A9B3-2563-C73A5FA9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082A9B3-1E33-24C3-FD76-1F9AD0AA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75AC1BE-F71A-5CC6-FA88-366DB265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227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4030D0-3E77-77B4-7A25-9307CC28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FE0ABC2-7308-0A95-F9F8-BE2EFD37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631D4DB-C61B-3E00-8263-376A9B3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004E2D-E987-93E4-3B7E-0B257D7E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45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5FD3B02-AAF0-028D-B289-BF156CD6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43C7181-3BB0-E250-883E-D4F46BF2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5FECD9C-C78A-BE21-9716-1E2532F3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91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E3F9B9E-D87D-0B6F-678D-A790D833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00EB42-ECF9-24DB-8044-2F4E25D91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B9D6B1C-DB69-5C4D-52E3-74A7B7BC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B2EB599-D465-7261-6934-5C4B596A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FC43E45-2D3F-74DC-B55B-4D48AC1B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84551A-8D02-D7D9-B800-D9996CD6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649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20DAE2-95BE-391B-6F1E-79F6D047A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03EF0E6-CFCB-30D0-6BBC-00C9E63B6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FD3126-97FC-B2DC-EAB5-36598885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0E5E203-AA02-D24B-0EB9-73B4EA5C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171B594-25ED-08CC-0C69-D0D6B118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FB1FFF3-C547-86A6-6109-0659811F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2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7C0249A-165A-E1CB-038C-2DE3245E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11FE14-C3DB-06E1-91EA-9D132C81F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090FDA3-7B9F-94D0-24DD-11BEE6036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3CD65-A8EA-42B9-A8C6-30B28EB48FB9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CEDD613-63D9-ECF1-1B9F-F38734987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9CD5B94-E106-80B7-B8BB-6E7D44006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CCFB-0A15-4E73-8572-8E25E2CE64C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26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ál 28">
            <a:extLst>
              <a:ext uri="{FF2B5EF4-FFF2-40B4-BE49-F238E27FC236}">
                <a16:creationId xmlns:a16="http://schemas.microsoft.com/office/drawing/2014/main" id="{F8B27013-05BA-B184-9DAB-8E5DB1B7D599}"/>
              </a:ext>
            </a:extLst>
          </p:cNvPr>
          <p:cNvSpPr/>
          <p:nvPr/>
        </p:nvSpPr>
        <p:spPr>
          <a:xfrm>
            <a:off x="-575714" y="-6485427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Volný tvar: obrazec 27">
            <a:extLst>
              <a:ext uri="{FF2B5EF4-FFF2-40B4-BE49-F238E27FC236}">
                <a16:creationId xmlns:a16="http://schemas.microsoft.com/office/drawing/2014/main" id="{C53766AC-2265-6506-62B6-A894B0A1EFD7}"/>
              </a:ext>
            </a:extLst>
          </p:cNvPr>
          <p:cNvSpPr/>
          <p:nvPr/>
        </p:nvSpPr>
        <p:spPr>
          <a:xfrm rot="10800000">
            <a:off x="-575714" y="-648542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5" name="Hvězda: čtyřcípá 4">
            <a:extLst>
              <a:ext uri="{FF2B5EF4-FFF2-40B4-BE49-F238E27FC236}">
                <a16:creationId xmlns:a16="http://schemas.microsoft.com/office/drawing/2014/main" id="{4659E7BA-68DE-4712-A71E-F14E2B1A018B}"/>
              </a:ext>
            </a:extLst>
          </p:cNvPr>
          <p:cNvSpPr/>
          <p:nvPr/>
        </p:nvSpPr>
        <p:spPr>
          <a:xfrm rot="17867693">
            <a:off x="-1479670" y="1856637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Hvězda: čtyřcípá 5">
            <a:extLst>
              <a:ext uri="{FF2B5EF4-FFF2-40B4-BE49-F238E27FC236}">
                <a16:creationId xmlns:a16="http://schemas.microsoft.com/office/drawing/2014/main" id="{B5ABC5DB-539F-45FC-858F-1B8C4650E9F2}"/>
              </a:ext>
            </a:extLst>
          </p:cNvPr>
          <p:cNvSpPr/>
          <p:nvPr/>
        </p:nvSpPr>
        <p:spPr>
          <a:xfrm>
            <a:off x="12951411" y="1951101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Hvězda: čtyřcípá 6">
            <a:extLst>
              <a:ext uri="{FF2B5EF4-FFF2-40B4-BE49-F238E27FC236}">
                <a16:creationId xmlns:a16="http://schemas.microsoft.com/office/drawing/2014/main" id="{3DF529B7-D2EB-400A-A7C5-136375DCD56C}"/>
              </a:ext>
            </a:extLst>
          </p:cNvPr>
          <p:cNvSpPr/>
          <p:nvPr/>
        </p:nvSpPr>
        <p:spPr>
          <a:xfrm rot="4326404">
            <a:off x="8005432" y="7744677"/>
            <a:ext cx="496871" cy="496871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Hvězda: čtyřcípá 7">
            <a:extLst>
              <a:ext uri="{FF2B5EF4-FFF2-40B4-BE49-F238E27FC236}">
                <a16:creationId xmlns:a16="http://schemas.microsoft.com/office/drawing/2014/main" id="{57AD57D6-1F39-49D5-96AB-4B65DD0C30E9}"/>
              </a:ext>
            </a:extLst>
          </p:cNvPr>
          <p:cNvSpPr/>
          <p:nvPr/>
        </p:nvSpPr>
        <p:spPr>
          <a:xfrm rot="2938258">
            <a:off x="-2622298" y="6857999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Hvězda: čtyřcípá 8">
            <a:extLst>
              <a:ext uri="{FF2B5EF4-FFF2-40B4-BE49-F238E27FC236}">
                <a16:creationId xmlns:a16="http://schemas.microsoft.com/office/drawing/2014/main" id="{D8B74C76-0319-4A81-8BBC-8BFCE51A5C7D}"/>
              </a:ext>
            </a:extLst>
          </p:cNvPr>
          <p:cNvSpPr/>
          <p:nvPr/>
        </p:nvSpPr>
        <p:spPr>
          <a:xfrm rot="18784757">
            <a:off x="4779191" y="-1790127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Hvězda: čtyřcípá 9">
            <a:extLst>
              <a:ext uri="{FF2B5EF4-FFF2-40B4-BE49-F238E27FC236}">
                <a16:creationId xmlns:a16="http://schemas.microsoft.com/office/drawing/2014/main" id="{540F93CC-449C-4E49-8716-019626A14BF7}"/>
              </a:ext>
            </a:extLst>
          </p:cNvPr>
          <p:cNvSpPr/>
          <p:nvPr/>
        </p:nvSpPr>
        <p:spPr>
          <a:xfrm rot="2078828">
            <a:off x="10303700" y="-1585079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Hvězda: čtyřcípá 10">
            <a:extLst>
              <a:ext uri="{FF2B5EF4-FFF2-40B4-BE49-F238E27FC236}">
                <a16:creationId xmlns:a16="http://schemas.microsoft.com/office/drawing/2014/main" id="{DFCF1BD8-F993-471F-9C05-6ECF4920825E}"/>
              </a:ext>
            </a:extLst>
          </p:cNvPr>
          <p:cNvSpPr/>
          <p:nvPr/>
        </p:nvSpPr>
        <p:spPr>
          <a:xfrm rot="4391804">
            <a:off x="12856947" y="5219597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360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AF8B9-CCE7-4C8D-99E4-608FD786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ál 26">
            <a:extLst>
              <a:ext uri="{FF2B5EF4-FFF2-40B4-BE49-F238E27FC236}">
                <a16:creationId xmlns:a16="http://schemas.microsoft.com/office/drawing/2014/main" id="{394BCFFC-5D27-A92D-6B92-33677034CAA9}"/>
              </a:ext>
            </a:extLst>
          </p:cNvPr>
          <p:cNvSpPr/>
          <p:nvPr/>
        </p:nvSpPr>
        <p:spPr>
          <a:xfrm>
            <a:off x="-575714" y="-6485426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E3FD2515-3D2C-B5D3-7C8D-8EEA373792F1}"/>
              </a:ext>
            </a:extLst>
          </p:cNvPr>
          <p:cNvSpPr/>
          <p:nvPr/>
        </p:nvSpPr>
        <p:spPr>
          <a:xfrm>
            <a:off x="-575714" y="-648542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3" name="Hvězda: čtyřcípá 2">
            <a:extLst>
              <a:ext uri="{FF2B5EF4-FFF2-40B4-BE49-F238E27FC236}">
                <a16:creationId xmlns:a16="http://schemas.microsoft.com/office/drawing/2014/main" id="{618399EA-DF27-9138-53F8-276DC0A81643}"/>
              </a:ext>
            </a:extLst>
          </p:cNvPr>
          <p:cNvSpPr/>
          <p:nvPr/>
        </p:nvSpPr>
        <p:spPr>
          <a:xfrm>
            <a:off x="3310119" y="2589229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" name="Hvězda: čtyřcípá 3">
            <a:extLst>
              <a:ext uri="{FF2B5EF4-FFF2-40B4-BE49-F238E27FC236}">
                <a16:creationId xmlns:a16="http://schemas.microsoft.com/office/drawing/2014/main" id="{D19D231B-9236-0E3F-B70C-D0BFCD36310B}"/>
              </a:ext>
            </a:extLst>
          </p:cNvPr>
          <p:cNvSpPr/>
          <p:nvPr/>
        </p:nvSpPr>
        <p:spPr>
          <a:xfrm>
            <a:off x="6306952" y="3505199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Hvězda: čtyřcípá 4">
            <a:extLst>
              <a:ext uri="{FF2B5EF4-FFF2-40B4-BE49-F238E27FC236}">
                <a16:creationId xmlns:a16="http://schemas.microsoft.com/office/drawing/2014/main" id="{8301BA6C-639D-9C2C-09B0-1646EBE96545}"/>
              </a:ext>
            </a:extLst>
          </p:cNvPr>
          <p:cNvSpPr/>
          <p:nvPr/>
        </p:nvSpPr>
        <p:spPr>
          <a:xfrm>
            <a:off x="9037819" y="4864099"/>
            <a:ext cx="496871" cy="496871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Hvězda: čtyřcípá 5">
            <a:extLst>
              <a:ext uri="{FF2B5EF4-FFF2-40B4-BE49-F238E27FC236}">
                <a16:creationId xmlns:a16="http://schemas.microsoft.com/office/drawing/2014/main" id="{B33EB77A-EF22-F8F4-A2FB-88152F80C63E}"/>
              </a:ext>
            </a:extLst>
          </p:cNvPr>
          <p:cNvSpPr/>
          <p:nvPr/>
        </p:nvSpPr>
        <p:spPr>
          <a:xfrm>
            <a:off x="1477754" y="4866625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Hvězda: čtyřcípá 6">
            <a:extLst>
              <a:ext uri="{FF2B5EF4-FFF2-40B4-BE49-F238E27FC236}">
                <a16:creationId xmlns:a16="http://schemas.microsoft.com/office/drawing/2014/main" id="{062FE884-2818-8ACE-BF3B-1E600FC6F61E}"/>
              </a:ext>
            </a:extLst>
          </p:cNvPr>
          <p:cNvSpPr/>
          <p:nvPr/>
        </p:nvSpPr>
        <p:spPr>
          <a:xfrm>
            <a:off x="3027182" y="4490233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Hvězda: čtyřcípá 7">
            <a:extLst>
              <a:ext uri="{FF2B5EF4-FFF2-40B4-BE49-F238E27FC236}">
                <a16:creationId xmlns:a16="http://schemas.microsoft.com/office/drawing/2014/main" id="{E19A2B88-1CA7-470D-77CB-CC1DE94509EE}"/>
              </a:ext>
            </a:extLst>
          </p:cNvPr>
          <p:cNvSpPr/>
          <p:nvPr/>
        </p:nvSpPr>
        <p:spPr>
          <a:xfrm>
            <a:off x="8727454" y="2716228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Hvězda: čtyřcípá 8">
            <a:extLst>
              <a:ext uri="{FF2B5EF4-FFF2-40B4-BE49-F238E27FC236}">
                <a16:creationId xmlns:a16="http://schemas.microsoft.com/office/drawing/2014/main" id="{B47F079C-6081-BF88-32BF-AE89E2243055}"/>
              </a:ext>
            </a:extLst>
          </p:cNvPr>
          <p:cNvSpPr/>
          <p:nvPr/>
        </p:nvSpPr>
        <p:spPr>
          <a:xfrm>
            <a:off x="10518154" y="3676583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497313EF-800E-4A31-B8EF-59F2A48CC3D5}"/>
              </a:ext>
            </a:extLst>
          </p:cNvPr>
          <p:cNvGrpSpPr/>
          <p:nvPr/>
        </p:nvGrpSpPr>
        <p:grpSpPr>
          <a:xfrm rot="5400000">
            <a:off x="11174111" y="4996326"/>
            <a:ext cx="4707841" cy="3695655"/>
            <a:chOff x="8120339" y="3767688"/>
            <a:chExt cx="4707841" cy="3695655"/>
          </a:xfrm>
        </p:grpSpPr>
        <p:pic>
          <p:nvPicPr>
            <p:cNvPr id="12" name="Obrázek 11">
              <a:extLst>
                <a:ext uri="{FF2B5EF4-FFF2-40B4-BE49-F238E27FC236}">
                  <a16:creationId xmlns:a16="http://schemas.microsoft.com/office/drawing/2014/main" id="{DE98A7DA-007C-44BB-8593-1AE94C09B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3833" y1="47771" x2="25500" y2="36093"/>
                          <a14:foregroundMark x1="26000" y1="22505" x2="28833" y2="20594"/>
                          <a14:foregroundMark x1="40333" y1="38217" x2="40333" y2="38217"/>
                          <a14:foregroundMark x1="53833" y1="19108" x2="53833" y2="19108"/>
                          <a14:foregroundMark x1="62333" y1="38641" x2="62333" y2="38641"/>
                          <a14:foregroundMark x1="76333" y1="25902" x2="76333" y2="25902"/>
                          <a14:foregroundMark x1="77333" y1="41614" x2="77333" y2="41614"/>
                          <a14:foregroundMark x1="51667" y1="39278" x2="51667" y2="39278"/>
                          <a14:foregroundMark x1="36833" y1="60085" x2="36833" y2="60085"/>
                          <a14:foregroundMark x1="48333" y1="54140" x2="48333" y2="54140"/>
                          <a14:foregroundMark x1="68000" y1="58174" x2="68000" y2="58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339" y="3767688"/>
              <a:ext cx="4707841" cy="3695655"/>
            </a:xfrm>
            <a:prstGeom prst="rect">
              <a:avLst/>
            </a:prstGeom>
          </p:spPr>
        </p:pic>
        <p:sp>
          <p:nvSpPr>
            <p:cNvPr id="13" name="Vývojový diagram: spojnice 12">
              <a:extLst>
                <a:ext uri="{FF2B5EF4-FFF2-40B4-BE49-F238E27FC236}">
                  <a16:creationId xmlns:a16="http://schemas.microsoft.com/office/drawing/2014/main" id="{10C8D33F-16E7-465F-8D5A-7F6AC0DAF282}"/>
                </a:ext>
              </a:extLst>
            </p:cNvPr>
            <p:cNvSpPr/>
            <p:nvPr/>
          </p:nvSpPr>
          <p:spPr>
            <a:xfrm>
              <a:off x="10708359" y="4885981"/>
              <a:ext cx="646246" cy="646246"/>
            </a:xfrm>
            <a:prstGeom prst="flowChartConnector">
              <a:avLst/>
            </a:prstGeom>
            <a:solidFill>
              <a:srgbClr val="E97132">
                <a:alpha val="4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4" name="Vývojový diagram: spojnice 13">
              <a:extLst>
                <a:ext uri="{FF2B5EF4-FFF2-40B4-BE49-F238E27FC236}">
                  <a16:creationId xmlns:a16="http://schemas.microsoft.com/office/drawing/2014/main" id="{CB30B71F-1DDE-4CD1-BBE5-F4D3AF5B8369}"/>
                </a:ext>
              </a:extLst>
            </p:cNvPr>
            <p:cNvSpPr/>
            <p:nvPr/>
          </p:nvSpPr>
          <p:spPr>
            <a:xfrm>
              <a:off x="11281436" y="4352592"/>
              <a:ext cx="646246" cy="646246"/>
            </a:xfrm>
            <a:prstGeom prst="flowChartConnector">
              <a:avLst/>
            </a:prstGeom>
            <a:solidFill>
              <a:srgbClr val="00B0F0">
                <a:alpha val="4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Vývojový diagram: spojnice 14">
              <a:extLst>
                <a:ext uri="{FF2B5EF4-FFF2-40B4-BE49-F238E27FC236}">
                  <a16:creationId xmlns:a16="http://schemas.microsoft.com/office/drawing/2014/main" id="{B008595B-A572-4590-AECD-A4A22CC032C3}"/>
                </a:ext>
              </a:extLst>
            </p:cNvPr>
            <p:cNvSpPr/>
            <p:nvPr/>
          </p:nvSpPr>
          <p:spPr>
            <a:xfrm>
              <a:off x="10157486" y="5419370"/>
              <a:ext cx="646246" cy="646246"/>
            </a:xfrm>
            <a:prstGeom prst="flowChartConnector">
              <a:avLst/>
            </a:prstGeom>
            <a:solidFill>
              <a:srgbClr val="00B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Vývojový diagram: spojnice 15">
              <a:extLst>
                <a:ext uri="{FF2B5EF4-FFF2-40B4-BE49-F238E27FC236}">
                  <a16:creationId xmlns:a16="http://schemas.microsoft.com/office/drawing/2014/main" id="{4483310A-F64B-4864-80A4-518CAFCF014A}"/>
                </a:ext>
              </a:extLst>
            </p:cNvPr>
            <p:cNvSpPr/>
            <p:nvPr/>
          </p:nvSpPr>
          <p:spPr>
            <a:xfrm>
              <a:off x="10182223" y="5437757"/>
              <a:ext cx="604068" cy="604068"/>
            </a:xfrm>
            <a:prstGeom prst="flowChartConnector">
              <a:avLst/>
            </a:prstGeom>
            <a:solidFill>
              <a:srgbClr val="E97132">
                <a:alpha val="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Vývojový diagram: spojnice 16">
              <a:extLst>
                <a:ext uri="{FF2B5EF4-FFF2-40B4-BE49-F238E27FC236}">
                  <a16:creationId xmlns:a16="http://schemas.microsoft.com/office/drawing/2014/main" id="{39C065DD-282B-40E0-8D6F-DC25466E2FD0}"/>
                </a:ext>
              </a:extLst>
            </p:cNvPr>
            <p:cNvSpPr/>
            <p:nvPr/>
          </p:nvSpPr>
          <p:spPr>
            <a:xfrm>
              <a:off x="9585974" y="4890762"/>
              <a:ext cx="646246" cy="646246"/>
            </a:xfrm>
            <a:prstGeom prst="flowChartConnector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8" name="Vývojový diagram: spojnice 17">
              <a:extLst>
                <a:ext uri="{FF2B5EF4-FFF2-40B4-BE49-F238E27FC236}">
                  <a16:creationId xmlns:a16="http://schemas.microsoft.com/office/drawing/2014/main" id="{D1BA507A-0AC7-4A14-9787-C66A39BAA7F2}"/>
                </a:ext>
              </a:extLst>
            </p:cNvPr>
            <p:cNvSpPr/>
            <p:nvPr/>
          </p:nvSpPr>
          <p:spPr>
            <a:xfrm>
              <a:off x="9044304" y="4362154"/>
              <a:ext cx="646246" cy="646246"/>
            </a:xfrm>
            <a:prstGeom prst="flowChartConnector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0DFFC621-B7BC-4F2E-9C72-35E828EA20D2}"/>
              </a:ext>
            </a:extLst>
          </p:cNvPr>
          <p:cNvSpPr txBox="1"/>
          <p:nvPr/>
        </p:nvSpPr>
        <p:spPr>
          <a:xfrm>
            <a:off x="2376883" y="6998277"/>
            <a:ext cx="57475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pro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C7255558-1B46-49AE-B1B4-546E294141E5}"/>
              </a:ext>
            </a:extLst>
          </p:cNvPr>
          <p:cNvSpPr txBox="1"/>
          <p:nvPr/>
        </p:nvSpPr>
        <p:spPr>
          <a:xfrm>
            <a:off x="-2903186" y="2510879"/>
            <a:ext cx="8200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aplikace</a:t>
            </a:r>
            <a:endParaRPr lang="cs-CZ" sz="4400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28880130-6D26-4734-89A2-B036B5F55661}"/>
              </a:ext>
            </a:extLst>
          </p:cNvPr>
          <p:cNvSpPr txBox="1"/>
          <p:nvPr/>
        </p:nvSpPr>
        <p:spPr>
          <a:xfrm>
            <a:off x="7833467" y="6902896"/>
            <a:ext cx="8200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komunikaci</a:t>
            </a:r>
            <a:endParaRPr lang="cs-CZ" sz="4400" dirty="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1D23985D-A57E-4BB0-B337-E9331C7EC75A}"/>
              </a:ext>
            </a:extLst>
          </p:cNvPr>
          <p:cNvSpPr txBox="1"/>
          <p:nvPr/>
        </p:nvSpPr>
        <p:spPr>
          <a:xfrm>
            <a:off x="14331539" y="3095553"/>
            <a:ext cx="8200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mezi</a:t>
            </a:r>
            <a:endParaRPr lang="cs-CZ" sz="4400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9936F48F-EB1D-46E6-B4D2-B409224C701B}"/>
              </a:ext>
            </a:extLst>
          </p:cNvPr>
          <p:cNvSpPr txBox="1"/>
          <p:nvPr/>
        </p:nvSpPr>
        <p:spPr>
          <a:xfrm>
            <a:off x="6580823" y="8637415"/>
            <a:ext cx="8200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lidmi</a:t>
            </a:r>
            <a:endParaRPr lang="cs-CZ" sz="4400" dirty="0"/>
          </a:p>
        </p:txBody>
      </p: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E0683EE9-D42E-4A6B-C991-731C2BEA77F6}"/>
              </a:ext>
            </a:extLst>
          </p:cNvPr>
          <p:cNvGrpSpPr/>
          <p:nvPr/>
        </p:nvGrpSpPr>
        <p:grpSpPr>
          <a:xfrm>
            <a:off x="5923637" y="-6624334"/>
            <a:ext cx="5607634" cy="5607634"/>
            <a:chOff x="5923637" y="-6624334"/>
            <a:chExt cx="5607634" cy="5607634"/>
          </a:xfrm>
        </p:grpSpPr>
        <p:sp>
          <p:nvSpPr>
            <p:cNvPr id="25" name="Ovál 24">
              <a:extLst>
                <a:ext uri="{FF2B5EF4-FFF2-40B4-BE49-F238E27FC236}">
                  <a16:creationId xmlns:a16="http://schemas.microsoft.com/office/drawing/2014/main" id="{2F44171C-7589-49B4-9A1C-90E51CDD3F24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07E8AE7F-3166-4A02-88AA-56A84D0391CB}"/>
                </a:ext>
              </a:extLst>
            </p:cNvPr>
            <p:cNvSpPr txBox="1"/>
            <p:nvPr/>
          </p:nvSpPr>
          <p:spPr>
            <a:xfrm rot="4170871">
              <a:off x="6218816" y="-4699529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Co to je ?</a:t>
              </a:r>
            </a:p>
          </p:txBody>
        </p:sp>
        <p:sp>
          <p:nvSpPr>
            <p:cNvPr id="2" name="TextovéPole 1">
              <a:extLst>
                <a:ext uri="{FF2B5EF4-FFF2-40B4-BE49-F238E27FC236}">
                  <a16:creationId xmlns:a16="http://schemas.microsoft.com/office/drawing/2014/main" id="{4CDA5613-74F8-6C2D-E96B-A5F3FF47918B}"/>
                </a:ext>
              </a:extLst>
            </p:cNvPr>
            <p:cNvSpPr txBox="1"/>
            <p:nvPr/>
          </p:nvSpPr>
          <p:spPr>
            <a:xfrm rot="14981119">
              <a:off x="8034944" y="-5326134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Funkce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7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6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6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CB73D-B442-A4B6-8559-227A6B51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ál 26">
            <a:extLst>
              <a:ext uri="{FF2B5EF4-FFF2-40B4-BE49-F238E27FC236}">
                <a16:creationId xmlns:a16="http://schemas.microsoft.com/office/drawing/2014/main" id="{73ECBEDF-B8C6-8662-D68F-3964A4B884F9}"/>
              </a:ext>
            </a:extLst>
          </p:cNvPr>
          <p:cNvSpPr/>
          <p:nvPr/>
        </p:nvSpPr>
        <p:spPr>
          <a:xfrm rot="2475949">
            <a:off x="-7205113" y="-8752376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E58931CE-8E75-38CD-A24F-0B526EC02AA7}"/>
              </a:ext>
            </a:extLst>
          </p:cNvPr>
          <p:cNvSpPr/>
          <p:nvPr/>
        </p:nvSpPr>
        <p:spPr>
          <a:xfrm rot="19419379">
            <a:off x="-7205113" y="-875237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9077012-8F1E-4D27-B121-AD7EAE69EEE4}"/>
              </a:ext>
            </a:extLst>
          </p:cNvPr>
          <p:cNvGrpSpPr/>
          <p:nvPr/>
        </p:nvGrpSpPr>
        <p:grpSpPr>
          <a:xfrm>
            <a:off x="8120339" y="3767688"/>
            <a:ext cx="4707841" cy="3695655"/>
            <a:chOff x="8120339" y="3767688"/>
            <a:chExt cx="4707841" cy="369565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F54BA376-AB63-4F5B-AF26-8A76474A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3833" y1="47771" x2="25500" y2="36093"/>
                          <a14:foregroundMark x1="26000" y1="22505" x2="28833" y2="20594"/>
                          <a14:foregroundMark x1="40333" y1="38217" x2="40333" y2="38217"/>
                          <a14:foregroundMark x1="53833" y1="19108" x2="53833" y2="19108"/>
                          <a14:foregroundMark x1="62333" y1="38641" x2="62333" y2="38641"/>
                          <a14:foregroundMark x1="76333" y1="25902" x2="76333" y2="25902"/>
                          <a14:foregroundMark x1="77333" y1="41614" x2="77333" y2="41614"/>
                          <a14:foregroundMark x1="51667" y1="39278" x2="51667" y2="39278"/>
                          <a14:foregroundMark x1="36833" y1="60085" x2="36833" y2="60085"/>
                          <a14:foregroundMark x1="48333" y1="54140" x2="48333" y2="54140"/>
                          <a14:foregroundMark x1="68000" y1="58174" x2="68000" y2="58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339" y="3767688"/>
              <a:ext cx="4707841" cy="3695655"/>
            </a:xfrm>
            <a:prstGeom prst="rect">
              <a:avLst/>
            </a:prstGeom>
          </p:spPr>
        </p:pic>
        <p:sp>
          <p:nvSpPr>
            <p:cNvPr id="13" name="Vývojový diagram: spojnice 12">
              <a:extLst>
                <a:ext uri="{FF2B5EF4-FFF2-40B4-BE49-F238E27FC236}">
                  <a16:creationId xmlns:a16="http://schemas.microsoft.com/office/drawing/2014/main" id="{681EC402-28E0-45C7-945D-AB41AF3E2C4D}"/>
                </a:ext>
              </a:extLst>
            </p:cNvPr>
            <p:cNvSpPr/>
            <p:nvPr/>
          </p:nvSpPr>
          <p:spPr>
            <a:xfrm>
              <a:off x="10708359" y="4885981"/>
              <a:ext cx="646246" cy="646246"/>
            </a:xfrm>
            <a:prstGeom prst="flowChartConnector">
              <a:avLst/>
            </a:prstGeom>
            <a:solidFill>
              <a:srgbClr val="E97132">
                <a:alpha val="4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Vývojový diagram: spojnice 28">
              <a:extLst>
                <a:ext uri="{FF2B5EF4-FFF2-40B4-BE49-F238E27FC236}">
                  <a16:creationId xmlns:a16="http://schemas.microsoft.com/office/drawing/2014/main" id="{6CA6BF86-C8FF-44F3-ADA1-86C49F7A4550}"/>
                </a:ext>
              </a:extLst>
            </p:cNvPr>
            <p:cNvSpPr/>
            <p:nvPr/>
          </p:nvSpPr>
          <p:spPr>
            <a:xfrm>
              <a:off x="11281436" y="4352592"/>
              <a:ext cx="646246" cy="646246"/>
            </a:xfrm>
            <a:prstGeom prst="flowChartConnector">
              <a:avLst/>
            </a:prstGeom>
            <a:solidFill>
              <a:srgbClr val="00B0F0">
                <a:alpha val="4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Vývojový diagram: spojnice 29">
              <a:extLst>
                <a:ext uri="{FF2B5EF4-FFF2-40B4-BE49-F238E27FC236}">
                  <a16:creationId xmlns:a16="http://schemas.microsoft.com/office/drawing/2014/main" id="{A5C7688E-EB7F-4C29-86B4-DDC07AA2EE12}"/>
                </a:ext>
              </a:extLst>
            </p:cNvPr>
            <p:cNvSpPr/>
            <p:nvPr/>
          </p:nvSpPr>
          <p:spPr>
            <a:xfrm>
              <a:off x="10157486" y="5419370"/>
              <a:ext cx="646246" cy="646246"/>
            </a:xfrm>
            <a:prstGeom prst="flowChartConnector">
              <a:avLst/>
            </a:prstGeom>
            <a:solidFill>
              <a:srgbClr val="00B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Vývojový diagram: spojnice 30">
              <a:extLst>
                <a:ext uri="{FF2B5EF4-FFF2-40B4-BE49-F238E27FC236}">
                  <a16:creationId xmlns:a16="http://schemas.microsoft.com/office/drawing/2014/main" id="{B72AC710-8903-4712-A35F-1BA2F781BDA3}"/>
                </a:ext>
              </a:extLst>
            </p:cNvPr>
            <p:cNvSpPr/>
            <p:nvPr/>
          </p:nvSpPr>
          <p:spPr>
            <a:xfrm>
              <a:off x="10182223" y="5437757"/>
              <a:ext cx="604068" cy="604068"/>
            </a:xfrm>
            <a:prstGeom prst="flowChartConnector">
              <a:avLst/>
            </a:prstGeom>
            <a:solidFill>
              <a:srgbClr val="E97132">
                <a:alpha val="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" name="Vývojový diagram: spojnice 31">
              <a:extLst>
                <a:ext uri="{FF2B5EF4-FFF2-40B4-BE49-F238E27FC236}">
                  <a16:creationId xmlns:a16="http://schemas.microsoft.com/office/drawing/2014/main" id="{BFB2B5DE-4023-4624-8B65-0491DA59C698}"/>
                </a:ext>
              </a:extLst>
            </p:cNvPr>
            <p:cNvSpPr/>
            <p:nvPr/>
          </p:nvSpPr>
          <p:spPr>
            <a:xfrm>
              <a:off x="9585974" y="4890762"/>
              <a:ext cx="646246" cy="646246"/>
            </a:xfrm>
            <a:prstGeom prst="flowChartConnector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Vývojový diagram: spojnice 32">
              <a:extLst>
                <a:ext uri="{FF2B5EF4-FFF2-40B4-BE49-F238E27FC236}">
                  <a16:creationId xmlns:a16="http://schemas.microsoft.com/office/drawing/2014/main" id="{396F33CE-58EA-4EF7-A4B4-310696384BB2}"/>
                </a:ext>
              </a:extLst>
            </p:cNvPr>
            <p:cNvSpPr/>
            <p:nvPr/>
          </p:nvSpPr>
          <p:spPr>
            <a:xfrm>
              <a:off x="9044304" y="4362154"/>
              <a:ext cx="646246" cy="646246"/>
            </a:xfrm>
            <a:prstGeom prst="flowChartConnector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19" name="Vývojový diagram: spojnice 18">
            <a:extLst>
              <a:ext uri="{FF2B5EF4-FFF2-40B4-BE49-F238E27FC236}">
                <a16:creationId xmlns:a16="http://schemas.microsoft.com/office/drawing/2014/main" id="{626C7061-1784-41BA-894B-5B4DACD9AAAB}"/>
              </a:ext>
            </a:extLst>
          </p:cNvPr>
          <p:cNvSpPr/>
          <p:nvPr/>
        </p:nvSpPr>
        <p:spPr>
          <a:xfrm>
            <a:off x="11547409" y="4618565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Vývojový diagram: spojnice 19">
            <a:extLst>
              <a:ext uri="{FF2B5EF4-FFF2-40B4-BE49-F238E27FC236}">
                <a16:creationId xmlns:a16="http://schemas.microsoft.com/office/drawing/2014/main" id="{82AC7631-9FC9-455A-A1E6-123AB388D511}"/>
              </a:ext>
            </a:extLst>
          </p:cNvPr>
          <p:cNvSpPr/>
          <p:nvPr/>
        </p:nvSpPr>
        <p:spPr>
          <a:xfrm>
            <a:off x="11547409" y="4618565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Vývojový diagram: spojnice 20">
            <a:extLst>
              <a:ext uri="{FF2B5EF4-FFF2-40B4-BE49-F238E27FC236}">
                <a16:creationId xmlns:a16="http://schemas.microsoft.com/office/drawing/2014/main" id="{F774F919-AA55-4BFD-B5F0-0C8F6C649864}"/>
              </a:ext>
            </a:extLst>
          </p:cNvPr>
          <p:cNvSpPr/>
          <p:nvPr/>
        </p:nvSpPr>
        <p:spPr>
          <a:xfrm>
            <a:off x="11547409" y="4618565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Vývojový diagram: spojnice 21">
            <a:extLst>
              <a:ext uri="{FF2B5EF4-FFF2-40B4-BE49-F238E27FC236}">
                <a16:creationId xmlns:a16="http://schemas.microsoft.com/office/drawing/2014/main" id="{5BFD7AC4-B905-4E06-A162-9CA081CCE5BC}"/>
              </a:ext>
            </a:extLst>
          </p:cNvPr>
          <p:cNvSpPr/>
          <p:nvPr/>
        </p:nvSpPr>
        <p:spPr>
          <a:xfrm>
            <a:off x="11547409" y="4618565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ývojový diagram: spojnice 11">
            <a:extLst>
              <a:ext uri="{FF2B5EF4-FFF2-40B4-BE49-F238E27FC236}">
                <a16:creationId xmlns:a16="http://schemas.microsoft.com/office/drawing/2014/main" id="{70856DA3-A40D-4E1F-8685-5FAB9301C11A}"/>
              </a:ext>
            </a:extLst>
          </p:cNvPr>
          <p:cNvSpPr/>
          <p:nvPr/>
        </p:nvSpPr>
        <p:spPr>
          <a:xfrm>
            <a:off x="10423459" y="5666315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Vývojový diagram: spojnice 14">
            <a:extLst>
              <a:ext uri="{FF2B5EF4-FFF2-40B4-BE49-F238E27FC236}">
                <a16:creationId xmlns:a16="http://schemas.microsoft.com/office/drawing/2014/main" id="{5A7C68FE-5446-4C40-B45A-BA80886C27C0}"/>
              </a:ext>
            </a:extLst>
          </p:cNvPr>
          <p:cNvSpPr/>
          <p:nvPr/>
        </p:nvSpPr>
        <p:spPr>
          <a:xfrm>
            <a:off x="10423459" y="5666315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spojnice 15">
            <a:extLst>
              <a:ext uri="{FF2B5EF4-FFF2-40B4-BE49-F238E27FC236}">
                <a16:creationId xmlns:a16="http://schemas.microsoft.com/office/drawing/2014/main" id="{1319259B-B6F0-4DED-8141-291D3AC06F22}"/>
              </a:ext>
            </a:extLst>
          </p:cNvPr>
          <p:cNvSpPr/>
          <p:nvPr/>
        </p:nvSpPr>
        <p:spPr>
          <a:xfrm>
            <a:off x="10423459" y="5666315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Vývojový diagram: spojnice 16">
            <a:extLst>
              <a:ext uri="{FF2B5EF4-FFF2-40B4-BE49-F238E27FC236}">
                <a16:creationId xmlns:a16="http://schemas.microsoft.com/office/drawing/2014/main" id="{7846DDDD-0844-472D-8585-FAF7495C6746}"/>
              </a:ext>
            </a:extLst>
          </p:cNvPr>
          <p:cNvSpPr/>
          <p:nvPr/>
        </p:nvSpPr>
        <p:spPr>
          <a:xfrm>
            <a:off x="10423459" y="5666315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Vývojový diagram: spojnice 22">
            <a:extLst>
              <a:ext uri="{FF2B5EF4-FFF2-40B4-BE49-F238E27FC236}">
                <a16:creationId xmlns:a16="http://schemas.microsoft.com/office/drawing/2014/main" id="{CA1BC15C-A673-42BB-8E75-3C34B5BA717A}"/>
              </a:ext>
            </a:extLst>
          </p:cNvPr>
          <p:cNvSpPr/>
          <p:nvPr/>
        </p:nvSpPr>
        <p:spPr>
          <a:xfrm>
            <a:off x="10971147" y="5194828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Vývojový diagram: spojnice 23">
            <a:extLst>
              <a:ext uri="{FF2B5EF4-FFF2-40B4-BE49-F238E27FC236}">
                <a16:creationId xmlns:a16="http://schemas.microsoft.com/office/drawing/2014/main" id="{E66CFD89-8F92-4931-87A7-AA9EE71F232E}"/>
              </a:ext>
            </a:extLst>
          </p:cNvPr>
          <p:cNvSpPr/>
          <p:nvPr/>
        </p:nvSpPr>
        <p:spPr>
          <a:xfrm>
            <a:off x="10971147" y="5194828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Vývojový diagram: spojnice 24">
            <a:extLst>
              <a:ext uri="{FF2B5EF4-FFF2-40B4-BE49-F238E27FC236}">
                <a16:creationId xmlns:a16="http://schemas.microsoft.com/office/drawing/2014/main" id="{D226FCB1-E643-4D91-B1CD-461E9C6FDD74}"/>
              </a:ext>
            </a:extLst>
          </p:cNvPr>
          <p:cNvSpPr/>
          <p:nvPr/>
        </p:nvSpPr>
        <p:spPr>
          <a:xfrm>
            <a:off x="10971147" y="5194828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Vývojový diagram: spojnice 27">
            <a:extLst>
              <a:ext uri="{FF2B5EF4-FFF2-40B4-BE49-F238E27FC236}">
                <a16:creationId xmlns:a16="http://schemas.microsoft.com/office/drawing/2014/main" id="{9215A7EC-64C4-46A9-93E4-41265BC05168}"/>
              </a:ext>
            </a:extLst>
          </p:cNvPr>
          <p:cNvSpPr/>
          <p:nvPr/>
        </p:nvSpPr>
        <p:spPr>
          <a:xfrm>
            <a:off x="10971147" y="5194828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52D9B1D-48B5-4E7F-9C33-8F74E9E49676}"/>
              </a:ext>
            </a:extLst>
          </p:cNvPr>
          <p:cNvSpPr txBox="1"/>
          <p:nvPr/>
        </p:nvSpPr>
        <p:spPr>
          <a:xfrm>
            <a:off x="3439294" y="4105323"/>
            <a:ext cx="57475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aplikace pro komunikaci mezi lidmi</a:t>
            </a:r>
          </a:p>
        </p:txBody>
      </p:sp>
      <p:grpSp>
        <p:nvGrpSpPr>
          <p:cNvPr id="34" name="Skupina 33">
            <a:extLst>
              <a:ext uri="{FF2B5EF4-FFF2-40B4-BE49-F238E27FC236}">
                <a16:creationId xmlns:a16="http://schemas.microsoft.com/office/drawing/2014/main" id="{25F1BE18-CA2B-B68F-F4F6-FD7A15FA030D}"/>
              </a:ext>
            </a:extLst>
          </p:cNvPr>
          <p:cNvGrpSpPr/>
          <p:nvPr/>
        </p:nvGrpSpPr>
        <p:grpSpPr>
          <a:xfrm rot="17342944">
            <a:off x="5082152" y="-1900916"/>
            <a:ext cx="5607634" cy="5607634"/>
            <a:chOff x="5923637" y="-6624334"/>
            <a:chExt cx="5607634" cy="5607634"/>
          </a:xfrm>
        </p:grpSpPr>
        <p:sp>
          <p:nvSpPr>
            <p:cNvPr id="36" name="Ovál 35">
              <a:extLst>
                <a:ext uri="{FF2B5EF4-FFF2-40B4-BE49-F238E27FC236}">
                  <a16:creationId xmlns:a16="http://schemas.microsoft.com/office/drawing/2014/main" id="{4DA03E2C-D781-91A6-D35E-A7BB1A8DD6B5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994B1581-B65A-BA0D-1A8E-55A85E12D025}"/>
                </a:ext>
              </a:extLst>
            </p:cNvPr>
            <p:cNvSpPr txBox="1"/>
            <p:nvPr/>
          </p:nvSpPr>
          <p:spPr>
            <a:xfrm rot="4170871">
              <a:off x="6218816" y="-4699529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Co to je ?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F0D7B6C6-10FA-EEDF-00CB-C542811BA561}"/>
                </a:ext>
              </a:extLst>
            </p:cNvPr>
            <p:cNvSpPr txBox="1"/>
            <p:nvPr/>
          </p:nvSpPr>
          <p:spPr>
            <a:xfrm rot="14981119">
              <a:off x="8034944" y="-5326134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Funkce</a:t>
              </a:r>
            </a:p>
          </p:txBody>
        </p:sp>
      </p:grp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792CBFF3-0A17-4496-30B9-80EE7EE4C02B}"/>
              </a:ext>
            </a:extLst>
          </p:cNvPr>
          <p:cNvSpPr txBox="1"/>
          <p:nvPr/>
        </p:nvSpPr>
        <p:spPr>
          <a:xfrm>
            <a:off x="-3744197" y="6074253"/>
            <a:ext cx="57475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 err="1">
                <a:solidFill>
                  <a:schemeClr val="bg1"/>
                </a:solidFill>
              </a:rPr>
              <a:t>zakladání</a:t>
            </a:r>
            <a:endParaRPr lang="cs-CZ" sz="4400" dirty="0">
              <a:solidFill>
                <a:schemeClr val="bg1"/>
              </a:solidFill>
            </a:endParaRPr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3AC8F76E-F007-5B6F-4B5C-806D5805BB84}"/>
              </a:ext>
            </a:extLst>
          </p:cNvPr>
          <p:cNvSpPr txBox="1"/>
          <p:nvPr/>
        </p:nvSpPr>
        <p:spPr>
          <a:xfrm>
            <a:off x="-2934775" y="4810107"/>
            <a:ext cx="116186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posílání</a:t>
            </a:r>
            <a:endParaRPr lang="cs-CZ" sz="4400" dirty="0"/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B8C2E6AB-23F6-BC5A-C650-9B6A9309CECC}"/>
              </a:ext>
            </a:extLst>
          </p:cNvPr>
          <p:cNvSpPr txBox="1"/>
          <p:nvPr/>
        </p:nvSpPr>
        <p:spPr>
          <a:xfrm>
            <a:off x="12192000" y="3526194"/>
            <a:ext cx="10022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zpráv, </a:t>
            </a:r>
            <a:endParaRPr lang="cs-CZ" sz="4400" dirty="0"/>
          </a:p>
        </p:txBody>
      </p:sp>
      <p:sp>
        <p:nvSpPr>
          <p:cNvPr id="45" name="TextovéPole 44">
            <a:extLst>
              <a:ext uri="{FF2B5EF4-FFF2-40B4-BE49-F238E27FC236}">
                <a16:creationId xmlns:a16="http://schemas.microsoft.com/office/drawing/2014/main" id="{CAFD6EDC-9F22-DB43-08B8-54CB63765028}"/>
              </a:ext>
            </a:extLst>
          </p:cNvPr>
          <p:cNvSpPr txBox="1"/>
          <p:nvPr/>
        </p:nvSpPr>
        <p:spPr>
          <a:xfrm>
            <a:off x="0" y="7011035"/>
            <a:ext cx="100221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souborů</a:t>
            </a:r>
          </a:p>
        </p:txBody>
      </p:sp>
      <p:sp>
        <p:nvSpPr>
          <p:cNvPr id="47" name="TextovéPole 46">
            <a:extLst>
              <a:ext uri="{FF2B5EF4-FFF2-40B4-BE49-F238E27FC236}">
                <a16:creationId xmlns:a16="http://schemas.microsoft.com/office/drawing/2014/main" id="{A00ED089-1CAE-54C7-280E-2A9184F86E3D}"/>
              </a:ext>
            </a:extLst>
          </p:cNvPr>
          <p:cNvSpPr txBox="1"/>
          <p:nvPr/>
        </p:nvSpPr>
        <p:spPr>
          <a:xfrm>
            <a:off x="9454178" y="6952376"/>
            <a:ext cx="102543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skupin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81827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6 -0.00162 L 0.00104 -0.08542 C 0.00195 -0.10417 -0.00222 -0.12245 -0.00977 -0.1368 C -0.01862 -0.15347 -0.02839 -0.16204 -0.03894 -0.16134 L -0.08659 -0.16505 " pathEditMode="fixed" rAng="13620000" ptsTypes="AAAAA">
                                      <p:cBhvr>
                                        <p:cTn id="4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090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7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0013 -0.00023 L 0.00182 -0.08403 C 0.00273 -0.10278 -0.00144 -0.12106 -0.00899 -0.13542 C -0.01784 -0.15208 -0.02761 -0.16065 -0.03816 -0.15995 L -0.08581 -0.16366 " pathEditMode="fixed" rAng="13620000" ptsTypes="AAAAA">
                                      <p:cBhvr>
                                        <p:cTn id="4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090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7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1.11111E-6 L 0.00169 -0.0838 C 0.0026 -0.10255 -0.00157 -0.12083 -0.00912 -0.13518 C -0.01797 -0.15185 -0.02774 -0.16042 -0.03828 -0.15972 L -0.08594 -0.16342 " pathEditMode="fixed" rAng="13620000" ptsTypes="AAAAA">
                                      <p:cBhvr>
                                        <p:cTn id="4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090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66 -0.00023 L 0.00104 -0.08403 C 0.00195 -0.10278 -0.00222 -0.12106 -0.00977 -0.13542 C -0.01862 -0.15208 -0.02839 -0.16065 -0.03894 -0.15995 L -0.08659 -0.16366 " pathEditMode="fixed" rAng="13620000" ptsTypes="AAAAA">
                                      <p:cBhvr>
                                        <p:cTn id="50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0903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4231 -0.01435 C -0.05169 -0.01828 -0.06354 -0.01551 -0.07526 -0.00856 C -0.08906 -2.96296E-6 -0.09922 0.01088 -0.10442 0.02385 L -0.13424 0.08172 " pathEditMode="fixed" rAng="9660000" ptsTypes="AAAAA">
                                      <p:cBhvr>
                                        <p:cTn id="5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69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13 -0.00023 L -0.04231 -0.01435 C -0.05169 -0.01828 -0.06354 -0.01551 -0.07526 -0.00856 C -0.08906 -2.96296E-6 -0.09922 0.01088 -0.10442 0.02385 L -0.13424 0.08172 " pathEditMode="fixed" rAng="9660000" ptsTypes="AAAAA">
                                      <p:cBhvr>
                                        <p:cTn id="54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13 -0.00023 L -0.04231 -0.01435 C -0.05169 -0.01828 -0.06354 -0.01551 -0.07526 -0.00856 C -0.08906 -2.96296E-6 -0.09922 0.01088 -0.10442 0.02385 L -0.13424 0.08172 " pathEditMode="fixed" rAng="9660000" ptsTypes="AAAAA">
                                      <p:cBhvr>
                                        <p:cTn id="56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69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7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0013 -0.00023 L -0.04231 -0.01435 C -0.05169 -0.01828 -0.06354 -0.01551 -0.07526 -0.00856 C -0.08906 -2.96296E-6 -0.09922 0.01088 -0.10442 0.02385 L -0.13424 0.08172 " pathEditMode="fixed" rAng="9660000" ptsTypes="AAAAA">
                                      <p:cBhvr>
                                        <p:cTn id="58" dur="3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169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96296E-6 L -0.02162 0.00348 C -0.02682 0.00278 -0.03203 0.00764 -0.03633 0.01227 C -0.0401 0.02176 -0.04232 0.03033 -0.04193 0.03959 L -0.04284 0.07986 " pathEditMode="fixed" rAng="8040000" ptsTypes="AAAAA">
                                      <p:cBhvr>
                                        <p:cTn id="60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26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37" presetClass="path" presetSubtype="0" repeatCount="indefinite" accel="50000" de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6.25E-7 -2.96296E-6 L -0.02162 0.00348 C -0.02682 0.00278 -0.03203 0.00764 -0.03633 0.01227 C -0.0401 0.02176 -0.04232 0.03033 -0.04193 0.03959 L -0.04284 0.07986 " pathEditMode="fixed" rAng="8040000" ptsTypes="AAAAA">
                                      <p:cBhvr>
                                        <p:cTn id="62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268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7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6.25E-7 -2.96296E-6 L -0.02162 0.00348 C -0.02682 0.00278 -0.03203 0.00764 -0.03633 0.01227 C -0.0401 0.02176 -0.04232 0.03033 -0.04193 0.03959 L -0.04284 0.07986 " pathEditMode="fixed" rAng="8040000" ptsTypes="AAAAA">
                                      <p:cBhvr>
                                        <p:cTn id="6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2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repeatCount="indefinite" accel="50000" decel="50000" autoRev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6.25E-7 -2.96296E-6 L -0.02162 0.00348 C -0.02682 0.00278 -0.03203 0.00764 -0.03633 0.01227 C -0.0401 0.02176 -0.04232 0.03033 -0.04193 0.03959 L -0.04284 0.07986 " pathEditMode="fixed" rAng="8040000" ptsTypes="AAAAA">
                                      <p:cBhvr>
                                        <p:cTn id="6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CB73D-B442-A4B6-8559-227A6B51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ál 26">
            <a:extLst>
              <a:ext uri="{FF2B5EF4-FFF2-40B4-BE49-F238E27FC236}">
                <a16:creationId xmlns:a16="http://schemas.microsoft.com/office/drawing/2014/main" id="{73ECBEDF-B8C6-8662-D68F-3964A4B884F9}"/>
              </a:ext>
            </a:extLst>
          </p:cNvPr>
          <p:cNvSpPr/>
          <p:nvPr/>
        </p:nvSpPr>
        <p:spPr>
          <a:xfrm rot="10048242">
            <a:off x="-7205113" y="-8752376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E58931CE-8E75-38CD-A24F-0B526EC02AA7}"/>
              </a:ext>
            </a:extLst>
          </p:cNvPr>
          <p:cNvSpPr/>
          <p:nvPr/>
        </p:nvSpPr>
        <p:spPr>
          <a:xfrm rot="19419379">
            <a:off x="-7205113" y="-875237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9077012-8F1E-4D27-B121-AD7EAE69EEE4}"/>
              </a:ext>
            </a:extLst>
          </p:cNvPr>
          <p:cNvGrpSpPr/>
          <p:nvPr/>
        </p:nvGrpSpPr>
        <p:grpSpPr>
          <a:xfrm rot="4248219">
            <a:off x="13206690" y="4797337"/>
            <a:ext cx="4707841" cy="3695655"/>
            <a:chOff x="8120339" y="3767688"/>
            <a:chExt cx="4707841" cy="3695655"/>
          </a:xfrm>
        </p:grpSpPr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F54BA376-AB63-4F5B-AF26-8A76474A9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3833" y1="47771" x2="25500" y2="36093"/>
                          <a14:foregroundMark x1="26000" y1="22505" x2="28833" y2="20594"/>
                          <a14:foregroundMark x1="40333" y1="38217" x2="40333" y2="38217"/>
                          <a14:foregroundMark x1="53833" y1="19108" x2="53833" y2="19108"/>
                          <a14:foregroundMark x1="62333" y1="38641" x2="62333" y2="38641"/>
                          <a14:foregroundMark x1="76333" y1="25902" x2="76333" y2="25902"/>
                          <a14:foregroundMark x1="77333" y1="41614" x2="77333" y2="41614"/>
                          <a14:foregroundMark x1="51667" y1="39278" x2="51667" y2="39278"/>
                          <a14:foregroundMark x1="36833" y1="60085" x2="36833" y2="60085"/>
                          <a14:foregroundMark x1="48333" y1="54140" x2="48333" y2="54140"/>
                          <a14:foregroundMark x1="68000" y1="58174" x2="68000" y2="581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0339" y="3767688"/>
              <a:ext cx="4707841" cy="3695655"/>
            </a:xfrm>
            <a:prstGeom prst="rect">
              <a:avLst/>
            </a:prstGeom>
          </p:spPr>
        </p:pic>
        <p:sp>
          <p:nvSpPr>
            <p:cNvPr id="13" name="Vývojový diagram: spojnice 12">
              <a:extLst>
                <a:ext uri="{FF2B5EF4-FFF2-40B4-BE49-F238E27FC236}">
                  <a16:creationId xmlns:a16="http://schemas.microsoft.com/office/drawing/2014/main" id="{681EC402-28E0-45C7-945D-AB41AF3E2C4D}"/>
                </a:ext>
              </a:extLst>
            </p:cNvPr>
            <p:cNvSpPr/>
            <p:nvPr/>
          </p:nvSpPr>
          <p:spPr>
            <a:xfrm>
              <a:off x="10708359" y="4885981"/>
              <a:ext cx="646246" cy="646246"/>
            </a:xfrm>
            <a:prstGeom prst="flowChartConnector">
              <a:avLst/>
            </a:prstGeom>
            <a:solidFill>
              <a:srgbClr val="E97132">
                <a:alpha val="4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9" name="Vývojový diagram: spojnice 28">
              <a:extLst>
                <a:ext uri="{FF2B5EF4-FFF2-40B4-BE49-F238E27FC236}">
                  <a16:creationId xmlns:a16="http://schemas.microsoft.com/office/drawing/2014/main" id="{6CA6BF86-C8FF-44F3-ADA1-86C49F7A4550}"/>
                </a:ext>
              </a:extLst>
            </p:cNvPr>
            <p:cNvSpPr/>
            <p:nvPr/>
          </p:nvSpPr>
          <p:spPr>
            <a:xfrm>
              <a:off x="11281436" y="4352592"/>
              <a:ext cx="646246" cy="646246"/>
            </a:xfrm>
            <a:prstGeom prst="flowChartConnector">
              <a:avLst/>
            </a:prstGeom>
            <a:solidFill>
              <a:srgbClr val="00B0F0">
                <a:alpha val="4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0" name="Vývojový diagram: spojnice 29">
              <a:extLst>
                <a:ext uri="{FF2B5EF4-FFF2-40B4-BE49-F238E27FC236}">
                  <a16:creationId xmlns:a16="http://schemas.microsoft.com/office/drawing/2014/main" id="{A5C7688E-EB7F-4C29-86B4-DDC07AA2EE12}"/>
                </a:ext>
              </a:extLst>
            </p:cNvPr>
            <p:cNvSpPr/>
            <p:nvPr/>
          </p:nvSpPr>
          <p:spPr>
            <a:xfrm>
              <a:off x="10157486" y="5419370"/>
              <a:ext cx="646246" cy="646246"/>
            </a:xfrm>
            <a:prstGeom prst="flowChartConnector">
              <a:avLst/>
            </a:prstGeom>
            <a:solidFill>
              <a:srgbClr val="00B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1" name="Vývojový diagram: spojnice 30">
              <a:extLst>
                <a:ext uri="{FF2B5EF4-FFF2-40B4-BE49-F238E27FC236}">
                  <a16:creationId xmlns:a16="http://schemas.microsoft.com/office/drawing/2014/main" id="{B72AC710-8903-4712-A35F-1BA2F781BDA3}"/>
                </a:ext>
              </a:extLst>
            </p:cNvPr>
            <p:cNvSpPr/>
            <p:nvPr/>
          </p:nvSpPr>
          <p:spPr>
            <a:xfrm>
              <a:off x="10182223" y="5437757"/>
              <a:ext cx="604068" cy="604068"/>
            </a:xfrm>
            <a:prstGeom prst="flowChartConnector">
              <a:avLst/>
            </a:prstGeom>
            <a:solidFill>
              <a:srgbClr val="E97132">
                <a:alpha val="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2" name="Vývojový diagram: spojnice 31">
              <a:extLst>
                <a:ext uri="{FF2B5EF4-FFF2-40B4-BE49-F238E27FC236}">
                  <a16:creationId xmlns:a16="http://schemas.microsoft.com/office/drawing/2014/main" id="{BFB2B5DE-4023-4624-8B65-0491DA59C698}"/>
                </a:ext>
              </a:extLst>
            </p:cNvPr>
            <p:cNvSpPr/>
            <p:nvPr/>
          </p:nvSpPr>
          <p:spPr>
            <a:xfrm>
              <a:off x="9585974" y="4890762"/>
              <a:ext cx="646246" cy="646246"/>
            </a:xfrm>
            <a:prstGeom prst="flowChartConnector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3" name="Vývojový diagram: spojnice 32">
              <a:extLst>
                <a:ext uri="{FF2B5EF4-FFF2-40B4-BE49-F238E27FC236}">
                  <a16:creationId xmlns:a16="http://schemas.microsoft.com/office/drawing/2014/main" id="{396F33CE-58EA-4EF7-A4B4-310696384BB2}"/>
                </a:ext>
              </a:extLst>
            </p:cNvPr>
            <p:cNvSpPr/>
            <p:nvPr/>
          </p:nvSpPr>
          <p:spPr>
            <a:xfrm>
              <a:off x="9044304" y="4362154"/>
              <a:ext cx="646246" cy="646246"/>
            </a:xfrm>
            <a:prstGeom prst="flowChartConnector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19" name="Vývojový diagram: spojnice 18">
            <a:extLst>
              <a:ext uri="{FF2B5EF4-FFF2-40B4-BE49-F238E27FC236}">
                <a16:creationId xmlns:a16="http://schemas.microsoft.com/office/drawing/2014/main" id="{626C7061-1784-41BA-894B-5B4DACD9AAAB}"/>
              </a:ext>
            </a:extLst>
          </p:cNvPr>
          <p:cNvSpPr/>
          <p:nvPr/>
        </p:nvSpPr>
        <p:spPr>
          <a:xfrm rot="4248219">
            <a:off x="14747810" y="5938987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Vývojový diagram: spojnice 19">
            <a:extLst>
              <a:ext uri="{FF2B5EF4-FFF2-40B4-BE49-F238E27FC236}">
                <a16:creationId xmlns:a16="http://schemas.microsoft.com/office/drawing/2014/main" id="{82AC7631-9FC9-455A-A1E6-123AB388D511}"/>
              </a:ext>
            </a:extLst>
          </p:cNvPr>
          <p:cNvSpPr/>
          <p:nvPr/>
        </p:nvSpPr>
        <p:spPr>
          <a:xfrm rot="4248219">
            <a:off x="14747810" y="5938987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Vývojový diagram: spojnice 20">
            <a:extLst>
              <a:ext uri="{FF2B5EF4-FFF2-40B4-BE49-F238E27FC236}">
                <a16:creationId xmlns:a16="http://schemas.microsoft.com/office/drawing/2014/main" id="{F774F919-AA55-4BFD-B5F0-0C8F6C649864}"/>
              </a:ext>
            </a:extLst>
          </p:cNvPr>
          <p:cNvSpPr/>
          <p:nvPr/>
        </p:nvSpPr>
        <p:spPr>
          <a:xfrm rot="4248219">
            <a:off x="14747810" y="5938987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Vývojový diagram: spojnice 21">
            <a:extLst>
              <a:ext uri="{FF2B5EF4-FFF2-40B4-BE49-F238E27FC236}">
                <a16:creationId xmlns:a16="http://schemas.microsoft.com/office/drawing/2014/main" id="{5BFD7AC4-B905-4E06-A162-9CA081CCE5BC}"/>
              </a:ext>
            </a:extLst>
          </p:cNvPr>
          <p:cNvSpPr/>
          <p:nvPr/>
        </p:nvSpPr>
        <p:spPr>
          <a:xfrm rot="4248219">
            <a:off x="14747810" y="5938987"/>
            <a:ext cx="114300" cy="114300"/>
          </a:xfrm>
          <a:prstGeom prst="flowChartConnector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Vývojový diagram: spojnice 11">
            <a:extLst>
              <a:ext uri="{FF2B5EF4-FFF2-40B4-BE49-F238E27FC236}">
                <a16:creationId xmlns:a16="http://schemas.microsoft.com/office/drawing/2014/main" id="{70856DA3-A40D-4E1F-8685-5FAB9301C11A}"/>
              </a:ext>
            </a:extLst>
          </p:cNvPr>
          <p:cNvSpPr/>
          <p:nvPr/>
        </p:nvSpPr>
        <p:spPr>
          <a:xfrm rot="4248219">
            <a:off x="13623860" y="6986737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Vývojový diagram: spojnice 14">
            <a:extLst>
              <a:ext uri="{FF2B5EF4-FFF2-40B4-BE49-F238E27FC236}">
                <a16:creationId xmlns:a16="http://schemas.microsoft.com/office/drawing/2014/main" id="{5A7C68FE-5446-4C40-B45A-BA80886C27C0}"/>
              </a:ext>
            </a:extLst>
          </p:cNvPr>
          <p:cNvSpPr/>
          <p:nvPr/>
        </p:nvSpPr>
        <p:spPr>
          <a:xfrm rot="4248219">
            <a:off x="13623860" y="6986737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Vývojový diagram: spojnice 15">
            <a:extLst>
              <a:ext uri="{FF2B5EF4-FFF2-40B4-BE49-F238E27FC236}">
                <a16:creationId xmlns:a16="http://schemas.microsoft.com/office/drawing/2014/main" id="{1319259B-B6F0-4DED-8141-291D3AC06F22}"/>
              </a:ext>
            </a:extLst>
          </p:cNvPr>
          <p:cNvSpPr/>
          <p:nvPr/>
        </p:nvSpPr>
        <p:spPr>
          <a:xfrm rot="4248219">
            <a:off x="13623860" y="6986737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Vývojový diagram: spojnice 16">
            <a:extLst>
              <a:ext uri="{FF2B5EF4-FFF2-40B4-BE49-F238E27FC236}">
                <a16:creationId xmlns:a16="http://schemas.microsoft.com/office/drawing/2014/main" id="{7846DDDD-0844-472D-8585-FAF7495C6746}"/>
              </a:ext>
            </a:extLst>
          </p:cNvPr>
          <p:cNvSpPr/>
          <p:nvPr/>
        </p:nvSpPr>
        <p:spPr>
          <a:xfrm rot="4248219">
            <a:off x="13623860" y="6986737"/>
            <a:ext cx="114300" cy="114300"/>
          </a:xfrm>
          <a:prstGeom prst="flowChartConnector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Vývojový diagram: spojnice 22">
            <a:extLst>
              <a:ext uri="{FF2B5EF4-FFF2-40B4-BE49-F238E27FC236}">
                <a16:creationId xmlns:a16="http://schemas.microsoft.com/office/drawing/2014/main" id="{CA1BC15C-A673-42BB-8E75-3C34B5BA717A}"/>
              </a:ext>
            </a:extLst>
          </p:cNvPr>
          <p:cNvSpPr/>
          <p:nvPr/>
        </p:nvSpPr>
        <p:spPr>
          <a:xfrm rot="4248219">
            <a:off x="14171548" y="6515250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Vývojový diagram: spojnice 23">
            <a:extLst>
              <a:ext uri="{FF2B5EF4-FFF2-40B4-BE49-F238E27FC236}">
                <a16:creationId xmlns:a16="http://schemas.microsoft.com/office/drawing/2014/main" id="{E66CFD89-8F92-4931-87A7-AA9EE71F232E}"/>
              </a:ext>
            </a:extLst>
          </p:cNvPr>
          <p:cNvSpPr/>
          <p:nvPr/>
        </p:nvSpPr>
        <p:spPr>
          <a:xfrm rot="4248219">
            <a:off x="14171548" y="6515250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Vývojový diagram: spojnice 24">
            <a:extLst>
              <a:ext uri="{FF2B5EF4-FFF2-40B4-BE49-F238E27FC236}">
                <a16:creationId xmlns:a16="http://schemas.microsoft.com/office/drawing/2014/main" id="{D226FCB1-E643-4D91-B1CD-461E9C6FDD74}"/>
              </a:ext>
            </a:extLst>
          </p:cNvPr>
          <p:cNvSpPr/>
          <p:nvPr/>
        </p:nvSpPr>
        <p:spPr>
          <a:xfrm rot="4248219">
            <a:off x="14171548" y="6515250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Vývojový diagram: spojnice 27">
            <a:extLst>
              <a:ext uri="{FF2B5EF4-FFF2-40B4-BE49-F238E27FC236}">
                <a16:creationId xmlns:a16="http://schemas.microsoft.com/office/drawing/2014/main" id="{9215A7EC-64C4-46A9-93E4-41265BC05168}"/>
              </a:ext>
            </a:extLst>
          </p:cNvPr>
          <p:cNvSpPr/>
          <p:nvPr/>
        </p:nvSpPr>
        <p:spPr>
          <a:xfrm rot="4248219">
            <a:off x="14171548" y="6515250"/>
            <a:ext cx="114300" cy="114300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052D9B1D-48B5-4E7F-9C33-8F74E9E49676}"/>
              </a:ext>
            </a:extLst>
          </p:cNvPr>
          <p:cNvSpPr txBox="1"/>
          <p:nvPr/>
        </p:nvSpPr>
        <p:spPr>
          <a:xfrm>
            <a:off x="2252849" y="7043643"/>
            <a:ext cx="57475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aplikace pro komunikaci mezi lidmi</a:t>
            </a:r>
          </a:p>
        </p:txBody>
      </p:sp>
      <p:pic>
        <p:nvPicPr>
          <p:cNvPr id="34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2EE7CC34-09A2-4D82-B5ED-CFEFC2F5D9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7959" y1="33776" x2="73633" y2="52755"/>
                        <a14:foregroundMark x1="74449" y1="52245" x2="71102" y2="32857"/>
                        <a14:foregroundMark x1="71102" y1="32857" x2="70122" y2="30408"/>
                        <a14:foregroundMark x1="73306" y1="28776" x2="64571" y2="29796"/>
                        <a14:foregroundMark x1="64571" y1="29796" x2="55837" y2="36122"/>
                        <a14:foregroundMark x1="55837" y1="36122" x2="55837" y2="36224"/>
                        <a14:foregroundMark x1="59837" y1="25408" x2="53224" y2="30204"/>
                        <a14:foregroundMark x1="53143" y1="26633" x2="53143" y2="26633"/>
                        <a14:foregroundMark x1="52816" y1="26020" x2="52816" y2="26020"/>
                        <a14:foregroundMark x1="52816" y1="27755" x2="51020" y2="49796"/>
                        <a14:foregroundMark x1="51020" y1="49796" x2="56898" y2="56531"/>
                        <a14:foregroundMark x1="56898" y1="56531" x2="68327" y2="57857"/>
                        <a14:foregroundMark x1="68327" y1="57857" x2="75429" y2="48980"/>
                        <a14:foregroundMark x1="75429" y1="48980" x2="76571" y2="31020"/>
                        <a14:foregroundMark x1="76571" y1="31020" x2="66857" y2="22857"/>
                        <a14:foregroundMark x1="66857" y1="22857" x2="64653" y2="22347"/>
                        <a14:backgroundMark x1="41143" y1="35102" x2="31510" y2="52449"/>
                        <a14:backgroundMark x1="31510" y1="52449" x2="28163" y2="68571"/>
                        <a14:backgroundMark x1="28163" y1="68571" x2="27673" y2="64184"/>
                        <a14:backgroundMark x1="21306" y1="36224" x2="39755" y2="66633"/>
                        <a14:backgroundMark x1="31429" y1="47755" x2="22694" y2="53163"/>
                        <a14:backgroundMark x1="22694" y1="53163" x2="31429" y2="52245"/>
                        <a14:backgroundMark x1="31429" y1="52245" x2="31184" y2="43980"/>
                        <a14:backgroundMark x1="31184" y1="43980" x2="38367" y2="50204"/>
                        <a14:backgroundMark x1="38367" y1="50204" x2="41143" y2="64898"/>
                        <a14:backgroundMark x1="41143" y1="64898" x2="35265" y2="77551"/>
                        <a14:backgroundMark x1="35265" y1="77551" x2="47265" y2="83469"/>
                        <a14:backgroundMark x1="47265" y1="83469" x2="44082" y2="70918"/>
                        <a14:backgroundMark x1="44082" y1="70918" x2="57959" y2="73776"/>
                        <a14:backgroundMark x1="57959" y1="73776" x2="49061" y2="66122"/>
                        <a14:backgroundMark x1="49061" y1="66122" x2="60898" y2="78367"/>
                        <a14:backgroundMark x1="60898" y1="78367" x2="48898" y2="81939"/>
                        <a14:backgroundMark x1="48898" y1="81939" x2="43755" y2="80612"/>
                        <a14:backgroundMark x1="37388" y1="32449" x2="43918" y2="53469"/>
                        <a14:backgroundMark x1="43918" y1="53469" x2="34857" y2="34388"/>
                        <a14:backgroundMark x1="34857" y1="34388" x2="23347" y2="47449"/>
                        <a14:backgroundMark x1="23347" y1="47449" x2="30857" y2="55612"/>
                        <a14:backgroundMark x1="30857" y1="55612" x2="26286" y2="51429"/>
                        <a14:backgroundMark x1="26286" y1="51429" x2="32082" y2="62449"/>
                        <a14:backgroundMark x1="32082" y1="62449" x2="37959" y2="66224"/>
                        <a14:backgroundMark x1="37959" y1="66224" x2="37388" y2="67857"/>
                        <a14:backgroundMark x1="33959" y1="62857" x2="31265" y2="55102"/>
                        <a14:backgroundMark x1="28327" y1="43571" x2="30367" y2="62449"/>
                        <a14:backgroundMark x1="26612" y1="43367" x2="21388" y2="59388"/>
                        <a14:backgroundMark x1="21388" y1="59388" x2="20816" y2="69898"/>
                        <a14:backgroundMark x1="26204" y1="47653" x2="23592" y2="65816"/>
                        <a14:backgroundMark x1="28735" y1="47551" x2="30041" y2="66020"/>
                        <a14:backgroundMark x1="35347" y1="44796" x2="31265" y2="68980"/>
                        <a14:backgroundMark x1="35020" y1="50102" x2="34041" y2="63980"/>
                        <a14:backgroundMark x1="36653" y1="48469" x2="36653" y2="61633"/>
                        <a14:backgroundMark x1="40163" y1="47551" x2="39429" y2="61633"/>
                        <a14:backgroundMark x1="40408" y1="50306" x2="40408" y2="62347"/>
                        <a14:backgroundMark x1="39347" y1="42653" x2="39347" y2="51122"/>
                        <a14:backgroundMark x1="38449" y1="43878" x2="32327" y2="55918"/>
                        <a14:backgroundMark x1="29388" y1="45102" x2="27592" y2="57449"/>
                        <a14:backgroundMark x1="33796" y1="41429" x2="30449" y2="53061"/>
                        <a14:backgroundMark x1="31020" y1="40918" x2="30286" y2="49898"/>
                        <a14:backgroundMark x1="30367" y1="44694" x2="30367" y2="44694"/>
                        <a14:backgroundMark x1="24163" y1="46224" x2="21796" y2="45000"/>
                        <a14:backgroundMark x1="22939" y1="45000" x2="27429" y2="54898"/>
                        <a14:backgroundMark x1="28571" y1="58980" x2="29714" y2="64796"/>
                        <a14:backgroundMark x1="24327" y1="53061" x2="27918" y2="58265"/>
                        <a14:backgroundMark x1="27265" y1="58673" x2="28245" y2="65204"/>
                        <a14:backgroundMark x1="26857" y1="58673" x2="24898" y2="50102"/>
                        <a14:backgroundMark x1="42204" y1="61837" x2="43429" y2="85204"/>
                        <a14:backgroundMark x1="42041" y1="68367" x2="38776" y2="82449"/>
                        <a14:backgroundMark x1="40490" y1="64796" x2="40898" y2="74694"/>
                        <a14:backgroundMark x1="43592" y1="66939" x2="44408" y2="77551"/>
                        <a14:backgroundMark x1="45143" y1="69490" x2="49633" y2="80918"/>
                        <a14:backgroundMark x1="46204" y1="66020" x2="50776" y2="78061"/>
                        <a14:backgroundMark x1="49796" y1="65306" x2="53306" y2="79796"/>
                        <a14:backgroundMark x1="50286" y1="64388" x2="56163" y2="76837"/>
                        <a14:backgroundMark x1="54041" y1="68673" x2="54204" y2="81429"/>
                        <a14:backgroundMark x1="54694" y1="71939" x2="55265" y2="81429"/>
                        <a14:backgroundMark x1="21143" y1="43776" x2="15429" y2="66122"/>
                        <a14:backgroundMark x1="20980" y1="34694" x2="17959" y2="58571"/>
                        <a14:backgroundMark x1="38367" y1="61939" x2="40163" y2="62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3" t="15374" r="15544" b="33393"/>
          <a:stretch/>
        </p:blipFill>
        <p:spPr bwMode="auto">
          <a:xfrm>
            <a:off x="10545036" y="4014632"/>
            <a:ext cx="3255832" cy="32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AF48A9D6-17E1-72F1-F2B1-4414E2F54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939" y1="56735" x2="30204" y2="43469"/>
                        <a14:foregroundMark x1="30204" y1="43469" x2="23020" y2="45000"/>
                        <a14:foregroundMark x1="23020" y1="45000" x2="27918" y2="61837"/>
                        <a14:foregroundMark x1="27918" y1="61837" x2="32082" y2="65612"/>
                        <a14:foregroundMark x1="37061" y1="42041" x2="41224" y2="52143"/>
                        <a14:foregroundMark x1="41224" y1="52143" x2="39592" y2="61837"/>
                        <a14:foregroundMark x1="39592" y1="61837" x2="30367" y2="65204"/>
                        <a14:foregroundMark x1="30367" y1="65204" x2="23755" y2="52143"/>
                        <a14:foregroundMark x1="23755" y1="52143" x2="24490" y2="47041"/>
                        <a14:foregroundMark x1="31020" y1="45102" x2="30694" y2="58061"/>
                        <a14:foregroundMark x1="26694" y1="55714" x2="21224" y2="58469"/>
                        <a14:foregroundMark x1="16898" y1="58980" x2="16898" y2="58980"/>
                        <a14:backgroundMark x1="55510" y1="28367" x2="58449" y2="54694"/>
                        <a14:backgroundMark x1="61878" y1="19490" x2="67102" y2="51531"/>
                        <a14:backgroundMark x1="71673" y1="22245" x2="74367" y2="59490"/>
                        <a14:backgroundMark x1="72980" y1="30408" x2="70939" y2="56122"/>
                        <a14:backgroundMark x1="56408" y1="26939" x2="50449" y2="49694"/>
                        <a14:backgroundMark x1="54612" y1="26327" x2="49469" y2="47449"/>
                        <a14:backgroundMark x1="59184" y1="24490" x2="49878" y2="50816"/>
                        <a14:backgroundMark x1="60408" y1="28367" x2="56000" y2="56531"/>
                        <a14:backgroundMark x1="68000" y1="30408" x2="59837" y2="48061"/>
                        <a14:backgroundMark x1="66204" y1="24898" x2="56735" y2="53980"/>
                        <a14:backgroundMark x1="72245" y1="22857" x2="56082" y2="64286"/>
                        <a14:backgroundMark x1="76571" y1="36122" x2="66449" y2="71327"/>
                        <a14:backgroundMark x1="80245" y1="38980" x2="71102" y2="66735"/>
                        <a14:backgroundMark x1="76816" y1="37857" x2="67510" y2="56020"/>
                        <a14:backgroundMark x1="76000" y1="15408" x2="69878" y2="41020"/>
                        <a14:backgroundMark x1="77469" y1="18061" x2="85714" y2="36122"/>
                        <a14:backgroundMark x1="68245" y1="18776" x2="85306" y2="45102"/>
                        <a14:backgroundMark x1="67673" y1="23367" x2="84735" y2="41327"/>
                        <a14:backgroundMark x1="63102" y1="18980" x2="79102" y2="53163"/>
                        <a14:backgroundMark x1="66776" y1="21122" x2="71837" y2="57245"/>
                        <a14:backgroundMark x1="69469" y1="24286" x2="65469" y2="62143"/>
                        <a14:backgroundMark x1="72082" y1="18776" x2="62367" y2="45612"/>
                        <a14:backgroundMark x1="64000" y1="19286" x2="58204" y2="44694"/>
                        <a14:backgroundMark x1="64816" y1="21122" x2="58776" y2="45102"/>
                        <a14:backgroundMark x1="60000" y1="23571" x2="56816" y2="45612"/>
                        <a14:backgroundMark x1="60816" y1="29286" x2="58612" y2="45612"/>
                        <a14:backgroundMark x1="54367" y1="33571" x2="62857" y2="42551"/>
                        <a14:backgroundMark x1="62857" y1="42551" x2="58449" y2="36020"/>
                        <a14:backgroundMark x1="58449" y1="36020" x2="63265" y2="41122"/>
                        <a14:backgroundMark x1="63265" y1="41122" x2="56163" y2="46122"/>
                        <a14:backgroundMark x1="56163" y1="46122" x2="58776" y2="56020"/>
                        <a14:backgroundMark x1="58776" y1="56020" x2="52816" y2="46939"/>
                        <a14:backgroundMark x1="50367" y1="43571" x2="58449" y2="55816"/>
                        <a14:backgroundMark x1="49469" y1="41531" x2="54612" y2="54286"/>
                        <a14:backgroundMark x1="52245" y1="48367" x2="55102" y2="61122"/>
                        <a14:backgroundMark x1="53306" y1="57143" x2="53551" y2="64286"/>
                        <a14:backgroundMark x1="51837" y1="57245" x2="52980" y2="61735"/>
                        <a14:backgroundMark x1="50612" y1="50408" x2="51673" y2="56735"/>
                        <a14:backgroundMark x1="49469" y1="48163" x2="50041" y2="55102"/>
                        <a14:backgroundMark x1="46776" y1="36020" x2="48571" y2="52245"/>
                        <a14:backgroundMark x1="46939" y1="30102" x2="49143" y2="51939"/>
                        <a14:backgroundMark x1="50204" y1="22143" x2="52735" y2="45612"/>
                        <a14:backgroundMark x1="56980" y1="18163" x2="58449" y2="34082"/>
                        <a14:backgroundMark x1="60082" y1="8367" x2="62041" y2="27653"/>
                        <a14:backgroundMark x1="56571" y1="20102" x2="52816" y2="34490"/>
                        <a14:backgroundMark x1="50939" y1="17245" x2="52571" y2="31020"/>
                        <a14:backgroundMark x1="51673" y1="17857" x2="52980" y2="30204"/>
                        <a14:backgroundMark x1="55347" y1="34898" x2="60816" y2="63367"/>
                        <a14:backgroundMark x1="61714" y1="42857" x2="65714" y2="66122"/>
                        <a14:backgroundMark x1="66204" y1="45612" x2="66204" y2="64490"/>
                        <a14:backgroundMark x1="64000" y1="39286" x2="61469" y2="58776"/>
                        <a14:backgroundMark x1="61306" y1="46327" x2="60980" y2="67653"/>
                        <a14:backgroundMark x1="70367" y1="39286" x2="68980" y2="66939"/>
                        <a14:backgroundMark x1="70367" y1="40408" x2="68735" y2="61327"/>
                        <a14:backgroundMark x1="68408" y1="39694" x2="67347" y2="59694"/>
                        <a14:backgroundMark x1="66041" y1="28061" x2="66449" y2="33980"/>
                        <a14:backgroundMark x1="75184" y1="31735" x2="77551" y2="39082"/>
                        <a14:backgroundMark x1="76816" y1="33571" x2="76980" y2="47653"/>
                        <a14:backgroundMark x1="74612" y1="48367" x2="74776" y2="56020"/>
                        <a14:backgroundMark x1="75184" y1="46122" x2="75837" y2="58163"/>
                        <a14:backgroundMark x1="54612" y1="61327" x2="47102" y2="79082"/>
                        <a14:backgroundMark x1="47673" y1="63163" x2="43020" y2="71122"/>
                        <a14:backgroundMark x1="43020" y1="71122" x2="42367" y2="82245"/>
                        <a14:backgroundMark x1="42367" y1="82245" x2="55102" y2="74898"/>
                        <a14:backgroundMark x1="55102" y1="74898" x2="45306" y2="71735"/>
                        <a14:backgroundMark x1="45306" y1="71735" x2="50612" y2="74796"/>
                        <a14:backgroundMark x1="50612" y1="74796" x2="54122" y2="80510"/>
                        <a14:backgroundMark x1="54122" y1="80510" x2="48571" y2="79694"/>
                        <a14:backgroundMark x1="48571" y1="79694" x2="48571" y2="81327"/>
                        <a14:backgroundMark x1="57306" y1="70408" x2="56163" y2="80510"/>
                        <a14:backgroundMark x1="56163" y1="80510" x2="54367" y2="72857"/>
                        <a14:backgroundMark x1="54367" y1="72857" x2="52816" y2="81122"/>
                        <a14:backgroundMark x1="52816" y1="81122" x2="53469" y2="82857"/>
                        <a14:backgroundMark x1="56082" y1="70408" x2="55020" y2="79490"/>
                        <a14:backgroundMark x1="55020" y1="79490" x2="54776" y2="72653"/>
                        <a14:backgroundMark x1="55673" y1="68571" x2="55102" y2="79898"/>
                        <a14:backgroundMark x1="56245" y1="68061" x2="54449" y2="83571"/>
                        <a14:backgroundMark x1="55102" y1="66327" x2="54204" y2="79082"/>
                        <a14:backgroundMark x1="53714" y1="67653" x2="52980" y2="78776"/>
                        <a14:backgroundMark x1="53551" y1="71735" x2="48408" y2="91735"/>
                        <a14:backgroundMark x1="50204" y1="81327" x2="50204" y2="81327"/>
                        <a14:backgroundMark x1="46041" y1="82143" x2="46041" y2="82143"/>
                        <a14:backgroundMark x1="46612" y1="82245" x2="46612" y2="82245"/>
                        <a14:backgroundMark x1="46776" y1="82653" x2="46776" y2="82653"/>
                        <a14:backgroundMark x1="47510" y1="82143" x2="47184" y2="81020"/>
                        <a14:backgroundMark x1="47510" y1="79898" x2="48735" y2="81531"/>
                        <a14:backgroundMark x1="46204" y1="81020" x2="50367" y2="83571"/>
                        <a14:backgroundMark x1="48980" y1="79286" x2="51837" y2="84082"/>
                        <a14:backgroundMark x1="43837" y1="78367" x2="42939" y2="84286"/>
                        <a14:backgroundMark x1="43673" y1="78061" x2="44980" y2="81939"/>
                        <a14:backgroundMark x1="44816" y1="78571" x2="44816" y2="83980"/>
                        <a14:backgroundMark x1="47102" y1="77857" x2="40735" y2="86735"/>
                        <a14:backgroundMark x1="42449" y1="74490" x2="39102" y2="79082"/>
                        <a14:backgroundMark x1="41306" y1="72143" x2="38776" y2="71735"/>
                        <a14:backgroundMark x1="40816" y1="68776" x2="40245" y2="75408"/>
                        <a14:backgroundMark x1="41714" y1="69286" x2="42367" y2="65816"/>
                        <a14:backgroundMark x1="47184" y1="66020" x2="39347" y2="7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34857" r="54758" b="28756"/>
          <a:stretch/>
        </p:blipFill>
        <p:spPr bwMode="auto">
          <a:xfrm>
            <a:off x="-1018872" y="5378652"/>
            <a:ext cx="2313049" cy="22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1E50D22E-4532-15A9-F8EF-B9C5B897C5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898" y1="58980" x2="16898" y2="58980"/>
                        <a14:foregroundMark x1="48082" y1="71429" x2="40408" y2="69592"/>
                        <a14:foregroundMark x1="40408" y1="69592" x2="42041" y2="79082"/>
                        <a14:foregroundMark x1="42041" y1="79082" x2="48163" y2="82347"/>
                        <a14:foregroundMark x1="48163" y1="82347" x2="55510" y2="79796"/>
                        <a14:foregroundMark x1="55510" y1="79796" x2="53633" y2="69490"/>
                        <a14:foregroundMark x1="53633" y1="69490" x2="52408" y2="67041"/>
                        <a14:foregroundMark x1="49796" y1="72041" x2="49143" y2="77041"/>
                        <a14:backgroundMark x1="55184" y1="51531" x2="61469" y2="50714"/>
                        <a14:backgroundMark x1="61469" y1="50714" x2="58041" y2="43265"/>
                        <a14:backgroundMark x1="58041" y1="43265" x2="57469" y2="51122"/>
                        <a14:backgroundMark x1="57469" y1="51122" x2="63918" y2="45918"/>
                        <a14:backgroundMark x1="63918" y1="45918" x2="65224" y2="54286"/>
                        <a14:backgroundMark x1="65224" y1="54286" x2="59020" y2="40816"/>
                        <a14:backgroundMark x1="59020" y1="40816" x2="66122" y2="41837"/>
                        <a14:backgroundMark x1="66122" y1="41837" x2="66612" y2="34694"/>
                        <a14:backgroundMark x1="74939" y1="26531" x2="62776" y2="24490"/>
                        <a14:backgroundMark x1="62776" y1="24490" x2="68980" y2="31837"/>
                        <a14:backgroundMark x1="68980" y1="31837" x2="69388" y2="43469"/>
                        <a14:backgroundMark x1="69388" y1="43469" x2="78367" y2="48571"/>
                        <a14:backgroundMark x1="71918" y1="30816" x2="75918" y2="40408"/>
                        <a14:backgroundMark x1="69306" y1="32857" x2="66612" y2="44898"/>
                        <a14:backgroundMark x1="64816" y1="26735" x2="59673" y2="38163"/>
                        <a14:backgroundMark x1="65143" y1="25204" x2="53878" y2="37959"/>
                        <a14:backgroundMark x1="60816" y1="26020" x2="52082" y2="37959"/>
                        <a14:backgroundMark x1="57551" y1="23571" x2="49469" y2="36020"/>
                        <a14:backgroundMark x1="55347" y1="27857" x2="49143" y2="40816"/>
                        <a14:backgroundMark x1="56980" y1="27959" x2="54204" y2="48571"/>
                        <a14:backgroundMark x1="53714" y1="39490" x2="50449" y2="53163"/>
                        <a14:backgroundMark x1="50367" y1="42857" x2="53714" y2="62449"/>
                        <a14:backgroundMark x1="56082" y1="55000" x2="55837" y2="62959"/>
                        <a14:backgroundMark x1="60980" y1="54082" x2="60082" y2="62245"/>
                        <a14:backgroundMark x1="63347" y1="52449" x2="62776" y2="62041"/>
                        <a14:backgroundMark x1="67510" y1="53367" x2="67510" y2="62959"/>
                        <a14:backgroundMark x1="72980" y1="52857" x2="72245" y2="61735"/>
                        <a14:backgroundMark x1="74776" y1="58163" x2="73714" y2="63163"/>
                        <a14:backgroundMark x1="75184" y1="51020" x2="75102" y2="57959"/>
                        <a14:backgroundMark x1="74449" y1="40000" x2="73469" y2="46122"/>
                        <a14:backgroundMark x1="76245" y1="32245" x2="76980" y2="36122"/>
                        <a14:backgroundMark x1="78449" y1="37245" x2="77551" y2="39286"/>
                        <a14:backgroundMark x1="75918" y1="45816" x2="75673" y2="47041"/>
                        <a14:backgroundMark x1="70204" y1="27959" x2="72408" y2="28163"/>
                        <a14:backgroundMark x1="77714" y1="33163" x2="78041" y2="36020"/>
                        <a14:backgroundMark x1="65714" y1="21020" x2="72816" y2="33367"/>
                        <a14:backgroundMark x1="66939" y1="23163" x2="77469" y2="36735"/>
                        <a14:backgroundMark x1="71673" y1="18980" x2="76980" y2="37449"/>
                        <a14:backgroundMark x1="77143" y1="18163" x2="82449" y2="48571"/>
                        <a14:backgroundMark x1="80735" y1="26735" x2="80245" y2="57959"/>
                        <a14:backgroundMark x1="73143" y1="26122" x2="69143" y2="59490"/>
                        <a14:backgroundMark x1="56735" y1="26939" x2="67347" y2="42041"/>
                        <a14:backgroundMark x1="49469" y1="21531" x2="76245" y2="50612"/>
                        <a14:backgroundMark x1="76245" y1="50612" x2="76408" y2="51020"/>
                        <a14:backgroundMark x1="70449" y1="30204" x2="71102" y2="66122"/>
                        <a14:backgroundMark x1="71837" y1="33776" x2="69878" y2="67959"/>
                        <a14:backgroundMark x1="72245" y1="37041" x2="72571" y2="63163"/>
                        <a14:backgroundMark x1="76082" y1="39286" x2="74776" y2="58163"/>
                        <a14:backgroundMark x1="75673" y1="44694" x2="71918" y2="62959"/>
                        <a14:backgroundMark x1="64980" y1="35612" x2="56980" y2="45204"/>
                        <a14:backgroundMark x1="64408" y1="35204" x2="58367" y2="39898"/>
                        <a14:backgroundMark x1="60245" y1="33980" x2="57306" y2="39082"/>
                        <a14:backgroundMark x1="62449" y1="22857" x2="55837" y2="30816"/>
                        <a14:backgroundMark x1="59184" y1="26531" x2="53878" y2="28367"/>
                        <a14:backgroundMark x1="53469" y1="28367" x2="51837" y2="28367"/>
                        <a14:backgroundMark x1="52735" y1="28163" x2="58204" y2="27041"/>
                        <a14:backgroundMark x1="65878" y1="21327" x2="61714" y2="32653"/>
                        <a14:backgroundMark x1="63918" y1="20612" x2="65878" y2="36735"/>
                        <a14:backgroundMark x1="65143" y1="29490" x2="71347" y2="50000"/>
                        <a14:backgroundMark x1="68082" y1="42041" x2="69306" y2="56939"/>
                        <a14:backgroundMark x1="70204" y1="44286" x2="69469" y2="57245"/>
                        <a14:backgroundMark x1="69143" y1="43163" x2="67184" y2="57857"/>
                        <a14:backgroundMark x1="66367" y1="41939" x2="65714" y2="51327"/>
                        <a14:backgroundMark x1="64980" y1="40000" x2="64816" y2="57857"/>
                        <a14:backgroundMark x1="64735" y1="53776" x2="65306" y2="63163"/>
                        <a14:backgroundMark x1="56980" y1="53980" x2="57714" y2="60612"/>
                        <a14:backgroundMark x1="56735" y1="52653" x2="58367" y2="60204"/>
                        <a14:backgroundMark x1="57714" y1="53367" x2="60245" y2="55612"/>
                        <a14:backgroundMark x1="57143" y1="55612" x2="59184" y2="64898"/>
                        <a14:backgroundMark x1="59347" y1="50000" x2="59673" y2="63980"/>
                        <a14:backgroundMark x1="55918" y1="51531" x2="55837" y2="59082"/>
                        <a14:backgroundMark x1="54367" y1="51327" x2="54204" y2="59490"/>
                        <a14:backgroundMark x1="53469" y1="40612" x2="51510" y2="41735"/>
                        <a14:backgroundMark x1="54612" y1="40204" x2="49551" y2="39694"/>
                        <a14:backgroundMark x1="53714" y1="39694" x2="49714" y2="38163"/>
                        <a14:backgroundMark x1="52816" y1="38571" x2="48408" y2="38571"/>
                        <a14:backgroundMark x1="40082" y1="32041" x2="27184" y2="66531"/>
                        <a14:backgroundMark x1="17714" y1="31327" x2="44082" y2="63980"/>
                        <a14:backgroundMark x1="46612" y1="33571" x2="25551" y2="60000"/>
                        <a14:backgroundMark x1="14041" y1="39490" x2="33143" y2="63163"/>
                        <a14:backgroundMark x1="28245" y1="29898" x2="17143" y2="69490"/>
                        <a14:backgroundMark x1="44082" y1="43163" x2="27184" y2="70408"/>
                        <a14:backgroundMark x1="27673" y1="41735" x2="28571" y2="68776"/>
                        <a14:backgroundMark x1="28408" y1="35000" x2="26776" y2="76122"/>
                        <a14:backgroundMark x1="35837" y1="36122" x2="34204" y2="79082"/>
                        <a14:backgroundMark x1="42367" y1="50204" x2="33143" y2="69490"/>
                        <a14:backgroundMark x1="47102" y1="56327" x2="28571" y2="62041"/>
                        <a14:backgroundMark x1="43673" y1="60408" x2="33306" y2="61531"/>
                        <a14:backgroundMark x1="35837" y1="59694" x2="9551" y2="47653"/>
                        <a14:backgroundMark x1="36735" y1="45000" x2="21469" y2="45612"/>
                        <a14:backgroundMark x1="41469" y1="47959" x2="22939" y2="52041"/>
                        <a14:backgroundMark x1="35102" y1="48980" x2="23184" y2="56939"/>
                        <a14:backgroundMark x1="26939" y1="45408" x2="24816" y2="64286"/>
                        <a14:backgroundMark x1="24408" y1="45612" x2="24408" y2="66327"/>
                        <a14:backgroundMark x1="21551" y1="48776" x2="20735" y2="63980"/>
                        <a14:backgroundMark x1="22204" y1="51122" x2="22612" y2="63367"/>
                        <a14:backgroundMark x1="31918" y1="66122" x2="32082" y2="70612"/>
                        <a14:backgroundMark x1="33469" y1="59286" x2="32980" y2="68367"/>
                        <a14:backgroundMark x1="34204" y1="62449" x2="34041" y2="65612"/>
                        <a14:backgroundMark x1="36245" y1="42653" x2="38041" y2="51939"/>
                        <a14:backgroundMark x1="38367" y1="42041" x2="39673" y2="52041"/>
                        <a14:backgroundMark x1="32980" y1="42959" x2="32735" y2="49694"/>
                        <a14:backgroundMark x1="30367" y1="42653" x2="30776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60791" r="40783" b="11782"/>
          <a:stretch/>
        </p:blipFill>
        <p:spPr bwMode="auto">
          <a:xfrm rot="21174649">
            <a:off x="636784" y="4536560"/>
            <a:ext cx="1681164" cy="1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A6732451-0EED-0D5A-4FCA-09B0B0B469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8939" y1="56735" x2="30204" y2="43469"/>
                        <a14:foregroundMark x1="30204" y1="43469" x2="23020" y2="45000"/>
                        <a14:foregroundMark x1="23020" y1="45000" x2="27918" y2="61837"/>
                        <a14:foregroundMark x1="27918" y1="61837" x2="32082" y2="65612"/>
                        <a14:foregroundMark x1="37061" y1="42041" x2="41224" y2="52143"/>
                        <a14:foregroundMark x1="41224" y1="52143" x2="39592" y2="61837"/>
                        <a14:foregroundMark x1="39592" y1="61837" x2="30367" y2="65204"/>
                        <a14:foregroundMark x1="30367" y1="65204" x2="23755" y2="52143"/>
                        <a14:foregroundMark x1="23755" y1="52143" x2="24490" y2="47041"/>
                        <a14:foregroundMark x1="31020" y1="45102" x2="30694" y2="58061"/>
                        <a14:foregroundMark x1="26694" y1="55714" x2="21224" y2="58469"/>
                        <a14:foregroundMark x1="16898" y1="58980" x2="16898" y2="58980"/>
                        <a14:backgroundMark x1="55510" y1="28367" x2="58449" y2="54694"/>
                        <a14:backgroundMark x1="61878" y1="19490" x2="67102" y2="51531"/>
                        <a14:backgroundMark x1="71673" y1="22245" x2="74367" y2="59490"/>
                        <a14:backgroundMark x1="72980" y1="30408" x2="70939" y2="56122"/>
                        <a14:backgroundMark x1="56408" y1="26939" x2="50449" y2="49694"/>
                        <a14:backgroundMark x1="54612" y1="26327" x2="49469" y2="47449"/>
                        <a14:backgroundMark x1="59184" y1="24490" x2="49878" y2="50816"/>
                        <a14:backgroundMark x1="60408" y1="28367" x2="56000" y2="56531"/>
                        <a14:backgroundMark x1="68000" y1="30408" x2="59837" y2="48061"/>
                        <a14:backgroundMark x1="66204" y1="24898" x2="56735" y2="53980"/>
                        <a14:backgroundMark x1="72245" y1="22857" x2="56082" y2="64286"/>
                        <a14:backgroundMark x1="76571" y1="36122" x2="66449" y2="71327"/>
                        <a14:backgroundMark x1="80245" y1="38980" x2="71102" y2="66735"/>
                        <a14:backgroundMark x1="76816" y1="37857" x2="67510" y2="56020"/>
                        <a14:backgroundMark x1="76000" y1="15408" x2="69878" y2="41020"/>
                        <a14:backgroundMark x1="77469" y1="18061" x2="85714" y2="36122"/>
                        <a14:backgroundMark x1="68245" y1="18776" x2="85306" y2="45102"/>
                        <a14:backgroundMark x1="67673" y1="23367" x2="84735" y2="41327"/>
                        <a14:backgroundMark x1="63102" y1="18980" x2="79102" y2="53163"/>
                        <a14:backgroundMark x1="66776" y1="21122" x2="71837" y2="57245"/>
                        <a14:backgroundMark x1="69469" y1="24286" x2="65469" y2="62143"/>
                        <a14:backgroundMark x1="72082" y1="18776" x2="62367" y2="45612"/>
                        <a14:backgroundMark x1="64000" y1="19286" x2="58204" y2="44694"/>
                        <a14:backgroundMark x1="64816" y1="21122" x2="58776" y2="45102"/>
                        <a14:backgroundMark x1="60000" y1="23571" x2="56816" y2="45612"/>
                        <a14:backgroundMark x1="60816" y1="29286" x2="58612" y2="45612"/>
                        <a14:backgroundMark x1="54367" y1="33571" x2="62857" y2="42551"/>
                        <a14:backgroundMark x1="62857" y1="42551" x2="58449" y2="36020"/>
                        <a14:backgroundMark x1="58449" y1="36020" x2="63265" y2="41122"/>
                        <a14:backgroundMark x1="63265" y1="41122" x2="56163" y2="46122"/>
                        <a14:backgroundMark x1="56163" y1="46122" x2="58776" y2="56020"/>
                        <a14:backgroundMark x1="58776" y1="56020" x2="52816" y2="46939"/>
                        <a14:backgroundMark x1="50367" y1="43571" x2="58449" y2="55816"/>
                        <a14:backgroundMark x1="49469" y1="41531" x2="54612" y2="54286"/>
                        <a14:backgroundMark x1="52245" y1="48367" x2="55102" y2="61122"/>
                        <a14:backgroundMark x1="53306" y1="57143" x2="53551" y2="64286"/>
                        <a14:backgroundMark x1="51837" y1="57245" x2="52980" y2="61735"/>
                        <a14:backgroundMark x1="50612" y1="50408" x2="51673" y2="56735"/>
                        <a14:backgroundMark x1="49469" y1="48163" x2="50041" y2="55102"/>
                        <a14:backgroundMark x1="46776" y1="36020" x2="48571" y2="52245"/>
                        <a14:backgroundMark x1="46939" y1="30102" x2="49143" y2="51939"/>
                        <a14:backgroundMark x1="50204" y1="22143" x2="52735" y2="45612"/>
                        <a14:backgroundMark x1="56980" y1="18163" x2="58449" y2="34082"/>
                        <a14:backgroundMark x1="60082" y1="8367" x2="62041" y2="27653"/>
                        <a14:backgroundMark x1="56571" y1="20102" x2="52816" y2="34490"/>
                        <a14:backgroundMark x1="50939" y1="17245" x2="52571" y2="31020"/>
                        <a14:backgroundMark x1="51673" y1="17857" x2="52980" y2="30204"/>
                        <a14:backgroundMark x1="55347" y1="34898" x2="60816" y2="63367"/>
                        <a14:backgroundMark x1="61714" y1="42857" x2="65714" y2="66122"/>
                        <a14:backgroundMark x1="66204" y1="45612" x2="66204" y2="64490"/>
                        <a14:backgroundMark x1="64000" y1="39286" x2="61469" y2="58776"/>
                        <a14:backgroundMark x1="61306" y1="46327" x2="60980" y2="67653"/>
                        <a14:backgroundMark x1="70367" y1="39286" x2="68980" y2="66939"/>
                        <a14:backgroundMark x1="70367" y1="40408" x2="68735" y2="61327"/>
                        <a14:backgroundMark x1="68408" y1="39694" x2="67347" y2="59694"/>
                        <a14:backgroundMark x1="66041" y1="28061" x2="66449" y2="33980"/>
                        <a14:backgroundMark x1="75184" y1="31735" x2="77551" y2="39082"/>
                        <a14:backgroundMark x1="76816" y1="33571" x2="76980" y2="47653"/>
                        <a14:backgroundMark x1="74612" y1="48367" x2="74776" y2="56020"/>
                        <a14:backgroundMark x1="75184" y1="46122" x2="75837" y2="58163"/>
                        <a14:backgroundMark x1="54612" y1="61327" x2="47102" y2="79082"/>
                        <a14:backgroundMark x1="47673" y1="63163" x2="43020" y2="71122"/>
                        <a14:backgroundMark x1="43020" y1="71122" x2="42367" y2="82245"/>
                        <a14:backgroundMark x1="42367" y1="82245" x2="55102" y2="74898"/>
                        <a14:backgroundMark x1="55102" y1="74898" x2="45306" y2="71735"/>
                        <a14:backgroundMark x1="45306" y1="71735" x2="50612" y2="74796"/>
                        <a14:backgroundMark x1="50612" y1="74796" x2="54122" y2="80510"/>
                        <a14:backgroundMark x1="54122" y1="80510" x2="48571" y2="79694"/>
                        <a14:backgroundMark x1="48571" y1="79694" x2="48571" y2="81327"/>
                        <a14:backgroundMark x1="57306" y1="70408" x2="56163" y2="80510"/>
                        <a14:backgroundMark x1="56163" y1="80510" x2="54367" y2="72857"/>
                        <a14:backgroundMark x1="54367" y1="72857" x2="52816" y2="81122"/>
                        <a14:backgroundMark x1="52816" y1="81122" x2="53469" y2="82857"/>
                        <a14:backgroundMark x1="56082" y1="70408" x2="55020" y2="79490"/>
                        <a14:backgroundMark x1="55020" y1="79490" x2="54776" y2="72653"/>
                        <a14:backgroundMark x1="55673" y1="68571" x2="55102" y2="79898"/>
                        <a14:backgroundMark x1="56245" y1="68061" x2="54449" y2="83571"/>
                        <a14:backgroundMark x1="55102" y1="66327" x2="54204" y2="79082"/>
                        <a14:backgroundMark x1="53714" y1="67653" x2="52980" y2="78776"/>
                        <a14:backgroundMark x1="53551" y1="71735" x2="48408" y2="91735"/>
                        <a14:backgroundMark x1="50204" y1="81327" x2="50204" y2="81327"/>
                        <a14:backgroundMark x1="46041" y1="82143" x2="46041" y2="82143"/>
                        <a14:backgroundMark x1="46612" y1="82245" x2="46612" y2="82245"/>
                        <a14:backgroundMark x1="46776" y1="82653" x2="46776" y2="82653"/>
                        <a14:backgroundMark x1="47510" y1="82143" x2="47184" y2="81020"/>
                        <a14:backgroundMark x1="47510" y1="79898" x2="48735" y2="81531"/>
                        <a14:backgroundMark x1="46204" y1="81020" x2="50367" y2="83571"/>
                        <a14:backgroundMark x1="48980" y1="79286" x2="51837" y2="84082"/>
                        <a14:backgroundMark x1="43837" y1="78367" x2="42939" y2="84286"/>
                        <a14:backgroundMark x1="43673" y1="78061" x2="44980" y2="81939"/>
                        <a14:backgroundMark x1="44816" y1="78571" x2="44816" y2="83980"/>
                        <a14:backgroundMark x1="47102" y1="77857" x2="40735" y2="86735"/>
                        <a14:backgroundMark x1="42449" y1="74490" x2="39102" y2="79082"/>
                        <a14:backgroundMark x1="41306" y1="72143" x2="38776" y2="71735"/>
                        <a14:backgroundMark x1="40816" y1="68776" x2="40245" y2="75408"/>
                        <a14:backgroundMark x1="41714" y1="69286" x2="42367" y2="65816"/>
                        <a14:backgroundMark x1="47184" y1="66020" x2="39347" y2="7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34857" r="54758" b="28756"/>
          <a:stretch/>
        </p:blipFill>
        <p:spPr bwMode="auto">
          <a:xfrm>
            <a:off x="8655991" y="5182912"/>
            <a:ext cx="2313049" cy="22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8128F655-BB4A-CBC1-0BBC-006CC083E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6898" y1="58980" x2="16898" y2="58980"/>
                        <a14:foregroundMark x1="48082" y1="71429" x2="40408" y2="69592"/>
                        <a14:foregroundMark x1="40408" y1="69592" x2="42041" y2="79082"/>
                        <a14:foregroundMark x1="42041" y1="79082" x2="48163" y2="82347"/>
                        <a14:foregroundMark x1="48163" y1="82347" x2="55510" y2="79796"/>
                        <a14:foregroundMark x1="55510" y1="79796" x2="53633" y2="69490"/>
                        <a14:foregroundMark x1="53633" y1="69490" x2="52408" y2="67041"/>
                        <a14:foregroundMark x1="49796" y1="72041" x2="49143" y2="77041"/>
                        <a14:backgroundMark x1="55184" y1="51531" x2="61469" y2="50714"/>
                        <a14:backgroundMark x1="61469" y1="50714" x2="58041" y2="43265"/>
                        <a14:backgroundMark x1="58041" y1="43265" x2="57469" y2="51122"/>
                        <a14:backgroundMark x1="57469" y1="51122" x2="63918" y2="45918"/>
                        <a14:backgroundMark x1="63918" y1="45918" x2="65224" y2="54286"/>
                        <a14:backgroundMark x1="65224" y1="54286" x2="59020" y2="40816"/>
                        <a14:backgroundMark x1="59020" y1="40816" x2="66122" y2="41837"/>
                        <a14:backgroundMark x1="66122" y1="41837" x2="66612" y2="34694"/>
                        <a14:backgroundMark x1="74939" y1="26531" x2="62776" y2="24490"/>
                        <a14:backgroundMark x1="62776" y1="24490" x2="68980" y2="31837"/>
                        <a14:backgroundMark x1="68980" y1="31837" x2="69388" y2="43469"/>
                        <a14:backgroundMark x1="69388" y1="43469" x2="78367" y2="48571"/>
                        <a14:backgroundMark x1="71918" y1="30816" x2="75918" y2="40408"/>
                        <a14:backgroundMark x1="69306" y1="32857" x2="66612" y2="44898"/>
                        <a14:backgroundMark x1="64816" y1="26735" x2="59673" y2="38163"/>
                        <a14:backgroundMark x1="65143" y1="25204" x2="53878" y2="37959"/>
                        <a14:backgroundMark x1="60816" y1="26020" x2="52082" y2="37959"/>
                        <a14:backgroundMark x1="57551" y1="23571" x2="49469" y2="36020"/>
                        <a14:backgroundMark x1="55347" y1="27857" x2="49143" y2="40816"/>
                        <a14:backgroundMark x1="56980" y1="27959" x2="54204" y2="48571"/>
                        <a14:backgroundMark x1="53714" y1="39490" x2="50449" y2="53163"/>
                        <a14:backgroundMark x1="50367" y1="42857" x2="53714" y2="62449"/>
                        <a14:backgroundMark x1="56082" y1="55000" x2="55837" y2="62959"/>
                        <a14:backgroundMark x1="60980" y1="54082" x2="60082" y2="62245"/>
                        <a14:backgroundMark x1="63347" y1="52449" x2="62776" y2="62041"/>
                        <a14:backgroundMark x1="67510" y1="53367" x2="67510" y2="62959"/>
                        <a14:backgroundMark x1="72980" y1="52857" x2="72245" y2="61735"/>
                        <a14:backgroundMark x1="74776" y1="58163" x2="73714" y2="63163"/>
                        <a14:backgroundMark x1="75184" y1="51020" x2="75102" y2="57959"/>
                        <a14:backgroundMark x1="74449" y1="40000" x2="73469" y2="46122"/>
                        <a14:backgroundMark x1="76245" y1="32245" x2="76980" y2="36122"/>
                        <a14:backgroundMark x1="78449" y1="37245" x2="77551" y2="39286"/>
                        <a14:backgroundMark x1="75918" y1="45816" x2="75673" y2="47041"/>
                        <a14:backgroundMark x1="70204" y1="27959" x2="72408" y2="28163"/>
                        <a14:backgroundMark x1="77714" y1="33163" x2="78041" y2="36020"/>
                        <a14:backgroundMark x1="65714" y1="21020" x2="72816" y2="33367"/>
                        <a14:backgroundMark x1="66939" y1="23163" x2="77469" y2="36735"/>
                        <a14:backgroundMark x1="71673" y1="18980" x2="76980" y2="37449"/>
                        <a14:backgroundMark x1="77143" y1="18163" x2="82449" y2="48571"/>
                        <a14:backgroundMark x1="80735" y1="26735" x2="80245" y2="57959"/>
                        <a14:backgroundMark x1="73143" y1="26122" x2="69143" y2="59490"/>
                        <a14:backgroundMark x1="56735" y1="26939" x2="67347" y2="42041"/>
                        <a14:backgroundMark x1="49469" y1="21531" x2="76245" y2="50612"/>
                        <a14:backgroundMark x1="76245" y1="50612" x2="76408" y2="51020"/>
                        <a14:backgroundMark x1="70449" y1="30204" x2="71102" y2="66122"/>
                        <a14:backgroundMark x1="71837" y1="33776" x2="69878" y2="67959"/>
                        <a14:backgroundMark x1="72245" y1="37041" x2="72571" y2="63163"/>
                        <a14:backgroundMark x1="76082" y1="39286" x2="74776" y2="58163"/>
                        <a14:backgroundMark x1="75673" y1="44694" x2="71918" y2="62959"/>
                        <a14:backgroundMark x1="64980" y1="35612" x2="56980" y2="45204"/>
                        <a14:backgroundMark x1="64408" y1="35204" x2="58367" y2="39898"/>
                        <a14:backgroundMark x1="60245" y1="33980" x2="57306" y2="39082"/>
                        <a14:backgroundMark x1="62449" y1="22857" x2="55837" y2="30816"/>
                        <a14:backgroundMark x1="59184" y1="26531" x2="53878" y2="28367"/>
                        <a14:backgroundMark x1="53469" y1="28367" x2="51837" y2="28367"/>
                        <a14:backgroundMark x1="52735" y1="28163" x2="58204" y2="27041"/>
                        <a14:backgroundMark x1="65878" y1="21327" x2="61714" y2="32653"/>
                        <a14:backgroundMark x1="63918" y1="20612" x2="65878" y2="36735"/>
                        <a14:backgroundMark x1="65143" y1="29490" x2="71347" y2="50000"/>
                        <a14:backgroundMark x1="68082" y1="42041" x2="69306" y2="56939"/>
                        <a14:backgroundMark x1="70204" y1="44286" x2="69469" y2="57245"/>
                        <a14:backgroundMark x1="69143" y1="43163" x2="67184" y2="57857"/>
                        <a14:backgroundMark x1="66367" y1="41939" x2="65714" y2="51327"/>
                        <a14:backgroundMark x1="64980" y1="40000" x2="64816" y2="57857"/>
                        <a14:backgroundMark x1="64735" y1="53776" x2="65306" y2="63163"/>
                        <a14:backgroundMark x1="56980" y1="53980" x2="57714" y2="60612"/>
                        <a14:backgroundMark x1="56735" y1="52653" x2="58367" y2="60204"/>
                        <a14:backgroundMark x1="57714" y1="53367" x2="60245" y2="55612"/>
                        <a14:backgroundMark x1="57143" y1="55612" x2="59184" y2="64898"/>
                        <a14:backgroundMark x1="59347" y1="50000" x2="59673" y2="63980"/>
                        <a14:backgroundMark x1="55918" y1="51531" x2="55837" y2="59082"/>
                        <a14:backgroundMark x1="54367" y1="51327" x2="54204" y2="59490"/>
                        <a14:backgroundMark x1="53469" y1="40612" x2="51510" y2="41735"/>
                        <a14:backgroundMark x1="54612" y1="40204" x2="49551" y2="39694"/>
                        <a14:backgroundMark x1="53714" y1="39694" x2="49714" y2="38163"/>
                        <a14:backgroundMark x1="52816" y1="38571" x2="48408" y2="38571"/>
                        <a14:backgroundMark x1="40082" y1="32041" x2="27184" y2="66531"/>
                        <a14:backgroundMark x1="17714" y1="31327" x2="44082" y2="63980"/>
                        <a14:backgroundMark x1="46612" y1="33571" x2="25551" y2="60000"/>
                        <a14:backgroundMark x1="14041" y1="39490" x2="33143" y2="63163"/>
                        <a14:backgroundMark x1="28245" y1="29898" x2="17143" y2="69490"/>
                        <a14:backgroundMark x1="44082" y1="43163" x2="27184" y2="70408"/>
                        <a14:backgroundMark x1="27673" y1="41735" x2="28571" y2="68776"/>
                        <a14:backgroundMark x1="28408" y1="35000" x2="26776" y2="76122"/>
                        <a14:backgroundMark x1="35837" y1="36122" x2="34204" y2="79082"/>
                        <a14:backgroundMark x1="42367" y1="50204" x2="33143" y2="69490"/>
                        <a14:backgroundMark x1="47102" y1="56327" x2="28571" y2="62041"/>
                        <a14:backgroundMark x1="43673" y1="60408" x2="33306" y2="61531"/>
                        <a14:backgroundMark x1="35837" y1="59694" x2="9551" y2="47653"/>
                        <a14:backgroundMark x1="36735" y1="45000" x2="21469" y2="45612"/>
                        <a14:backgroundMark x1="41469" y1="47959" x2="22939" y2="52041"/>
                        <a14:backgroundMark x1="35102" y1="48980" x2="23184" y2="56939"/>
                        <a14:backgroundMark x1="26939" y1="45408" x2="24816" y2="64286"/>
                        <a14:backgroundMark x1="24408" y1="45612" x2="24408" y2="66327"/>
                        <a14:backgroundMark x1="21551" y1="48776" x2="20735" y2="63980"/>
                        <a14:backgroundMark x1="22204" y1="51122" x2="22612" y2="63367"/>
                        <a14:backgroundMark x1="31918" y1="66122" x2="32082" y2="70612"/>
                        <a14:backgroundMark x1="33469" y1="59286" x2="32980" y2="68367"/>
                        <a14:backgroundMark x1="34204" y1="62449" x2="34041" y2="65612"/>
                        <a14:backgroundMark x1="36245" y1="42653" x2="38041" y2="51939"/>
                        <a14:backgroundMark x1="38367" y1="42041" x2="39673" y2="52041"/>
                        <a14:backgroundMark x1="32980" y1="42959" x2="32735" y2="49694"/>
                        <a14:backgroundMark x1="30367" y1="42653" x2="30776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60791" r="40783" b="11782"/>
          <a:stretch/>
        </p:blipFill>
        <p:spPr bwMode="auto">
          <a:xfrm>
            <a:off x="11235734" y="-526707"/>
            <a:ext cx="1681164" cy="1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Skupina 36">
            <a:extLst>
              <a:ext uri="{FF2B5EF4-FFF2-40B4-BE49-F238E27FC236}">
                <a16:creationId xmlns:a16="http://schemas.microsoft.com/office/drawing/2014/main" id="{8F2B3AA8-242F-4786-F3EB-35DE37841316}"/>
              </a:ext>
            </a:extLst>
          </p:cNvPr>
          <p:cNvGrpSpPr/>
          <p:nvPr/>
        </p:nvGrpSpPr>
        <p:grpSpPr>
          <a:xfrm rot="6549313">
            <a:off x="5082152" y="-1900916"/>
            <a:ext cx="5607634" cy="5607634"/>
            <a:chOff x="5923637" y="-6624334"/>
            <a:chExt cx="5607634" cy="5607634"/>
          </a:xfrm>
        </p:grpSpPr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5E0677BA-35B0-787C-7556-31DE89048C49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39" name="TextovéPole 38">
              <a:extLst>
                <a:ext uri="{FF2B5EF4-FFF2-40B4-BE49-F238E27FC236}">
                  <a16:creationId xmlns:a16="http://schemas.microsoft.com/office/drawing/2014/main" id="{86781F22-B134-D1F2-EF04-02378A5192C8}"/>
                </a:ext>
              </a:extLst>
            </p:cNvPr>
            <p:cNvSpPr txBox="1"/>
            <p:nvPr/>
          </p:nvSpPr>
          <p:spPr>
            <a:xfrm rot="4170871">
              <a:off x="6218816" y="-4699529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Co to je ?</a:t>
              </a:r>
            </a:p>
          </p:txBody>
        </p:sp>
        <p:sp>
          <p:nvSpPr>
            <p:cNvPr id="40" name="TextovéPole 39">
              <a:extLst>
                <a:ext uri="{FF2B5EF4-FFF2-40B4-BE49-F238E27FC236}">
                  <a16:creationId xmlns:a16="http://schemas.microsoft.com/office/drawing/2014/main" id="{3A19B741-2304-F551-624A-D84EB24B8F7E}"/>
                </a:ext>
              </a:extLst>
            </p:cNvPr>
            <p:cNvSpPr txBox="1"/>
            <p:nvPr/>
          </p:nvSpPr>
          <p:spPr>
            <a:xfrm rot="14981119">
              <a:off x="8034944" y="-5326134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Funkce</a:t>
              </a:r>
            </a:p>
          </p:txBody>
        </p:sp>
      </p:grp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74C6B30E-085A-04E4-A7BF-E15159E9F4F7}"/>
              </a:ext>
            </a:extLst>
          </p:cNvPr>
          <p:cNvSpPr txBox="1"/>
          <p:nvPr/>
        </p:nvSpPr>
        <p:spPr>
          <a:xfrm>
            <a:off x="2888034" y="4061600"/>
            <a:ext cx="57475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posílání zpráv, souborů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 err="1">
                <a:solidFill>
                  <a:schemeClr val="bg1"/>
                </a:solidFill>
              </a:rPr>
              <a:t>zakladání</a:t>
            </a:r>
            <a:r>
              <a:rPr lang="cs-CZ" sz="4400" dirty="0">
                <a:solidFill>
                  <a:schemeClr val="bg1"/>
                </a:solidFill>
              </a:rPr>
              <a:t> skupin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10BBB372-D256-158A-284B-666F82646CF2}"/>
              </a:ext>
            </a:extLst>
          </p:cNvPr>
          <p:cNvSpPr txBox="1"/>
          <p:nvPr/>
        </p:nvSpPr>
        <p:spPr>
          <a:xfrm>
            <a:off x="2887440" y="4066498"/>
            <a:ext cx="144113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notifikace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záloha chatu</a:t>
            </a:r>
          </a:p>
        </p:txBody>
      </p:sp>
      <p:grpSp>
        <p:nvGrpSpPr>
          <p:cNvPr id="44" name="Skupina 43">
            <a:extLst>
              <a:ext uri="{FF2B5EF4-FFF2-40B4-BE49-F238E27FC236}">
                <a16:creationId xmlns:a16="http://schemas.microsoft.com/office/drawing/2014/main" id="{F0C22F29-B6E4-D093-B52D-8B5864A55B1C}"/>
              </a:ext>
            </a:extLst>
          </p:cNvPr>
          <p:cNvGrpSpPr/>
          <p:nvPr/>
        </p:nvGrpSpPr>
        <p:grpSpPr>
          <a:xfrm rot="6549313">
            <a:off x="5075906" y="-1897860"/>
            <a:ext cx="5607634" cy="5607634"/>
            <a:chOff x="5923637" y="-6624334"/>
            <a:chExt cx="5607634" cy="5607634"/>
          </a:xfrm>
        </p:grpSpPr>
        <p:sp>
          <p:nvSpPr>
            <p:cNvPr id="45" name="Ovál 44">
              <a:extLst>
                <a:ext uri="{FF2B5EF4-FFF2-40B4-BE49-F238E27FC236}">
                  <a16:creationId xmlns:a16="http://schemas.microsoft.com/office/drawing/2014/main" id="{22AEAB3B-69ED-A55E-81F1-E96A61B25ADF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6" name="TextovéPole 45">
              <a:extLst>
                <a:ext uri="{FF2B5EF4-FFF2-40B4-BE49-F238E27FC236}">
                  <a16:creationId xmlns:a16="http://schemas.microsoft.com/office/drawing/2014/main" id="{D457ADEB-B267-C26F-7ECF-96B0C556F6E6}"/>
                </a:ext>
              </a:extLst>
            </p:cNvPr>
            <p:cNvSpPr txBox="1"/>
            <p:nvPr/>
          </p:nvSpPr>
          <p:spPr>
            <a:xfrm rot="4250687">
              <a:off x="6049179" y="-5537829"/>
              <a:ext cx="4589509" cy="376252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39723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Rozšířené funkce</a:t>
              </a:r>
            </a:p>
          </p:txBody>
        </p:sp>
        <p:sp>
          <p:nvSpPr>
            <p:cNvPr id="47" name="TextovéPole 46">
              <a:extLst>
                <a:ext uri="{FF2B5EF4-FFF2-40B4-BE49-F238E27FC236}">
                  <a16:creationId xmlns:a16="http://schemas.microsoft.com/office/drawing/2014/main" id="{4B4322AC-784F-EF7D-18EF-59E78B53D448}"/>
                </a:ext>
              </a:extLst>
            </p:cNvPr>
            <p:cNvSpPr txBox="1"/>
            <p:nvPr/>
          </p:nvSpPr>
          <p:spPr>
            <a:xfrm rot="14981119">
              <a:off x="8034944" y="-5326134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Funkce</a:t>
              </a:r>
            </a:p>
          </p:txBody>
        </p:sp>
      </p:grpSp>
      <p:sp>
        <p:nvSpPr>
          <p:cNvPr id="2" name="TextovéPole 1">
            <a:extLst>
              <a:ext uri="{FF2B5EF4-FFF2-40B4-BE49-F238E27FC236}">
                <a16:creationId xmlns:a16="http://schemas.microsoft.com/office/drawing/2014/main" id="{B5F8D189-CA74-01FF-69E8-47480F651D16}"/>
              </a:ext>
            </a:extLst>
          </p:cNvPr>
          <p:cNvSpPr txBox="1"/>
          <p:nvPr/>
        </p:nvSpPr>
        <p:spPr>
          <a:xfrm>
            <a:off x="-3898227" y="4610652"/>
            <a:ext cx="14013872" cy="12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rozšířená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D3736EB-E538-9BF1-5CC5-01DA4913364F}"/>
              </a:ext>
            </a:extLst>
          </p:cNvPr>
          <p:cNvSpPr txBox="1"/>
          <p:nvPr/>
        </p:nvSpPr>
        <p:spPr>
          <a:xfrm>
            <a:off x="643134" y="7439408"/>
            <a:ext cx="1351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4400" dirty="0">
                <a:solidFill>
                  <a:schemeClr val="bg1"/>
                </a:solidFill>
              </a:rPr>
              <a:t>grafika</a:t>
            </a:r>
            <a:endParaRPr lang="cs-CZ" sz="4400" dirty="0"/>
          </a:p>
        </p:txBody>
      </p:sp>
    </p:spTree>
    <p:extLst>
      <p:ext uri="{BB962C8B-B14F-4D97-AF65-F5344CB8AC3E}">
        <p14:creationId xmlns:p14="http://schemas.microsoft.com/office/powerpoint/2010/main" val="389141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7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1"/>
      <p:bldP spid="41" grpId="2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20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EC55C-9182-3534-4EA4-E6C55766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kupina 3">
            <a:extLst>
              <a:ext uri="{FF2B5EF4-FFF2-40B4-BE49-F238E27FC236}">
                <a16:creationId xmlns:a16="http://schemas.microsoft.com/office/drawing/2014/main" id="{BDD31148-0D57-7AD9-A454-69C6A1F6EFB5}"/>
              </a:ext>
            </a:extLst>
          </p:cNvPr>
          <p:cNvGrpSpPr/>
          <p:nvPr/>
        </p:nvGrpSpPr>
        <p:grpSpPr>
          <a:xfrm>
            <a:off x="-1" y="-10686"/>
            <a:ext cx="14017726" cy="6868686"/>
            <a:chOff x="-1" y="-10686"/>
            <a:chExt cx="14017726" cy="6868686"/>
          </a:xfrm>
        </p:grpSpPr>
        <p:pic>
          <p:nvPicPr>
            <p:cNvPr id="1026" name="Picture 2" descr="Matrix GIF - Find on GIFER">
              <a:extLst>
                <a:ext uri="{FF2B5EF4-FFF2-40B4-BE49-F238E27FC236}">
                  <a16:creationId xmlns:a16="http://schemas.microsoft.com/office/drawing/2014/main" id="{3446F261-FEDD-FF4C-DBED-4E7099146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10686"/>
              <a:ext cx="7008863" cy="686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Matrix GIF - Find on GIFER">
              <a:extLst>
                <a:ext uri="{FF2B5EF4-FFF2-40B4-BE49-F238E27FC236}">
                  <a16:creationId xmlns:a16="http://schemas.microsoft.com/office/drawing/2014/main" id="{6CE33228-F68D-29E9-7310-A9ABE27BD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8862" y="-10686"/>
              <a:ext cx="7008863" cy="686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Ovál 26">
            <a:extLst>
              <a:ext uri="{FF2B5EF4-FFF2-40B4-BE49-F238E27FC236}">
                <a16:creationId xmlns:a16="http://schemas.microsoft.com/office/drawing/2014/main" id="{76CE440B-AF90-F700-A910-D4C97161F5DA}"/>
              </a:ext>
            </a:extLst>
          </p:cNvPr>
          <p:cNvSpPr/>
          <p:nvPr/>
        </p:nvSpPr>
        <p:spPr>
          <a:xfrm rot="10048242">
            <a:off x="-10767531" y="-12184914"/>
            <a:ext cx="13343426" cy="1334342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2977B656-9F40-F8AD-BD0E-63DCA7B053D2}"/>
              </a:ext>
            </a:extLst>
          </p:cNvPr>
          <p:cNvSpPr/>
          <p:nvPr/>
        </p:nvSpPr>
        <p:spPr>
          <a:xfrm rot="19419379">
            <a:off x="-10767531" y="-12184914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pic>
        <p:nvPicPr>
          <p:cNvPr id="34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AB2A9CEB-46B6-1D22-EBDD-1053A31EF4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7959" y1="33776" x2="73633" y2="52755"/>
                        <a14:foregroundMark x1="74449" y1="52245" x2="71102" y2="32857"/>
                        <a14:foregroundMark x1="71102" y1="32857" x2="70122" y2="30408"/>
                        <a14:foregroundMark x1="73306" y1="28776" x2="64571" y2="29796"/>
                        <a14:foregroundMark x1="64571" y1="29796" x2="55837" y2="36122"/>
                        <a14:foregroundMark x1="55837" y1="36122" x2="55837" y2="36224"/>
                        <a14:foregroundMark x1="59837" y1="25408" x2="53224" y2="30204"/>
                        <a14:foregroundMark x1="53143" y1="26633" x2="53143" y2="26633"/>
                        <a14:foregroundMark x1="52816" y1="26020" x2="52816" y2="26020"/>
                        <a14:foregroundMark x1="52816" y1="27755" x2="51020" y2="49796"/>
                        <a14:foregroundMark x1="51020" y1="49796" x2="56898" y2="56531"/>
                        <a14:foregroundMark x1="56898" y1="56531" x2="68327" y2="57857"/>
                        <a14:foregroundMark x1="68327" y1="57857" x2="75429" y2="48980"/>
                        <a14:foregroundMark x1="75429" y1="48980" x2="76571" y2="31020"/>
                        <a14:foregroundMark x1="76571" y1="31020" x2="66857" y2="22857"/>
                        <a14:foregroundMark x1="66857" y1="22857" x2="64653" y2="22347"/>
                        <a14:backgroundMark x1="41143" y1="35102" x2="31510" y2="52449"/>
                        <a14:backgroundMark x1="31510" y1="52449" x2="28163" y2="68571"/>
                        <a14:backgroundMark x1="28163" y1="68571" x2="27673" y2="64184"/>
                        <a14:backgroundMark x1="21306" y1="36224" x2="39755" y2="66633"/>
                        <a14:backgroundMark x1="31429" y1="47755" x2="22694" y2="53163"/>
                        <a14:backgroundMark x1="22694" y1="53163" x2="31429" y2="52245"/>
                        <a14:backgroundMark x1="31429" y1="52245" x2="31184" y2="43980"/>
                        <a14:backgroundMark x1="31184" y1="43980" x2="38367" y2="50204"/>
                        <a14:backgroundMark x1="38367" y1="50204" x2="41143" y2="64898"/>
                        <a14:backgroundMark x1="41143" y1="64898" x2="35265" y2="77551"/>
                        <a14:backgroundMark x1="35265" y1="77551" x2="47265" y2="83469"/>
                        <a14:backgroundMark x1="47265" y1="83469" x2="44082" y2="70918"/>
                        <a14:backgroundMark x1="44082" y1="70918" x2="57959" y2="73776"/>
                        <a14:backgroundMark x1="57959" y1="73776" x2="49061" y2="66122"/>
                        <a14:backgroundMark x1="49061" y1="66122" x2="60898" y2="78367"/>
                        <a14:backgroundMark x1="60898" y1="78367" x2="48898" y2="81939"/>
                        <a14:backgroundMark x1="48898" y1="81939" x2="43755" y2="80612"/>
                        <a14:backgroundMark x1="37388" y1="32449" x2="43918" y2="53469"/>
                        <a14:backgroundMark x1="43918" y1="53469" x2="34857" y2="34388"/>
                        <a14:backgroundMark x1="34857" y1="34388" x2="23347" y2="47449"/>
                        <a14:backgroundMark x1="23347" y1="47449" x2="30857" y2="55612"/>
                        <a14:backgroundMark x1="30857" y1="55612" x2="26286" y2="51429"/>
                        <a14:backgroundMark x1="26286" y1="51429" x2="32082" y2="62449"/>
                        <a14:backgroundMark x1="32082" y1="62449" x2="37959" y2="66224"/>
                        <a14:backgroundMark x1="37959" y1="66224" x2="37388" y2="67857"/>
                        <a14:backgroundMark x1="33959" y1="62857" x2="31265" y2="55102"/>
                        <a14:backgroundMark x1="28327" y1="43571" x2="30367" y2="62449"/>
                        <a14:backgroundMark x1="26612" y1="43367" x2="21388" y2="59388"/>
                        <a14:backgroundMark x1="21388" y1="59388" x2="20816" y2="69898"/>
                        <a14:backgroundMark x1="26204" y1="47653" x2="23592" y2="65816"/>
                        <a14:backgroundMark x1="28735" y1="47551" x2="30041" y2="66020"/>
                        <a14:backgroundMark x1="35347" y1="44796" x2="31265" y2="68980"/>
                        <a14:backgroundMark x1="35020" y1="50102" x2="34041" y2="63980"/>
                        <a14:backgroundMark x1="36653" y1="48469" x2="36653" y2="61633"/>
                        <a14:backgroundMark x1="40163" y1="47551" x2="39429" y2="61633"/>
                        <a14:backgroundMark x1="40408" y1="50306" x2="40408" y2="62347"/>
                        <a14:backgroundMark x1="39347" y1="42653" x2="39347" y2="51122"/>
                        <a14:backgroundMark x1="38449" y1="43878" x2="32327" y2="55918"/>
                        <a14:backgroundMark x1="29388" y1="45102" x2="27592" y2="57449"/>
                        <a14:backgroundMark x1="33796" y1="41429" x2="30449" y2="53061"/>
                        <a14:backgroundMark x1="31020" y1="40918" x2="30286" y2="49898"/>
                        <a14:backgroundMark x1="30367" y1="44694" x2="30367" y2="44694"/>
                        <a14:backgroundMark x1="24163" y1="46224" x2="21796" y2="45000"/>
                        <a14:backgroundMark x1="22939" y1="45000" x2="27429" y2="54898"/>
                        <a14:backgroundMark x1="28571" y1="58980" x2="29714" y2="64796"/>
                        <a14:backgroundMark x1="24327" y1="53061" x2="27918" y2="58265"/>
                        <a14:backgroundMark x1="27265" y1="58673" x2="28245" y2="65204"/>
                        <a14:backgroundMark x1="26857" y1="58673" x2="24898" y2="50102"/>
                        <a14:backgroundMark x1="42204" y1="61837" x2="43429" y2="85204"/>
                        <a14:backgroundMark x1="42041" y1="68367" x2="38776" y2="82449"/>
                        <a14:backgroundMark x1="40490" y1="64796" x2="40898" y2="74694"/>
                        <a14:backgroundMark x1="43592" y1="66939" x2="44408" y2="77551"/>
                        <a14:backgroundMark x1="45143" y1="69490" x2="49633" y2="80918"/>
                        <a14:backgroundMark x1="46204" y1="66020" x2="50776" y2="78061"/>
                        <a14:backgroundMark x1="49796" y1="65306" x2="53306" y2="79796"/>
                        <a14:backgroundMark x1="50286" y1="64388" x2="56163" y2="76837"/>
                        <a14:backgroundMark x1="54041" y1="68673" x2="54204" y2="81429"/>
                        <a14:backgroundMark x1="54694" y1="71939" x2="55265" y2="81429"/>
                        <a14:backgroundMark x1="21143" y1="43776" x2="15429" y2="66122"/>
                        <a14:backgroundMark x1="20980" y1="34694" x2="17959" y2="58571"/>
                        <a14:backgroundMark x1="38367" y1="61939" x2="40163" y2="627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2853" t="15374" r="15544" b="33393"/>
          <a:stretch/>
        </p:blipFill>
        <p:spPr bwMode="auto">
          <a:xfrm>
            <a:off x="13355138" y="6639581"/>
            <a:ext cx="3255832" cy="3207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83740E54-396E-7677-584F-F01535D7CC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939" y1="56735" x2="30204" y2="43469"/>
                        <a14:foregroundMark x1="30204" y1="43469" x2="23020" y2="45000"/>
                        <a14:foregroundMark x1="23020" y1="45000" x2="27918" y2="61837"/>
                        <a14:foregroundMark x1="27918" y1="61837" x2="32082" y2="65612"/>
                        <a14:foregroundMark x1="37061" y1="42041" x2="41224" y2="52143"/>
                        <a14:foregroundMark x1="41224" y1="52143" x2="39592" y2="61837"/>
                        <a14:foregroundMark x1="39592" y1="61837" x2="30367" y2="65204"/>
                        <a14:foregroundMark x1="30367" y1="65204" x2="23755" y2="52143"/>
                        <a14:foregroundMark x1="23755" y1="52143" x2="24490" y2="47041"/>
                        <a14:foregroundMark x1="31020" y1="45102" x2="30694" y2="58061"/>
                        <a14:foregroundMark x1="26694" y1="55714" x2="21224" y2="58469"/>
                        <a14:foregroundMark x1="16898" y1="58980" x2="16898" y2="58980"/>
                        <a14:backgroundMark x1="55510" y1="28367" x2="58449" y2="54694"/>
                        <a14:backgroundMark x1="61878" y1="19490" x2="67102" y2="51531"/>
                        <a14:backgroundMark x1="71673" y1="22245" x2="74367" y2="59490"/>
                        <a14:backgroundMark x1="72980" y1="30408" x2="70939" y2="56122"/>
                        <a14:backgroundMark x1="56408" y1="26939" x2="50449" y2="49694"/>
                        <a14:backgroundMark x1="54612" y1="26327" x2="49469" y2="47449"/>
                        <a14:backgroundMark x1="59184" y1="24490" x2="49878" y2="50816"/>
                        <a14:backgroundMark x1="60408" y1="28367" x2="56000" y2="56531"/>
                        <a14:backgroundMark x1="68000" y1="30408" x2="59837" y2="48061"/>
                        <a14:backgroundMark x1="66204" y1="24898" x2="56735" y2="53980"/>
                        <a14:backgroundMark x1="72245" y1="22857" x2="56082" y2="64286"/>
                        <a14:backgroundMark x1="76571" y1="36122" x2="66449" y2="71327"/>
                        <a14:backgroundMark x1="80245" y1="38980" x2="71102" y2="66735"/>
                        <a14:backgroundMark x1="76816" y1="37857" x2="67510" y2="56020"/>
                        <a14:backgroundMark x1="76000" y1="15408" x2="69878" y2="41020"/>
                        <a14:backgroundMark x1="77469" y1="18061" x2="85714" y2="36122"/>
                        <a14:backgroundMark x1="68245" y1="18776" x2="85306" y2="45102"/>
                        <a14:backgroundMark x1="67673" y1="23367" x2="84735" y2="41327"/>
                        <a14:backgroundMark x1="63102" y1="18980" x2="79102" y2="53163"/>
                        <a14:backgroundMark x1="66776" y1="21122" x2="71837" y2="57245"/>
                        <a14:backgroundMark x1="69469" y1="24286" x2="65469" y2="62143"/>
                        <a14:backgroundMark x1="72082" y1="18776" x2="62367" y2="45612"/>
                        <a14:backgroundMark x1="64000" y1="19286" x2="58204" y2="44694"/>
                        <a14:backgroundMark x1="64816" y1="21122" x2="58776" y2="45102"/>
                        <a14:backgroundMark x1="60000" y1="23571" x2="56816" y2="45612"/>
                        <a14:backgroundMark x1="60816" y1="29286" x2="58612" y2="45612"/>
                        <a14:backgroundMark x1="54367" y1="33571" x2="62857" y2="42551"/>
                        <a14:backgroundMark x1="62857" y1="42551" x2="58449" y2="36020"/>
                        <a14:backgroundMark x1="58449" y1="36020" x2="63265" y2="41122"/>
                        <a14:backgroundMark x1="63265" y1="41122" x2="56163" y2="46122"/>
                        <a14:backgroundMark x1="56163" y1="46122" x2="58776" y2="56020"/>
                        <a14:backgroundMark x1="58776" y1="56020" x2="52816" y2="46939"/>
                        <a14:backgroundMark x1="50367" y1="43571" x2="58449" y2="55816"/>
                        <a14:backgroundMark x1="49469" y1="41531" x2="54612" y2="54286"/>
                        <a14:backgroundMark x1="52245" y1="48367" x2="55102" y2="61122"/>
                        <a14:backgroundMark x1="53306" y1="57143" x2="53551" y2="64286"/>
                        <a14:backgroundMark x1="51837" y1="57245" x2="52980" y2="61735"/>
                        <a14:backgroundMark x1="50612" y1="50408" x2="51673" y2="56735"/>
                        <a14:backgroundMark x1="49469" y1="48163" x2="50041" y2="55102"/>
                        <a14:backgroundMark x1="46776" y1="36020" x2="48571" y2="52245"/>
                        <a14:backgroundMark x1="46939" y1="30102" x2="49143" y2="51939"/>
                        <a14:backgroundMark x1="50204" y1="22143" x2="52735" y2="45612"/>
                        <a14:backgroundMark x1="56980" y1="18163" x2="58449" y2="34082"/>
                        <a14:backgroundMark x1="60082" y1="8367" x2="62041" y2="27653"/>
                        <a14:backgroundMark x1="56571" y1="20102" x2="52816" y2="34490"/>
                        <a14:backgroundMark x1="50939" y1="17245" x2="52571" y2="31020"/>
                        <a14:backgroundMark x1="51673" y1="17857" x2="52980" y2="30204"/>
                        <a14:backgroundMark x1="55347" y1="34898" x2="60816" y2="63367"/>
                        <a14:backgroundMark x1="61714" y1="42857" x2="65714" y2="66122"/>
                        <a14:backgroundMark x1="66204" y1="45612" x2="66204" y2="64490"/>
                        <a14:backgroundMark x1="64000" y1="39286" x2="61469" y2="58776"/>
                        <a14:backgroundMark x1="61306" y1="46327" x2="60980" y2="67653"/>
                        <a14:backgroundMark x1="70367" y1="39286" x2="68980" y2="66939"/>
                        <a14:backgroundMark x1="70367" y1="40408" x2="68735" y2="61327"/>
                        <a14:backgroundMark x1="68408" y1="39694" x2="67347" y2="59694"/>
                        <a14:backgroundMark x1="66041" y1="28061" x2="66449" y2="33980"/>
                        <a14:backgroundMark x1="75184" y1="31735" x2="77551" y2="39082"/>
                        <a14:backgroundMark x1="76816" y1="33571" x2="76980" y2="47653"/>
                        <a14:backgroundMark x1="74612" y1="48367" x2="74776" y2="56020"/>
                        <a14:backgroundMark x1="75184" y1="46122" x2="75837" y2="58163"/>
                        <a14:backgroundMark x1="54612" y1="61327" x2="47102" y2="79082"/>
                        <a14:backgroundMark x1="47673" y1="63163" x2="43020" y2="71122"/>
                        <a14:backgroundMark x1="43020" y1="71122" x2="42367" y2="82245"/>
                        <a14:backgroundMark x1="42367" y1="82245" x2="55102" y2="74898"/>
                        <a14:backgroundMark x1="55102" y1="74898" x2="45306" y2="71735"/>
                        <a14:backgroundMark x1="45306" y1="71735" x2="50612" y2="74796"/>
                        <a14:backgroundMark x1="50612" y1="74796" x2="54122" y2="80510"/>
                        <a14:backgroundMark x1="54122" y1="80510" x2="48571" y2="79694"/>
                        <a14:backgroundMark x1="48571" y1="79694" x2="48571" y2="81327"/>
                        <a14:backgroundMark x1="57306" y1="70408" x2="56163" y2="80510"/>
                        <a14:backgroundMark x1="56163" y1="80510" x2="54367" y2="72857"/>
                        <a14:backgroundMark x1="54367" y1="72857" x2="52816" y2="81122"/>
                        <a14:backgroundMark x1="52816" y1="81122" x2="53469" y2="82857"/>
                        <a14:backgroundMark x1="56082" y1="70408" x2="55020" y2="79490"/>
                        <a14:backgroundMark x1="55020" y1="79490" x2="54776" y2="72653"/>
                        <a14:backgroundMark x1="55673" y1="68571" x2="55102" y2="79898"/>
                        <a14:backgroundMark x1="56245" y1="68061" x2="54449" y2="83571"/>
                        <a14:backgroundMark x1="55102" y1="66327" x2="54204" y2="79082"/>
                        <a14:backgroundMark x1="53714" y1="67653" x2="52980" y2="78776"/>
                        <a14:backgroundMark x1="53551" y1="71735" x2="48408" y2="91735"/>
                        <a14:backgroundMark x1="50204" y1="81327" x2="50204" y2="81327"/>
                        <a14:backgroundMark x1="46041" y1="82143" x2="46041" y2="82143"/>
                        <a14:backgroundMark x1="46612" y1="82245" x2="46612" y2="82245"/>
                        <a14:backgroundMark x1="46776" y1="82653" x2="46776" y2="82653"/>
                        <a14:backgroundMark x1="47510" y1="82143" x2="47184" y2="81020"/>
                        <a14:backgroundMark x1="47510" y1="79898" x2="48735" y2="81531"/>
                        <a14:backgroundMark x1="46204" y1="81020" x2="50367" y2="83571"/>
                        <a14:backgroundMark x1="48980" y1="79286" x2="51837" y2="84082"/>
                        <a14:backgroundMark x1="43837" y1="78367" x2="42939" y2="84286"/>
                        <a14:backgroundMark x1="43673" y1="78061" x2="44980" y2="81939"/>
                        <a14:backgroundMark x1="44816" y1="78571" x2="44816" y2="83980"/>
                        <a14:backgroundMark x1="47102" y1="77857" x2="40735" y2="86735"/>
                        <a14:backgroundMark x1="42449" y1="74490" x2="39102" y2="79082"/>
                        <a14:backgroundMark x1="41306" y1="72143" x2="38776" y2="71735"/>
                        <a14:backgroundMark x1="40816" y1="68776" x2="40245" y2="75408"/>
                        <a14:backgroundMark x1="41714" y1="69286" x2="42367" y2="65816"/>
                        <a14:backgroundMark x1="47184" y1="66020" x2="39347" y2="7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34857" r="54758" b="28756"/>
          <a:stretch/>
        </p:blipFill>
        <p:spPr bwMode="auto">
          <a:xfrm>
            <a:off x="-1685367" y="7104314"/>
            <a:ext cx="2313049" cy="22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6E29CED4-8015-0019-267F-8A4DC796E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6898" y1="58980" x2="16898" y2="58980"/>
                        <a14:foregroundMark x1="48082" y1="71429" x2="40408" y2="69592"/>
                        <a14:foregroundMark x1="40408" y1="69592" x2="42041" y2="79082"/>
                        <a14:foregroundMark x1="42041" y1="79082" x2="48163" y2="82347"/>
                        <a14:foregroundMark x1="48163" y1="82347" x2="55510" y2="79796"/>
                        <a14:foregroundMark x1="55510" y1="79796" x2="53633" y2="69490"/>
                        <a14:foregroundMark x1="53633" y1="69490" x2="52408" y2="67041"/>
                        <a14:foregroundMark x1="49796" y1="72041" x2="49143" y2="77041"/>
                        <a14:backgroundMark x1="55184" y1="51531" x2="61469" y2="50714"/>
                        <a14:backgroundMark x1="61469" y1="50714" x2="58041" y2="43265"/>
                        <a14:backgroundMark x1="58041" y1="43265" x2="57469" y2="51122"/>
                        <a14:backgroundMark x1="57469" y1="51122" x2="63918" y2="45918"/>
                        <a14:backgroundMark x1="63918" y1="45918" x2="65224" y2="54286"/>
                        <a14:backgroundMark x1="65224" y1="54286" x2="59020" y2="40816"/>
                        <a14:backgroundMark x1="59020" y1="40816" x2="66122" y2="41837"/>
                        <a14:backgroundMark x1="66122" y1="41837" x2="66612" y2="34694"/>
                        <a14:backgroundMark x1="74939" y1="26531" x2="62776" y2="24490"/>
                        <a14:backgroundMark x1="62776" y1="24490" x2="68980" y2="31837"/>
                        <a14:backgroundMark x1="68980" y1="31837" x2="69388" y2="43469"/>
                        <a14:backgroundMark x1="69388" y1="43469" x2="78367" y2="48571"/>
                        <a14:backgroundMark x1="71918" y1="30816" x2="75918" y2="40408"/>
                        <a14:backgroundMark x1="69306" y1="32857" x2="66612" y2="44898"/>
                        <a14:backgroundMark x1="64816" y1="26735" x2="59673" y2="38163"/>
                        <a14:backgroundMark x1="65143" y1="25204" x2="53878" y2="37959"/>
                        <a14:backgroundMark x1="60816" y1="26020" x2="52082" y2="37959"/>
                        <a14:backgroundMark x1="57551" y1="23571" x2="49469" y2="36020"/>
                        <a14:backgroundMark x1="55347" y1="27857" x2="49143" y2="40816"/>
                        <a14:backgroundMark x1="56980" y1="27959" x2="54204" y2="48571"/>
                        <a14:backgroundMark x1="53714" y1="39490" x2="50449" y2="53163"/>
                        <a14:backgroundMark x1="50367" y1="42857" x2="53714" y2="62449"/>
                        <a14:backgroundMark x1="56082" y1="55000" x2="55837" y2="62959"/>
                        <a14:backgroundMark x1="60980" y1="54082" x2="60082" y2="62245"/>
                        <a14:backgroundMark x1="63347" y1="52449" x2="62776" y2="62041"/>
                        <a14:backgroundMark x1="67510" y1="53367" x2="67510" y2="62959"/>
                        <a14:backgroundMark x1="72980" y1="52857" x2="72245" y2="61735"/>
                        <a14:backgroundMark x1="74776" y1="58163" x2="73714" y2="63163"/>
                        <a14:backgroundMark x1="75184" y1="51020" x2="75102" y2="57959"/>
                        <a14:backgroundMark x1="74449" y1="40000" x2="73469" y2="46122"/>
                        <a14:backgroundMark x1="76245" y1="32245" x2="76980" y2="36122"/>
                        <a14:backgroundMark x1="78449" y1="37245" x2="77551" y2="39286"/>
                        <a14:backgroundMark x1="75918" y1="45816" x2="75673" y2="47041"/>
                        <a14:backgroundMark x1="70204" y1="27959" x2="72408" y2="28163"/>
                        <a14:backgroundMark x1="77714" y1="33163" x2="78041" y2="36020"/>
                        <a14:backgroundMark x1="65714" y1="21020" x2="72816" y2="33367"/>
                        <a14:backgroundMark x1="66939" y1="23163" x2="77469" y2="36735"/>
                        <a14:backgroundMark x1="71673" y1="18980" x2="76980" y2="37449"/>
                        <a14:backgroundMark x1="77143" y1="18163" x2="82449" y2="48571"/>
                        <a14:backgroundMark x1="80735" y1="26735" x2="80245" y2="57959"/>
                        <a14:backgroundMark x1="73143" y1="26122" x2="69143" y2="59490"/>
                        <a14:backgroundMark x1="56735" y1="26939" x2="67347" y2="42041"/>
                        <a14:backgroundMark x1="49469" y1="21531" x2="76245" y2="50612"/>
                        <a14:backgroundMark x1="76245" y1="50612" x2="76408" y2="51020"/>
                        <a14:backgroundMark x1="70449" y1="30204" x2="71102" y2="66122"/>
                        <a14:backgroundMark x1="71837" y1="33776" x2="69878" y2="67959"/>
                        <a14:backgroundMark x1="72245" y1="37041" x2="72571" y2="63163"/>
                        <a14:backgroundMark x1="76082" y1="39286" x2="74776" y2="58163"/>
                        <a14:backgroundMark x1="75673" y1="44694" x2="71918" y2="62959"/>
                        <a14:backgroundMark x1="64980" y1="35612" x2="56980" y2="45204"/>
                        <a14:backgroundMark x1="64408" y1="35204" x2="58367" y2="39898"/>
                        <a14:backgroundMark x1="60245" y1="33980" x2="57306" y2="39082"/>
                        <a14:backgroundMark x1="62449" y1="22857" x2="55837" y2="30816"/>
                        <a14:backgroundMark x1="59184" y1="26531" x2="53878" y2="28367"/>
                        <a14:backgroundMark x1="53469" y1="28367" x2="51837" y2="28367"/>
                        <a14:backgroundMark x1="52735" y1="28163" x2="58204" y2="27041"/>
                        <a14:backgroundMark x1="65878" y1="21327" x2="61714" y2="32653"/>
                        <a14:backgroundMark x1="63918" y1="20612" x2="65878" y2="36735"/>
                        <a14:backgroundMark x1="65143" y1="29490" x2="71347" y2="50000"/>
                        <a14:backgroundMark x1="68082" y1="42041" x2="69306" y2="56939"/>
                        <a14:backgroundMark x1="70204" y1="44286" x2="69469" y2="57245"/>
                        <a14:backgroundMark x1="69143" y1="43163" x2="67184" y2="57857"/>
                        <a14:backgroundMark x1="66367" y1="41939" x2="65714" y2="51327"/>
                        <a14:backgroundMark x1="64980" y1="40000" x2="64816" y2="57857"/>
                        <a14:backgroundMark x1="64735" y1="53776" x2="65306" y2="63163"/>
                        <a14:backgroundMark x1="56980" y1="53980" x2="57714" y2="60612"/>
                        <a14:backgroundMark x1="56735" y1="52653" x2="58367" y2="60204"/>
                        <a14:backgroundMark x1="57714" y1="53367" x2="60245" y2="55612"/>
                        <a14:backgroundMark x1="57143" y1="55612" x2="59184" y2="64898"/>
                        <a14:backgroundMark x1="59347" y1="50000" x2="59673" y2="63980"/>
                        <a14:backgroundMark x1="55918" y1="51531" x2="55837" y2="59082"/>
                        <a14:backgroundMark x1="54367" y1="51327" x2="54204" y2="59490"/>
                        <a14:backgroundMark x1="53469" y1="40612" x2="51510" y2="41735"/>
                        <a14:backgroundMark x1="54612" y1="40204" x2="49551" y2="39694"/>
                        <a14:backgroundMark x1="53714" y1="39694" x2="49714" y2="38163"/>
                        <a14:backgroundMark x1="52816" y1="38571" x2="48408" y2="38571"/>
                        <a14:backgroundMark x1="40082" y1="32041" x2="27184" y2="66531"/>
                        <a14:backgroundMark x1="17714" y1="31327" x2="44082" y2="63980"/>
                        <a14:backgroundMark x1="46612" y1="33571" x2="25551" y2="60000"/>
                        <a14:backgroundMark x1="14041" y1="39490" x2="33143" y2="63163"/>
                        <a14:backgroundMark x1="28245" y1="29898" x2="17143" y2="69490"/>
                        <a14:backgroundMark x1="44082" y1="43163" x2="27184" y2="70408"/>
                        <a14:backgroundMark x1="27673" y1="41735" x2="28571" y2="68776"/>
                        <a14:backgroundMark x1="28408" y1="35000" x2="26776" y2="76122"/>
                        <a14:backgroundMark x1="35837" y1="36122" x2="34204" y2="79082"/>
                        <a14:backgroundMark x1="42367" y1="50204" x2="33143" y2="69490"/>
                        <a14:backgroundMark x1="47102" y1="56327" x2="28571" y2="62041"/>
                        <a14:backgroundMark x1="43673" y1="60408" x2="33306" y2="61531"/>
                        <a14:backgroundMark x1="35837" y1="59694" x2="9551" y2="47653"/>
                        <a14:backgroundMark x1="36735" y1="45000" x2="21469" y2="45612"/>
                        <a14:backgroundMark x1="41469" y1="47959" x2="22939" y2="52041"/>
                        <a14:backgroundMark x1="35102" y1="48980" x2="23184" y2="56939"/>
                        <a14:backgroundMark x1="26939" y1="45408" x2="24816" y2="64286"/>
                        <a14:backgroundMark x1="24408" y1="45612" x2="24408" y2="66327"/>
                        <a14:backgroundMark x1="21551" y1="48776" x2="20735" y2="63980"/>
                        <a14:backgroundMark x1="22204" y1="51122" x2="22612" y2="63367"/>
                        <a14:backgroundMark x1="31918" y1="66122" x2="32082" y2="70612"/>
                        <a14:backgroundMark x1="33469" y1="59286" x2="32980" y2="68367"/>
                        <a14:backgroundMark x1="34204" y1="62449" x2="34041" y2="65612"/>
                        <a14:backgroundMark x1="36245" y1="42653" x2="38041" y2="51939"/>
                        <a14:backgroundMark x1="38367" y1="42041" x2="39673" y2="52041"/>
                        <a14:backgroundMark x1="32980" y1="42959" x2="32735" y2="49694"/>
                        <a14:backgroundMark x1="30367" y1="42653" x2="30776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60791" r="40783" b="11782"/>
          <a:stretch/>
        </p:blipFill>
        <p:spPr bwMode="auto">
          <a:xfrm rot="21174649">
            <a:off x="-1839937" y="3803176"/>
            <a:ext cx="1681164" cy="1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92264921-9BEE-6936-583A-664D5FDC28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939" y1="56735" x2="30204" y2="43469"/>
                        <a14:foregroundMark x1="30204" y1="43469" x2="23020" y2="45000"/>
                        <a14:foregroundMark x1="23020" y1="45000" x2="27918" y2="61837"/>
                        <a14:foregroundMark x1="27918" y1="61837" x2="32082" y2="65612"/>
                        <a14:foregroundMark x1="37061" y1="42041" x2="41224" y2="52143"/>
                        <a14:foregroundMark x1="41224" y1="52143" x2="39592" y2="61837"/>
                        <a14:foregroundMark x1="39592" y1="61837" x2="30367" y2="65204"/>
                        <a14:foregroundMark x1="30367" y1="65204" x2="23755" y2="52143"/>
                        <a14:foregroundMark x1="23755" y1="52143" x2="24490" y2="47041"/>
                        <a14:foregroundMark x1="31020" y1="45102" x2="30694" y2="58061"/>
                        <a14:foregroundMark x1="26694" y1="55714" x2="21224" y2="58469"/>
                        <a14:foregroundMark x1="16898" y1="58980" x2="16898" y2="58980"/>
                        <a14:backgroundMark x1="55510" y1="28367" x2="58449" y2="54694"/>
                        <a14:backgroundMark x1="61878" y1="19490" x2="67102" y2="51531"/>
                        <a14:backgroundMark x1="71673" y1="22245" x2="74367" y2="59490"/>
                        <a14:backgroundMark x1="72980" y1="30408" x2="70939" y2="56122"/>
                        <a14:backgroundMark x1="56408" y1="26939" x2="50449" y2="49694"/>
                        <a14:backgroundMark x1="54612" y1="26327" x2="49469" y2="47449"/>
                        <a14:backgroundMark x1="59184" y1="24490" x2="49878" y2="50816"/>
                        <a14:backgroundMark x1="60408" y1="28367" x2="56000" y2="56531"/>
                        <a14:backgroundMark x1="68000" y1="30408" x2="59837" y2="48061"/>
                        <a14:backgroundMark x1="66204" y1="24898" x2="56735" y2="53980"/>
                        <a14:backgroundMark x1="72245" y1="22857" x2="56082" y2="64286"/>
                        <a14:backgroundMark x1="76571" y1="36122" x2="66449" y2="71327"/>
                        <a14:backgroundMark x1="80245" y1="38980" x2="71102" y2="66735"/>
                        <a14:backgroundMark x1="76816" y1="37857" x2="67510" y2="56020"/>
                        <a14:backgroundMark x1="76000" y1="15408" x2="69878" y2="41020"/>
                        <a14:backgroundMark x1="77469" y1="18061" x2="85714" y2="36122"/>
                        <a14:backgroundMark x1="68245" y1="18776" x2="85306" y2="45102"/>
                        <a14:backgroundMark x1="67673" y1="23367" x2="84735" y2="41327"/>
                        <a14:backgroundMark x1="63102" y1="18980" x2="79102" y2="53163"/>
                        <a14:backgroundMark x1="66776" y1="21122" x2="71837" y2="57245"/>
                        <a14:backgroundMark x1="69469" y1="24286" x2="65469" y2="62143"/>
                        <a14:backgroundMark x1="72082" y1="18776" x2="62367" y2="45612"/>
                        <a14:backgroundMark x1="64000" y1="19286" x2="58204" y2="44694"/>
                        <a14:backgroundMark x1="64816" y1="21122" x2="58776" y2="45102"/>
                        <a14:backgroundMark x1="60000" y1="23571" x2="56816" y2="45612"/>
                        <a14:backgroundMark x1="60816" y1="29286" x2="58612" y2="45612"/>
                        <a14:backgroundMark x1="54367" y1="33571" x2="62857" y2="42551"/>
                        <a14:backgroundMark x1="62857" y1="42551" x2="58449" y2="36020"/>
                        <a14:backgroundMark x1="58449" y1="36020" x2="63265" y2="41122"/>
                        <a14:backgroundMark x1="63265" y1="41122" x2="56163" y2="46122"/>
                        <a14:backgroundMark x1="56163" y1="46122" x2="58776" y2="56020"/>
                        <a14:backgroundMark x1="58776" y1="56020" x2="52816" y2="46939"/>
                        <a14:backgroundMark x1="50367" y1="43571" x2="58449" y2="55816"/>
                        <a14:backgroundMark x1="49469" y1="41531" x2="54612" y2="54286"/>
                        <a14:backgroundMark x1="52245" y1="48367" x2="55102" y2="61122"/>
                        <a14:backgroundMark x1="53306" y1="57143" x2="53551" y2="64286"/>
                        <a14:backgroundMark x1="51837" y1="57245" x2="52980" y2="61735"/>
                        <a14:backgroundMark x1="50612" y1="50408" x2="51673" y2="56735"/>
                        <a14:backgroundMark x1="49469" y1="48163" x2="50041" y2="55102"/>
                        <a14:backgroundMark x1="46776" y1="36020" x2="48571" y2="52245"/>
                        <a14:backgroundMark x1="46939" y1="30102" x2="49143" y2="51939"/>
                        <a14:backgroundMark x1="50204" y1="22143" x2="52735" y2="45612"/>
                        <a14:backgroundMark x1="56980" y1="18163" x2="58449" y2="34082"/>
                        <a14:backgroundMark x1="60082" y1="8367" x2="62041" y2="27653"/>
                        <a14:backgroundMark x1="56571" y1="20102" x2="52816" y2="34490"/>
                        <a14:backgroundMark x1="50939" y1="17245" x2="52571" y2="31020"/>
                        <a14:backgroundMark x1="51673" y1="17857" x2="52980" y2="30204"/>
                        <a14:backgroundMark x1="55347" y1="34898" x2="60816" y2="63367"/>
                        <a14:backgroundMark x1="61714" y1="42857" x2="65714" y2="66122"/>
                        <a14:backgroundMark x1="66204" y1="45612" x2="66204" y2="64490"/>
                        <a14:backgroundMark x1="64000" y1="39286" x2="61469" y2="58776"/>
                        <a14:backgroundMark x1="61306" y1="46327" x2="60980" y2="67653"/>
                        <a14:backgroundMark x1="70367" y1="39286" x2="68980" y2="66939"/>
                        <a14:backgroundMark x1="70367" y1="40408" x2="68735" y2="61327"/>
                        <a14:backgroundMark x1="68408" y1="39694" x2="67347" y2="59694"/>
                        <a14:backgroundMark x1="66041" y1="28061" x2="66449" y2="33980"/>
                        <a14:backgroundMark x1="75184" y1="31735" x2="77551" y2="39082"/>
                        <a14:backgroundMark x1="76816" y1="33571" x2="76980" y2="47653"/>
                        <a14:backgroundMark x1="74612" y1="48367" x2="74776" y2="56020"/>
                        <a14:backgroundMark x1="75184" y1="46122" x2="75837" y2="58163"/>
                        <a14:backgroundMark x1="54612" y1="61327" x2="47102" y2="79082"/>
                        <a14:backgroundMark x1="47673" y1="63163" x2="43020" y2="71122"/>
                        <a14:backgroundMark x1="43020" y1="71122" x2="42367" y2="82245"/>
                        <a14:backgroundMark x1="42367" y1="82245" x2="55102" y2="74898"/>
                        <a14:backgroundMark x1="55102" y1="74898" x2="45306" y2="71735"/>
                        <a14:backgroundMark x1="45306" y1="71735" x2="50612" y2="74796"/>
                        <a14:backgroundMark x1="50612" y1="74796" x2="54122" y2="80510"/>
                        <a14:backgroundMark x1="54122" y1="80510" x2="48571" y2="79694"/>
                        <a14:backgroundMark x1="48571" y1="79694" x2="48571" y2="81327"/>
                        <a14:backgroundMark x1="57306" y1="70408" x2="56163" y2="80510"/>
                        <a14:backgroundMark x1="56163" y1="80510" x2="54367" y2="72857"/>
                        <a14:backgroundMark x1="54367" y1="72857" x2="52816" y2="81122"/>
                        <a14:backgroundMark x1="52816" y1="81122" x2="53469" y2="82857"/>
                        <a14:backgroundMark x1="56082" y1="70408" x2="55020" y2="79490"/>
                        <a14:backgroundMark x1="55020" y1="79490" x2="54776" y2="72653"/>
                        <a14:backgroundMark x1="55673" y1="68571" x2="55102" y2="79898"/>
                        <a14:backgroundMark x1="56245" y1="68061" x2="54449" y2="83571"/>
                        <a14:backgroundMark x1="55102" y1="66327" x2="54204" y2="79082"/>
                        <a14:backgroundMark x1="53714" y1="67653" x2="52980" y2="78776"/>
                        <a14:backgroundMark x1="53551" y1="71735" x2="48408" y2="91735"/>
                        <a14:backgroundMark x1="50204" y1="81327" x2="50204" y2="81327"/>
                        <a14:backgroundMark x1="46041" y1="82143" x2="46041" y2="82143"/>
                        <a14:backgroundMark x1="46612" y1="82245" x2="46612" y2="82245"/>
                        <a14:backgroundMark x1="46776" y1="82653" x2="46776" y2="82653"/>
                        <a14:backgroundMark x1="47510" y1="82143" x2="47184" y2="81020"/>
                        <a14:backgroundMark x1="47510" y1="79898" x2="48735" y2="81531"/>
                        <a14:backgroundMark x1="46204" y1="81020" x2="50367" y2="83571"/>
                        <a14:backgroundMark x1="48980" y1="79286" x2="51837" y2="84082"/>
                        <a14:backgroundMark x1="43837" y1="78367" x2="42939" y2="84286"/>
                        <a14:backgroundMark x1="43673" y1="78061" x2="44980" y2="81939"/>
                        <a14:backgroundMark x1="44816" y1="78571" x2="44816" y2="83980"/>
                        <a14:backgroundMark x1="47102" y1="77857" x2="40735" y2="86735"/>
                        <a14:backgroundMark x1="42449" y1="74490" x2="39102" y2="79082"/>
                        <a14:backgroundMark x1="41306" y1="72143" x2="38776" y2="71735"/>
                        <a14:backgroundMark x1="40816" y1="68776" x2="40245" y2="75408"/>
                        <a14:backgroundMark x1="41714" y1="69286" x2="42367" y2="65816"/>
                        <a14:backgroundMark x1="47184" y1="66020" x2="39347" y2="7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87" t="34857" r="54758" b="28756"/>
          <a:stretch/>
        </p:blipFill>
        <p:spPr bwMode="auto">
          <a:xfrm>
            <a:off x="9077312" y="7197615"/>
            <a:ext cx="2313049" cy="227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tal gears and cogs vector. Gear icon flat design. Mechanism wheels ...">
            <a:extLst>
              <a:ext uri="{FF2B5EF4-FFF2-40B4-BE49-F238E27FC236}">
                <a16:creationId xmlns:a16="http://schemas.microsoft.com/office/drawing/2014/main" id="{C6535B2D-7F3E-353A-4B91-518ED3D20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5BF7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6898" y1="58980" x2="16898" y2="58980"/>
                        <a14:foregroundMark x1="48082" y1="71429" x2="40408" y2="69592"/>
                        <a14:foregroundMark x1="40408" y1="69592" x2="42041" y2="79082"/>
                        <a14:foregroundMark x1="42041" y1="79082" x2="48163" y2="82347"/>
                        <a14:foregroundMark x1="48163" y1="82347" x2="55510" y2="79796"/>
                        <a14:foregroundMark x1="55510" y1="79796" x2="53633" y2="69490"/>
                        <a14:foregroundMark x1="53633" y1="69490" x2="52408" y2="67041"/>
                        <a14:foregroundMark x1="49796" y1="72041" x2="49143" y2="77041"/>
                        <a14:backgroundMark x1="55184" y1="51531" x2="61469" y2="50714"/>
                        <a14:backgroundMark x1="61469" y1="50714" x2="58041" y2="43265"/>
                        <a14:backgroundMark x1="58041" y1="43265" x2="57469" y2="51122"/>
                        <a14:backgroundMark x1="57469" y1="51122" x2="63918" y2="45918"/>
                        <a14:backgroundMark x1="63918" y1="45918" x2="65224" y2="54286"/>
                        <a14:backgroundMark x1="65224" y1="54286" x2="59020" y2="40816"/>
                        <a14:backgroundMark x1="59020" y1="40816" x2="66122" y2="41837"/>
                        <a14:backgroundMark x1="66122" y1="41837" x2="66612" y2="34694"/>
                        <a14:backgroundMark x1="74939" y1="26531" x2="62776" y2="24490"/>
                        <a14:backgroundMark x1="62776" y1="24490" x2="68980" y2="31837"/>
                        <a14:backgroundMark x1="68980" y1="31837" x2="69388" y2="43469"/>
                        <a14:backgroundMark x1="69388" y1="43469" x2="78367" y2="48571"/>
                        <a14:backgroundMark x1="71918" y1="30816" x2="75918" y2="40408"/>
                        <a14:backgroundMark x1="69306" y1="32857" x2="66612" y2="44898"/>
                        <a14:backgroundMark x1="64816" y1="26735" x2="59673" y2="38163"/>
                        <a14:backgroundMark x1="65143" y1="25204" x2="53878" y2="37959"/>
                        <a14:backgroundMark x1="60816" y1="26020" x2="52082" y2="37959"/>
                        <a14:backgroundMark x1="57551" y1="23571" x2="49469" y2="36020"/>
                        <a14:backgroundMark x1="55347" y1="27857" x2="49143" y2="40816"/>
                        <a14:backgroundMark x1="56980" y1="27959" x2="54204" y2="48571"/>
                        <a14:backgroundMark x1="53714" y1="39490" x2="50449" y2="53163"/>
                        <a14:backgroundMark x1="50367" y1="42857" x2="53714" y2="62449"/>
                        <a14:backgroundMark x1="56082" y1="55000" x2="55837" y2="62959"/>
                        <a14:backgroundMark x1="60980" y1="54082" x2="60082" y2="62245"/>
                        <a14:backgroundMark x1="63347" y1="52449" x2="62776" y2="62041"/>
                        <a14:backgroundMark x1="67510" y1="53367" x2="67510" y2="62959"/>
                        <a14:backgroundMark x1="72980" y1="52857" x2="72245" y2="61735"/>
                        <a14:backgroundMark x1="74776" y1="58163" x2="73714" y2="63163"/>
                        <a14:backgroundMark x1="75184" y1="51020" x2="75102" y2="57959"/>
                        <a14:backgroundMark x1="74449" y1="40000" x2="73469" y2="46122"/>
                        <a14:backgroundMark x1="76245" y1="32245" x2="76980" y2="36122"/>
                        <a14:backgroundMark x1="78449" y1="37245" x2="77551" y2="39286"/>
                        <a14:backgroundMark x1="75918" y1="45816" x2="75673" y2="47041"/>
                        <a14:backgroundMark x1="70204" y1="27959" x2="72408" y2="28163"/>
                        <a14:backgroundMark x1="77714" y1="33163" x2="78041" y2="36020"/>
                        <a14:backgroundMark x1="65714" y1="21020" x2="72816" y2="33367"/>
                        <a14:backgroundMark x1="66939" y1="23163" x2="77469" y2="36735"/>
                        <a14:backgroundMark x1="71673" y1="18980" x2="76980" y2="37449"/>
                        <a14:backgroundMark x1="77143" y1="18163" x2="82449" y2="48571"/>
                        <a14:backgroundMark x1="80735" y1="26735" x2="80245" y2="57959"/>
                        <a14:backgroundMark x1="73143" y1="26122" x2="69143" y2="59490"/>
                        <a14:backgroundMark x1="56735" y1="26939" x2="67347" y2="42041"/>
                        <a14:backgroundMark x1="49469" y1="21531" x2="76245" y2="50612"/>
                        <a14:backgroundMark x1="76245" y1="50612" x2="76408" y2="51020"/>
                        <a14:backgroundMark x1="70449" y1="30204" x2="71102" y2="66122"/>
                        <a14:backgroundMark x1="71837" y1="33776" x2="69878" y2="67959"/>
                        <a14:backgroundMark x1="72245" y1="37041" x2="72571" y2="63163"/>
                        <a14:backgroundMark x1="76082" y1="39286" x2="74776" y2="58163"/>
                        <a14:backgroundMark x1="75673" y1="44694" x2="71918" y2="62959"/>
                        <a14:backgroundMark x1="64980" y1="35612" x2="56980" y2="45204"/>
                        <a14:backgroundMark x1="64408" y1="35204" x2="58367" y2="39898"/>
                        <a14:backgroundMark x1="60245" y1="33980" x2="57306" y2="39082"/>
                        <a14:backgroundMark x1="62449" y1="22857" x2="55837" y2="30816"/>
                        <a14:backgroundMark x1="59184" y1="26531" x2="53878" y2="28367"/>
                        <a14:backgroundMark x1="53469" y1="28367" x2="51837" y2="28367"/>
                        <a14:backgroundMark x1="52735" y1="28163" x2="58204" y2="27041"/>
                        <a14:backgroundMark x1="65878" y1="21327" x2="61714" y2="32653"/>
                        <a14:backgroundMark x1="63918" y1="20612" x2="65878" y2="36735"/>
                        <a14:backgroundMark x1="65143" y1="29490" x2="71347" y2="50000"/>
                        <a14:backgroundMark x1="68082" y1="42041" x2="69306" y2="56939"/>
                        <a14:backgroundMark x1="70204" y1="44286" x2="69469" y2="57245"/>
                        <a14:backgroundMark x1="69143" y1="43163" x2="67184" y2="57857"/>
                        <a14:backgroundMark x1="66367" y1="41939" x2="65714" y2="51327"/>
                        <a14:backgroundMark x1="64980" y1="40000" x2="64816" y2="57857"/>
                        <a14:backgroundMark x1="64735" y1="53776" x2="65306" y2="63163"/>
                        <a14:backgroundMark x1="56980" y1="53980" x2="57714" y2="60612"/>
                        <a14:backgroundMark x1="56735" y1="52653" x2="58367" y2="60204"/>
                        <a14:backgroundMark x1="57714" y1="53367" x2="60245" y2="55612"/>
                        <a14:backgroundMark x1="57143" y1="55612" x2="59184" y2="64898"/>
                        <a14:backgroundMark x1="59347" y1="50000" x2="59673" y2="63980"/>
                        <a14:backgroundMark x1="55918" y1="51531" x2="55837" y2="59082"/>
                        <a14:backgroundMark x1="54367" y1="51327" x2="54204" y2="59490"/>
                        <a14:backgroundMark x1="53469" y1="40612" x2="51510" y2="41735"/>
                        <a14:backgroundMark x1="54612" y1="40204" x2="49551" y2="39694"/>
                        <a14:backgroundMark x1="53714" y1="39694" x2="49714" y2="38163"/>
                        <a14:backgroundMark x1="52816" y1="38571" x2="48408" y2="38571"/>
                        <a14:backgroundMark x1="40082" y1="32041" x2="27184" y2="66531"/>
                        <a14:backgroundMark x1="17714" y1="31327" x2="44082" y2="63980"/>
                        <a14:backgroundMark x1="46612" y1="33571" x2="25551" y2="60000"/>
                        <a14:backgroundMark x1="14041" y1="39490" x2="33143" y2="63163"/>
                        <a14:backgroundMark x1="28245" y1="29898" x2="17143" y2="69490"/>
                        <a14:backgroundMark x1="44082" y1="43163" x2="27184" y2="70408"/>
                        <a14:backgroundMark x1="27673" y1="41735" x2="28571" y2="68776"/>
                        <a14:backgroundMark x1="28408" y1="35000" x2="26776" y2="76122"/>
                        <a14:backgroundMark x1="35837" y1="36122" x2="34204" y2="79082"/>
                        <a14:backgroundMark x1="42367" y1="50204" x2="33143" y2="69490"/>
                        <a14:backgroundMark x1="47102" y1="56327" x2="28571" y2="62041"/>
                        <a14:backgroundMark x1="43673" y1="60408" x2="33306" y2="61531"/>
                        <a14:backgroundMark x1="35837" y1="59694" x2="9551" y2="47653"/>
                        <a14:backgroundMark x1="36735" y1="45000" x2="21469" y2="45612"/>
                        <a14:backgroundMark x1="41469" y1="47959" x2="22939" y2="52041"/>
                        <a14:backgroundMark x1="35102" y1="48980" x2="23184" y2="56939"/>
                        <a14:backgroundMark x1="26939" y1="45408" x2="24816" y2="64286"/>
                        <a14:backgroundMark x1="24408" y1="45612" x2="24408" y2="66327"/>
                        <a14:backgroundMark x1="21551" y1="48776" x2="20735" y2="63980"/>
                        <a14:backgroundMark x1="22204" y1="51122" x2="22612" y2="63367"/>
                        <a14:backgroundMark x1="31918" y1="66122" x2="32082" y2="70612"/>
                        <a14:backgroundMark x1="33469" y1="59286" x2="32980" y2="68367"/>
                        <a14:backgroundMark x1="34204" y1="62449" x2="34041" y2="65612"/>
                        <a14:backgroundMark x1="36245" y1="42653" x2="38041" y2="51939"/>
                        <a14:backgroundMark x1="38367" y1="42041" x2="39673" y2="52041"/>
                        <a14:backgroundMark x1="32980" y1="42959" x2="32735" y2="49694"/>
                        <a14:backgroundMark x1="30367" y1="42653" x2="30776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35" t="60791" r="40783" b="11782"/>
          <a:stretch/>
        </p:blipFill>
        <p:spPr bwMode="auto">
          <a:xfrm>
            <a:off x="11673974" y="-2287071"/>
            <a:ext cx="1681164" cy="171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ovéPole 42">
            <a:extLst>
              <a:ext uri="{FF2B5EF4-FFF2-40B4-BE49-F238E27FC236}">
                <a16:creationId xmlns:a16="http://schemas.microsoft.com/office/drawing/2014/main" id="{A8E4E5FC-D794-1D62-C764-6C02893BBB8D}"/>
              </a:ext>
            </a:extLst>
          </p:cNvPr>
          <p:cNvSpPr txBox="1"/>
          <p:nvPr/>
        </p:nvSpPr>
        <p:spPr>
          <a:xfrm>
            <a:off x="2832115" y="7133566"/>
            <a:ext cx="1441132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notifikace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záloha chatu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1F305FD9-3A37-6505-BDE6-C3A207501935}"/>
              </a:ext>
            </a:extLst>
          </p:cNvPr>
          <p:cNvGrpSpPr/>
          <p:nvPr/>
        </p:nvGrpSpPr>
        <p:grpSpPr>
          <a:xfrm rot="18534355">
            <a:off x="7430019" y="-2669360"/>
            <a:ext cx="5607634" cy="5607634"/>
            <a:chOff x="5923637" y="-6624334"/>
            <a:chExt cx="5607634" cy="5607634"/>
          </a:xfrm>
          <a:solidFill>
            <a:srgbClr val="104862"/>
          </a:solidFill>
        </p:grpSpPr>
        <p:sp>
          <p:nvSpPr>
            <p:cNvPr id="9" name="Ovál 8">
              <a:extLst>
                <a:ext uri="{FF2B5EF4-FFF2-40B4-BE49-F238E27FC236}">
                  <a16:creationId xmlns:a16="http://schemas.microsoft.com/office/drawing/2014/main" id="{CD8A546D-8325-1054-8BCF-7C37478B8AA9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1" name="TextovéPole 10">
              <a:extLst>
                <a:ext uri="{FF2B5EF4-FFF2-40B4-BE49-F238E27FC236}">
                  <a16:creationId xmlns:a16="http://schemas.microsoft.com/office/drawing/2014/main" id="{3551FA0D-EBC2-E418-E2E9-B0ABD38D19AF}"/>
                </a:ext>
              </a:extLst>
            </p:cNvPr>
            <p:cNvSpPr txBox="1"/>
            <p:nvPr/>
          </p:nvSpPr>
          <p:spPr>
            <a:xfrm rot="4250687">
              <a:off x="6049179" y="-5537829"/>
              <a:ext cx="4589509" cy="376252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39723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Rozšířené funkce</a:t>
              </a:r>
            </a:p>
          </p:txBody>
        </p:sp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0692E365-C168-7AC8-160C-5BABD4C2C0C5}"/>
                </a:ext>
              </a:extLst>
            </p:cNvPr>
            <p:cNvSpPr txBox="1"/>
            <p:nvPr/>
          </p:nvSpPr>
          <p:spPr>
            <a:xfrm rot="14981119">
              <a:off x="8034944" y="-5326134"/>
              <a:ext cx="3229303" cy="2179188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704517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Funkce</a:t>
              </a:r>
            </a:p>
          </p:txBody>
        </p:sp>
      </p:grp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04D2D294-AD12-F79E-62C3-5001C4814DFD}"/>
              </a:ext>
            </a:extLst>
          </p:cNvPr>
          <p:cNvSpPr txBox="1"/>
          <p:nvPr/>
        </p:nvSpPr>
        <p:spPr>
          <a:xfrm>
            <a:off x="408347" y="2576080"/>
            <a:ext cx="148771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cs-CZ" sz="4400" dirty="0">
                <a:latin typeface="Press Start 2P" panose="00000500000000000000" pitchFamily="2" charset="0"/>
              </a:rPr>
              <a:t>AI chatování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CFC6A9-2F4E-C055-7C12-BEB0BBAE0752}"/>
              </a:ext>
            </a:extLst>
          </p:cNvPr>
          <p:cNvSpPr txBox="1"/>
          <p:nvPr/>
        </p:nvSpPr>
        <p:spPr>
          <a:xfrm>
            <a:off x="408347" y="3446209"/>
            <a:ext cx="14013872" cy="12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rozšířená grafika</a:t>
            </a:r>
          </a:p>
        </p:txBody>
      </p:sp>
      <p:grpSp>
        <p:nvGrpSpPr>
          <p:cNvPr id="20" name="Skupina 19">
            <a:extLst>
              <a:ext uri="{FF2B5EF4-FFF2-40B4-BE49-F238E27FC236}">
                <a16:creationId xmlns:a16="http://schemas.microsoft.com/office/drawing/2014/main" id="{6C7DA2CC-86A5-0FF1-A41C-8CEB3E3D0C42}"/>
              </a:ext>
            </a:extLst>
          </p:cNvPr>
          <p:cNvGrpSpPr/>
          <p:nvPr/>
        </p:nvGrpSpPr>
        <p:grpSpPr>
          <a:xfrm rot="18534355">
            <a:off x="7430019" y="-2668268"/>
            <a:ext cx="5607634" cy="5607634"/>
            <a:chOff x="5923637" y="-6624334"/>
            <a:chExt cx="5607634" cy="5607634"/>
          </a:xfrm>
          <a:solidFill>
            <a:srgbClr val="104862"/>
          </a:solidFill>
        </p:grpSpPr>
        <p:sp>
          <p:nvSpPr>
            <p:cNvPr id="21" name="Ovál 20">
              <a:extLst>
                <a:ext uri="{FF2B5EF4-FFF2-40B4-BE49-F238E27FC236}">
                  <a16:creationId xmlns:a16="http://schemas.microsoft.com/office/drawing/2014/main" id="{EE275F05-C71C-EE24-510B-58441D0888BA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795B804E-FAE6-7A9E-1668-4A3D68AE2B68}"/>
                </a:ext>
              </a:extLst>
            </p:cNvPr>
            <p:cNvSpPr txBox="1"/>
            <p:nvPr/>
          </p:nvSpPr>
          <p:spPr>
            <a:xfrm rot="4250687">
              <a:off x="6049179" y="-5537829"/>
              <a:ext cx="4589509" cy="376252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39723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Rozšířené funkce</a:t>
              </a: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A34F61E5-626E-0C6E-378F-7A071AA92088}"/>
                </a:ext>
              </a:extLst>
            </p:cNvPr>
            <p:cNvSpPr txBox="1"/>
            <p:nvPr/>
          </p:nvSpPr>
          <p:spPr>
            <a:xfrm rot="14981119">
              <a:off x="6922667" y="-5760199"/>
              <a:ext cx="4551629" cy="3493185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85070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Rozšířená grafika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05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indefinite" fill="remove" grpId="1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indefinite" fill="remove" grpId="2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42" grpId="0" build="allAtOnce"/>
      <p:bldP spid="42" grpId="1" build="allAtOnce" rev="1"/>
      <p:bldP spid="42" grpId="2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89804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E8288-6FE7-F8D8-551C-C2F42A3AE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Obdélník: se zakulacenými rohy 550">
            <a:extLst>
              <a:ext uri="{FF2B5EF4-FFF2-40B4-BE49-F238E27FC236}">
                <a16:creationId xmlns:a16="http://schemas.microsoft.com/office/drawing/2014/main" id="{FA81F5C0-1F71-D5B4-540B-45197691E1CF}"/>
              </a:ext>
            </a:extLst>
          </p:cNvPr>
          <p:cNvSpPr/>
          <p:nvPr/>
        </p:nvSpPr>
        <p:spPr>
          <a:xfrm>
            <a:off x="3638550" y="200025"/>
            <a:ext cx="8538835" cy="6650662"/>
          </a:xfrm>
          <a:prstGeom prst="roundRect">
            <a:avLst>
              <a:gd name="adj" fmla="val 97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271" name="Skupina 270">
            <a:extLst>
              <a:ext uri="{FF2B5EF4-FFF2-40B4-BE49-F238E27FC236}">
                <a16:creationId xmlns:a16="http://schemas.microsoft.com/office/drawing/2014/main" id="{752B575B-CA33-0E4D-D551-D0DE5F8D8F10}"/>
              </a:ext>
            </a:extLst>
          </p:cNvPr>
          <p:cNvGrpSpPr/>
          <p:nvPr/>
        </p:nvGrpSpPr>
        <p:grpSpPr>
          <a:xfrm>
            <a:off x="3982522" y="8606385"/>
            <a:ext cx="3900916" cy="961023"/>
            <a:chOff x="4887706" y="1645136"/>
            <a:chExt cx="3900916" cy="961023"/>
          </a:xfrm>
        </p:grpSpPr>
        <p:sp>
          <p:nvSpPr>
            <p:cNvPr id="270" name="Volný tvar: obrazec 269">
              <a:extLst>
                <a:ext uri="{FF2B5EF4-FFF2-40B4-BE49-F238E27FC236}">
                  <a16:creationId xmlns:a16="http://schemas.microsoft.com/office/drawing/2014/main" id="{5937902D-9CDB-0CA4-7565-675DDB3AEAEC}"/>
                </a:ext>
              </a:extLst>
            </p:cNvPr>
            <p:cNvSpPr/>
            <p:nvPr/>
          </p:nvSpPr>
          <p:spPr>
            <a:xfrm flipH="1">
              <a:off x="4887706" y="1645136"/>
              <a:ext cx="3800700" cy="961023"/>
            </a:xfrm>
            <a:custGeom>
              <a:avLst/>
              <a:gdLst>
                <a:gd name="connsiteX0" fmla="*/ 0 w 3800700"/>
                <a:gd name="connsiteY0" fmla="*/ 377187 h 961023"/>
                <a:gd name="connsiteX1" fmla="*/ 0 w 3800700"/>
                <a:gd name="connsiteY1" fmla="*/ 377188 h 961023"/>
                <a:gd name="connsiteX2" fmla="*/ 0 w 3800700"/>
                <a:gd name="connsiteY2" fmla="*/ 377188 h 961023"/>
                <a:gd name="connsiteX3" fmla="*/ 377188 w 3800700"/>
                <a:gd name="connsiteY3" fmla="*/ 0 h 961023"/>
                <a:gd name="connsiteX4" fmla="*/ 3423512 w 3800700"/>
                <a:gd name="connsiteY4" fmla="*/ 0 h 961023"/>
                <a:gd name="connsiteX5" fmla="*/ 3800700 w 3800700"/>
                <a:gd name="connsiteY5" fmla="*/ 377188 h 961023"/>
                <a:gd name="connsiteX6" fmla="*/ 3800699 w 3800700"/>
                <a:gd name="connsiteY6" fmla="*/ 377188 h 961023"/>
                <a:gd name="connsiteX7" fmla="*/ 3570330 w 3800700"/>
                <a:gd name="connsiteY7" fmla="*/ 724735 h 961023"/>
                <a:gd name="connsiteX8" fmla="*/ 3558839 w 3800700"/>
                <a:gd name="connsiteY8" fmla="*/ 728302 h 961023"/>
                <a:gd name="connsiteX9" fmla="*/ 3776586 w 3800700"/>
                <a:gd name="connsiteY9" fmla="*/ 961023 h 961023"/>
                <a:gd name="connsiteX10" fmla="*/ 3084292 w 3800700"/>
                <a:gd name="connsiteY10" fmla="*/ 754376 h 961023"/>
                <a:gd name="connsiteX11" fmla="*/ 377188 w 3800700"/>
                <a:gd name="connsiteY11" fmla="*/ 754375 h 961023"/>
                <a:gd name="connsiteX12" fmla="*/ 29642 w 3800700"/>
                <a:gd name="connsiteY12" fmla="*/ 524006 h 961023"/>
                <a:gd name="connsiteX13" fmla="*/ 0 w 3800700"/>
                <a:gd name="connsiteY13" fmla="*/ 377188 h 961023"/>
                <a:gd name="connsiteX14" fmla="*/ 29642 w 3800700"/>
                <a:gd name="connsiteY14" fmla="*/ 230370 h 961023"/>
                <a:gd name="connsiteX15" fmla="*/ 377188 w 3800700"/>
                <a:gd name="connsiteY15" fmla="*/ 0 h 96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00700" h="961023">
                  <a:moveTo>
                    <a:pt x="0" y="377187"/>
                  </a:moveTo>
                  <a:lnTo>
                    <a:pt x="0" y="377188"/>
                  </a:lnTo>
                  <a:lnTo>
                    <a:pt x="0" y="377188"/>
                  </a:lnTo>
                  <a:close/>
                  <a:moveTo>
                    <a:pt x="377188" y="0"/>
                  </a:moveTo>
                  <a:lnTo>
                    <a:pt x="3423512" y="0"/>
                  </a:lnTo>
                  <a:cubicBezTo>
                    <a:pt x="3631827" y="0"/>
                    <a:pt x="3800700" y="168873"/>
                    <a:pt x="3800700" y="377188"/>
                  </a:cubicBezTo>
                  <a:lnTo>
                    <a:pt x="3800699" y="377188"/>
                  </a:lnTo>
                  <a:cubicBezTo>
                    <a:pt x="3800699" y="533424"/>
                    <a:pt x="3705708" y="667474"/>
                    <a:pt x="3570330" y="724735"/>
                  </a:cubicBezTo>
                  <a:lnTo>
                    <a:pt x="3558839" y="728302"/>
                  </a:lnTo>
                  <a:lnTo>
                    <a:pt x="3776586" y="961023"/>
                  </a:lnTo>
                  <a:lnTo>
                    <a:pt x="3084292" y="754376"/>
                  </a:lnTo>
                  <a:lnTo>
                    <a:pt x="377188" y="754375"/>
                  </a:lnTo>
                  <a:cubicBezTo>
                    <a:pt x="220952" y="754375"/>
                    <a:pt x="86902" y="659384"/>
                    <a:pt x="29642" y="524006"/>
                  </a:cubicBezTo>
                  <a:lnTo>
                    <a:pt x="0" y="377188"/>
                  </a:lnTo>
                  <a:lnTo>
                    <a:pt x="29642" y="230370"/>
                  </a:lnTo>
                  <a:cubicBezTo>
                    <a:pt x="86902" y="94991"/>
                    <a:pt x="220952" y="0"/>
                    <a:pt x="377188" y="0"/>
                  </a:cubicBezTo>
                  <a:close/>
                </a:path>
              </a:pathLst>
            </a:custGeom>
            <a:solidFill>
              <a:srgbClr val="00745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264" name="TextovéPole 263">
              <a:extLst>
                <a:ext uri="{FF2B5EF4-FFF2-40B4-BE49-F238E27FC236}">
                  <a16:creationId xmlns:a16="http://schemas.microsoft.com/office/drawing/2014/main" id="{0E6EC6C7-D45F-4FC0-6D78-D072115C2200}"/>
                </a:ext>
              </a:extLst>
            </p:cNvPr>
            <p:cNvSpPr txBox="1"/>
            <p:nvPr/>
          </p:nvSpPr>
          <p:spPr>
            <a:xfrm>
              <a:off x="5111339" y="1756177"/>
              <a:ext cx="367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Jak se s tím pracuje?</a:t>
              </a:r>
              <a:endParaRPr lang="cs-CZ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278" name="Skupina 277">
            <a:extLst>
              <a:ext uri="{FF2B5EF4-FFF2-40B4-BE49-F238E27FC236}">
                <a16:creationId xmlns:a16="http://schemas.microsoft.com/office/drawing/2014/main" id="{81D12DF1-4457-9378-2114-6AF6865B7C34}"/>
              </a:ext>
            </a:extLst>
          </p:cNvPr>
          <p:cNvGrpSpPr/>
          <p:nvPr/>
        </p:nvGrpSpPr>
        <p:grpSpPr>
          <a:xfrm>
            <a:off x="3982522" y="8604047"/>
            <a:ext cx="3900916" cy="961023"/>
            <a:chOff x="4887706" y="1645136"/>
            <a:chExt cx="3900916" cy="961023"/>
          </a:xfrm>
        </p:grpSpPr>
        <p:sp>
          <p:nvSpPr>
            <p:cNvPr id="279" name="Volný tvar: obrazec 278">
              <a:extLst>
                <a:ext uri="{FF2B5EF4-FFF2-40B4-BE49-F238E27FC236}">
                  <a16:creationId xmlns:a16="http://schemas.microsoft.com/office/drawing/2014/main" id="{C7F2AC53-3D29-CCB0-2C16-1B5C620F176E}"/>
                </a:ext>
              </a:extLst>
            </p:cNvPr>
            <p:cNvSpPr/>
            <p:nvPr/>
          </p:nvSpPr>
          <p:spPr>
            <a:xfrm flipH="1">
              <a:off x="4887706" y="1645136"/>
              <a:ext cx="3800700" cy="961023"/>
            </a:xfrm>
            <a:custGeom>
              <a:avLst/>
              <a:gdLst>
                <a:gd name="connsiteX0" fmla="*/ 0 w 3800700"/>
                <a:gd name="connsiteY0" fmla="*/ 377187 h 961023"/>
                <a:gd name="connsiteX1" fmla="*/ 0 w 3800700"/>
                <a:gd name="connsiteY1" fmla="*/ 377188 h 961023"/>
                <a:gd name="connsiteX2" fmla="*/ 0 w 3800700"/>
                <a:gd name="connsiteY2" fmla="*/ 377188 h 961023"/>
                <a:gd name="connsiteX3" fmla="*/ 377188 w 3800700"/>
                <a:gd name="connsiteY3" fmla="*/ 0 h 961023"/>
                <a:gd name="connsiteX4" fmla="*/ 3423512 w 3800700"/>
                <a:gd name="connsiteY4" fmla="*/ 0 h 961023"/>
                <a:gd name="connsiteX5" fmla="*/ 3800700 w 3800700"/>
                <a:gd name="connsiteY5" fmla="*/ 377188 h 961023"/>
                <a:gd name="connsiteX6" fmla="*/ 3800699 w 3800700"/>
                <a:gd name="connsiteY6" fmla="*/ 377188 h 961023"/>
                <a:gd name="connsiteX7" fmla="*/ 3570330 w 3800700"/>
                <a:gd name="connsiteY7" fmla="*/ 724735 h 961023"/>
                <a:gd name="connsiteX8" fmla="*/ 3558839 w 3800700"/>
                <a:gd name="connsiteY8" fmla="*/ 728302 h 961023"/>
                <a:gd name="connsiteX9" fmla="*/ 3776586 w 3800700"/>
                <a:gd name="connsiteY9" fmla="*/ 961023 h 961023"/>
                <a:gd name="connsiteX10" fmla="*/ 3084292 w 3800700"/>
                <a:gd name="connsiteY10" fmla="*/ 754376 h 961023"/>
                <a:gd name="connsiteX11" fmla="*/ 377188 w 3800700"/>
                <a:gd name="connsiteY11" fmla="*/ 754375 h 961023"/>
                <a:gd name="connsiteX12" fmla="*/ 29642 w 3800700"/>
                <a:gd name="connsiteY12" fmla="*/ 524006 h 961023"/>
                <a:gd name="connsiteX13" fmla="*/ 0 w 3800700"/>
                <a:gd name="connsiteY13" fmla="*/ 377188 h 961023"/>
                <a:gd name="connsiteX14" fmla="*/ 29642 w 3800700"/>
                <a:gd name="connsiteY14" fmla="*/ 230370 h 961023"/>
                <a:gd name="connsiteX15" fmla="*/ 377188 w 3800700"/>
                <a:gd name="connsiteY15" fmla="*/ 0 h 96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00700" h="961023">
                  <a:moveTo>
                    <a:pt x="0" y="377187"/>
                  </a:moveTo>
                  <a:lnTo>
                    <a:pt x="0" y="377188"/>
                  </a:lnTo>
                  <a:lnTo>
                    <a:pt x="0" y="377188"/>
                  </a:lnTo>
                  <a:close/>
                  <a:moveTo>
                    <a:pt x="377188" y="0"/>
                  </a:moveTo>
                  <a:lnTo>
                    <a:pt x="3423512" y="0"/>
                  </a:lnTo>
                  <a:cubicBezTo>
                    <a:pt x="3631827" y="0"/>
                    <a:pt x="3800700" y="168873"/>
                    <a:pt x="3800700" y="377188"/>
                  </a:cubicBezTo>
                  <a:lnTo>
                    <a:pt x="3800699" y="377188"/>
                  </a:lnTo>
                  <a:cubicBezTo>
                    <a:pt x="3800699" y="533424"/>
                    <a:pt x="3705708" y="667474"/>
                    <a:pt x="3570330" y="724735"/>
                  </a:cubicBezTo>
                  <a:lnTo>
                    <a:pt x="3558839" y="728302"/>
                  </a:lnTo>
                  <a:lnTo>
                    <a:pt x="3776586" y="961023"/>
                  </a:lnTo>
                  <a:lnTo>
                    <a:pt x="3084292" y="754376"/>
                  </a:lnTo>
                  <a:lnTo>
                    <a:pt x="377188" y="754375"/>
                  </a:lnTo>
                  <a:cubicBezTo>
                    <a:pt x="220952" y="754375"/>
                    <a:pt x="86902" y="659384"/>
                    <a:pt x="29642" y="524006"/>
                  </a:cubicBezTo>
                  <a:lnTo>
                    <a:pt x="0" y="377188"/>
                  </a:lnTo>
                  <a:lnTo>
                    <a:pt x="29642" y="230370"/>
                  </a:lnTo>
                  <a:cubicBezTo>
                    <a:pt x="86902" y="94991"/>
                    <a:pt x="220952" y="0"/>
                    <a:pt x="377188" y="0"/>
                  </a:cubicBezTo>
                  <a:close/>
                </a:path>
              </a:pathLst>
            </a:custGeom>
            <a:solidFill>
              <a:srgbClr val="00745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280" name="TextovéPole 279">
              <a:extLst>
                <a:ext uri="{FF2B5EF4-FFF2-40B4-BE49-F238E27FC236}">
                  <a16:creationId xmlns:a16="http://schemas.microsoft.com/office/drawing/2014/main" id="{E28D3C11-FDC2-E8A9-0327-8160A728B053}"/>
                </a:ext>
              </a:extLst>
            </p:cNvPr>
            <p:cNvSpPr txBox="1"/>
            <p:nvPr/>
          </p:nvSpPr>
          <p:spPr>
            <a:xfrm>
              <a:off x="5111339" y="1756177"/>
              <a:ext cx="367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2800" dirty="0"/>
                <a:t>A ještě něco jiného?</a:t>
              </a:r>
              <a:endParaRPr lang="cs-CZ" sz="2800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550" name="Skupina 549">
            <a:extLst>
              <a:ext uri="{FF2B5EF4-FFF2-40B4-BE49-F238E27FC236}">
                <a16:creationId xmlns:a16="http://schemas.microsoft.com/office/drawing/2014/main" id="{E4FEA657-6EC1-5D00-50F8-044EAA5BD9BB}"/>
              </a:ext>
            </a:extLst>
          </p:cNvPr>
          <p:cNvGrpSpPr/>
          <p:nvPr/>
        </p:nvGrpSpPr>
        <p:grpSpPr>
          <a:xfrm>
            <a:off x="4147085" y="8592494"/>
            <a:ext cx="1302898" cy="961023"/>
            <a:chOff x="7231988" y="1017579"/>
            <a:chExt cx="1302898" cy="961023"/>
          </a:xfrm>
        </p:grpSpPr>
        <p:sp>
          <p:nvSpPr>
            <p:cNvPr id="549" name="Volný tvar: obrazec 548">
              <a:extLst>
                <a:ext uri="{FF2B5EF4-FFF2-40B4-BE49-F238E27FC236}">
                  <a16:creationId xmlns:a16="http://schemas.microsoft.com/office/drawing/2014/main" id="{9F0A6FD9-74BD-4265-C73D-E044F574F3D8}"/>
                </a:ext>
              </a:extLst>
            </p:cNvPr>
            <p:cNvSpPr/>
            <p:nvPr/>
          </p:nvSpPr>
          <p:spPr>
            <a:xfrm flipH="1">
              <a:off x="7231988" y="1017579"/>
              <a:ext cx="1302898" cy="961023"/>
            </a:xfrm>
            <a:custGeom>
              <a:avLst/>
              <a:gdLst>
                <a:gd name="connsiteX0" fmla="*/ 0 w 1302898"/>
                <a:gd name="connsiteY0" fmla="*/ 377187 h 961023"/>
                <a:gd name="connsiteX1" fmla="*/ 0 w 1302898"/>
                <a:gd name="connsiteY1" fmla="*/ 377188 h 961023"/>
                <a:gd name="connsiteX2" fmla="*/ 0 w 1302898"/>
                <a:gd name="connsiteY2" fmla="*/ 377188 h 961023"/>
                <a:gd name="connsiteX3" fmla="*/ 377188 w 1302898"/>
                <a:gd name="connsiteY3" fmla="*/ 0 h 961023"/>
                <a:gd name="connsiteX4" fmla="*/ 925710 w 1302898"/>
                <a:gd name="connsiteY4" fmla="*/ 0 h 961023"/>
                <a:gd name="connsiteX5" fmla="*/ 1302898 w 1302898"/>
                <a:gd name="connsiteY5" fmla="*/ 377188 h 961023"/>
                <a:gd name="connsiteX6" fmla="*/ 1302897 w 1302898"/>
                <a:gd name="connsiteY6" fmla="*/ 377188 h 961023"/>
                <a:gd name="connsiteX7" fmla="*/ 1072528 w 1302898"/>
                <a:gd name="connsiteY7" fmla="*/ 724735 h 961023"/>
                <a:gd name="connsiteX8" fmla="*/ 1061037 w 1302898"/>
                <a:gd name="connsiteY8" fmla="*/ 728302 h 961023"/>
                <a:gd name="connsiteX9" fmla="*/ 1278784 w 1302898"/>
                <a:gd name="connsiteY9" fmla="*/ 961023 h 961023"/>
                <a:gd name="connsiteX10" fmla="*/ 586488 w 1302898"/>
                <a:gd name="connsiteY10" fmla="*/ 754375 h 961023"/>
                <a:gd name="connsiteX11" fmla="*/ 377188 w 1302898"/>
                <a:gd name="connsiteY11" fmla="*/ 754375 h 961023"/>
                <a:gd name="connsiteX12" fmla="*/ 7663 w 1302898"/>
                <a:gd name="connsiteY12" fmla="*/ 453204 h 961023"/>
                <a:gd name="connsiteX13" fmla="*/ 0 w 1302898"/>
                <a:gd name="connsiteY13" fmla="*/ 377188 h 961023"/>
                <a:gd name="connsiteX14" fmla="*/ 7663 w 1302898"/>
                <a:gd name="connsiteY14" fmla="*/ 301172 h 961023"/>
                <a:gd name="connsiteX15" fmla="*/ 377188 w 1302898"/>
                <a:gd name="connsiteY15" fmla="*/ 0 h 96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02898" h="961023">
                  <a:moveTo>
                    <a:pt x="0" y="377187"/>
                  </a:moveTo>
                  <a:lnTo>
                    <a:pt x="0" y="377188"/>
                  </a:lnTo>
                  <a:lnTo>
                    <a:pt x="0" y="377188"/>
                  </a:lnTo>
                  <a:close/>
                  <a:moveTo>
                    <a:pt x="377188" y="0"/>
                  </a:moveTo>
                  <a:lnTo>
                    <a:pt x="925710" y="0"/>
                  </a:lnTo>
                  <a:cubicBezTo>
                    <a:pt x="1134025" y="0"/>
                    <a:pt x="1302898" y="168873"/>
                    <a:pt x="1302898" y="377188"/>
                  </a:cubicBezTo>
                  <a:lnTo>
                    <a:pt x="1302897" y="377188"/>
                  </a:lnTo>
                  <a:cubicBezTo>
                    <a:pt x="1302897" y="533424"/>
                    <a:pt x="1207906" y="667474"/>
                    <a:pt x="1072528" y="724735"/>
                  </a:cubicBezTo>
                  <a:lnTo>
                    <a:pt x="1061037" y="728302"/>
                  </a:lnTo>
                  <a:lnTo>
                    <a:pt x="1278784" y="961023"/>
                  </a:lnTo>
                  <a:lnTo>
                    <a:pt x="586488" y="754375"/>
                  </a:lnTo>
                  <a:lnTo>
                    <a:pt x="377188" y="754375"/>
                  </a:lnTo>
                  <a:cubicBezTo>
                    <a:pt x="194913" y="754375"/>
                    <a:pt x="42835" y="625082"/>
                    <a:pt x="7663" y="453204"/>
                  </a:cubicBezTo>
                  <a:lnTo>
                    <a:pt x="0" y="377188"/>
                  </a:lnTo>
                  <a:lnTo>
                    <a:pt x="7663" y="301172"/>
                  </a:lnTo>
                  <a:cubicBezTo>
                    <a:pt x="42835" y="129293"/>
                    <a:pt x="194913" y="0"/>
                    <a:pt x="377188" y="0"/>
                  </a:cubicBezTo>
                  <a:close/>
                </a:path>
              </a:pathLst>
            </a:custGeom>
            <a:solidFill>
              <a:srgbClr val="00745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546" name="TextovéPole 545">
              <a:extLst>
                <a:ext uri="{FF2B5EF4-FFF2-40B4-BE49-F238E27FC236}">
                  <a16:creationId xmlns:a16="http://schemas.microsoft.com/office/drawing/2014/main" id="{249C6329-63EF-B838-0D37-12B1B9992E4C}"/>
                </a:ext>
              </a:extLst>
            </p:cNvPr>
            <p:cNvSpPr txBox="1"/>
            <p:nvPr/>
          </p:nvSpPr>
          <p:spPr>
            <a:xfrm>
              <a:off x="7478480" y="1065908"/>
              <a:ext cx="574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600" dirty="0">
                  <a:solidFill>
                    <a:schemeClr val="bg2">
                      <a:lumMod val="90000"/>
                    </a:schemeClr>
                  </a:solidFill>
                </a:rPr>
                <a:t>👍</a:t>
              </a:r>
            </a:p>
          </p:txBody>
        </p:sp>
      </p:grpSp>
      <p:grpSp>
        <p:nvGrpSpPr>
          <p:cNvPr id="263" name="Skupina 262">
            <a:extLst>
              <a:ext uri="{FF2B5EF4-FFF2-40B4-BE49-F238E27FC236}">
                <a16:creationId xmlns:a16="http://schemas.microsoft.com/office/drawing/2014/main" id="{C081A29B-2163-7942-1B0E-9000CCBA3DFE}"/>
              </a:ext>
            </a:extLst>
          </p:cNvPr>
          <p:cNvGrpSpPr/>
          <p:nvPr/>
        </p:nvGrpSpPr>
        <p:grpSpPr>
          <a:xfrm>
            <a:off x="7203386" y="8608723"/>
            <a:ext cx="4383532" cy="961023"/>
            <a:chOff x="7060511" y="1825609"/>
            <a:chExt cx="4383532" cy="961023"/>
          </a:xfrm>
        </p:grpSpPr>
        <p:sp>
          <p:nvSpPr>
            <p:cNvPr id="261" name="Volný tvar: obrazec 260">
              <a:extLst>
                <a:ext uri="{FF2B5EF4-FFF2-40B4-BE49-F238E27FC236}">
                  <a16:creationId xmlns:a16="http://schemas.microsoft.com/office/drawing/2014/main" id="{6AD444A4-58F9-F6EE-20D1-54DBDA54EF6B}"/>
                </a:ext>
              </a:extLst>
            </p:cNvPr>
            <p:cNvSpPr/>
            <p:nvPr/>
          </p:nvSpPr>
          <p:spPr>
            <a:xfrm>
              <a:off x="7060511" y="1825609"/>
              <a:ext cx="4383532" cy="961023"/>
            </a:xfrm>
            <a:custGeom>
              <a:avLst/>
              <a:gdLst>
                <a:gd name="connsiteX0" fmla="*/ 0 w 4383532"/>
                <a:gd name="connsiteY0" fmla="*/ 377187 h 961023"/>
                <a:gd name="connsiteX1" fmla="*/ 0 w 4383532"/>
                <a:gd name="connsiteY1" fmla="*/ 377188 h 961023"/>
                <a:gd name="connsiteX2" fmla="*/ 0 w 4383532"/>
                <a:gd name="connsiteY2" fmla="*/ 377188 h 961023"/>
                <a:gd name="connsiteX3" fmla="*/ 377188 w 4383532"/>
                <a:gd name="connsiteY3" fmla="*/ 0 h 961023"/>
                <a:gd name="connsiteX4" fmla="*/ 4006344 w 4383532"/>
                <a:gd name="connsiteY4" fmla="*/ 0 h 961023"/>
                <a:gd name="connsiteX5" fmla="*/ 4383532 w 4383532"/>
                <a:gd name="connsiteY5" fmla="*/ 377188 h 961023"/>
                <a:gd name="connsiteX6" fmla="*/ 4383531 w 4383532"/>
                <a:gd name="connsiteY6" fmla="*/ 377188 h 961023"/>
                <a:gd name="connsiteX7" fmla="*/ 4153162 w 4383532"/>
                <a:gd name="connsiteY7" fmla="*/ 724735 h 961023"/>
                <a:gd name="connsiteX8" fmla="*/ 4141671 w 4383532"/>
                <a:gd name="connsiteY8" fmla="*/ 728302 h 961023"/>
                <a:gd name="connsiteX9" fmla="*/ 4359418 w 4383532"/>
                <a:gd name="connsiteY9" fmla="*/ 961023 h 961023"/>
                <a:gd name="connsiteX10" fmla="*/ 3667124 w 4383532"/>
                <a:gd name="connsiteY10" fmla="*/ 754376 h 961023"/>
                <a:gd name="connsiteX11" fmla="*/ 377188 w 4383532"/>
                <a:gd name="connsiteY11" fmla="*/ 754375 h 961023"/>
                <a:gd name="connsiteX12" fmla="*/ 29642 w 4383532"/>
                <a:gd name="connsiteY12" fmla="*/ 524006 h 961023"/>
                <a:gd name="connsiteX13" fmla="*/ 0 w 4383532"/>
                <a:gd name="connsiteY13" fmla="*/ 377188 h 961023"/>
                <a:gd name="connsiteX14" fmla="*/ 29642 w 4383532"/>
                <a:gd name="connsiteY14" fmla="*/ 230370 h 961023"/>
                <a:gd name="connsiteX15" fmla="*/ 377188 w 4383532"/>
                <a:gd name="connsiteY15" fmla="*/ 0 h 96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83532" h="961023">
                  <a:moveTo>
                    <a:pt x="0" y="377187"/>
                  </a:moveTo>
                  <a:lnTo>
                    <a:pt x="0" y="377188"/>
                  </a:lnTo>
                  <a:lnTo>
                    <a:pt x="0" y="377188"/>
                  </a:lnTo>
                  <a:close/>
                  <a:moveTo>
                    <a:pt x="377188" y="0"/>
                  </a:moveTo>
                  <a:lnTo>
                    <a:pt x="4006344" y="0"/>
                  </a:lnTo>
                  <a:cubicBezTo>
                    <a:pt x="4214659" y="0"/>
                    <a:pt x="4383532" y="168873"/>
                    <a:pt x="4383532" y="377188"/>
                  </a:cubicBezTo>
                  <a:lnTo>
                    <a:pt x="4383531" y="377188"/>
                  </a:lnTo>
                  <a:cubicBezTo>
                    <a:pt x="4383531" y="533424"/>
                    <a:pt x="4288540" y="667475"/>
                    <a:pt x="4153162" y="724735"/>
                  </a:cubicBezTo>
                  <a:lnTo>
                    <a:pt x="4141671" y="728302"/>
                  </a:lnTo>
                  <a:lnTo>
                    <a:pt x="4359418" y="961023"/>
                  </a:lnTo>
                  <a:lnTo>
                    <a:pt x="3667124" y="754376"/>
                  </a:lnTo>
                  <a:lnTo>
                    <a:pt x="377188" y="754375"/>
                  </a:lnTo>
                  <a:cubicBezTo>
                    <a:pt x="220952" y="754375"/>
                    <a:pt x="86902" y="659384"/>
                    <a:pt x="29642" y="524006"/>
                  </a:cubicBezTo>
                  <a:lnTo>
                    <a:pt x="0" y="377188"/>
                  </a:lnTo>
                  <a:lnTo>
                    <a:pt x="29642" y="230370"/>
                  </a:lnTo>
                  <a:cubicBezTo>
                    <a:pt x="86902" y="94991"/>
                    <a:pt x="220952" y="0"/>
                    <a:pt x="377188" y="0"/>
                  </a:cubicBezTo>
                  <a:close/>
                </a:path>
              </a:pathLst>
            </a:custGeom>
            <a:solidFill>
              <a:srgbClr val="112D87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cs-CZ" dirty="0"/>
            </a:p>
          </p:txBody>
        </p:sp>
        <p:sp>
          <p:nvSpPr>
            <p:cNvPr id="262" name="TextovéPole 261">
              <a:extLst>
                <a:ext uri="{FF2B5EF4-FFF2-40B4-BE49-F238E27FC236}">
                  <a16:creationId xmlns:a16="http://schemas.microsoft.com/office/drawing/2014/main" id="{0D6D2930-2501-EDEE-F711-73B7BD0FA1C4}"/>
                </a:ext>
              </a:extLst>
            </p:cNvPr>
            <p:cNvSpPr txBox="1"/>
            <p:nvPr/>
          </p:nvSpPr>
          <p:spPr>
            <a:xfrm>
              <a:off x="7371717" y="1940501"/>
              <a:ext cx="367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800" dirty="0">
                  <a:solidFill>
                    <a:schemeClr val="bg2">
                      <a:lumMod val="90000"/>
                    </a:schemeClr>
                  </a:solidFill>
                </a:rPr>
                <a:t>Jednoduchá interakce.</a:t>
              </a:r>
            </a:p>
          </p:txBody>
        </p:sp>
      </p:grpSp>
      <p:grpSp>
        <p:nvGrpSpPr>
          <p:cNvPr id="544" name="Skupina 543">
            <a:extLst>
              <a:ext uri="{FF2B5EF4-FFF2-40B4-BE49-F238E27FC236}">
                <a16:creationId xmlns:a16="http://schemas.microsoft.com/office/drawing/2014/main" id="{450A5B2C-A5C6-30A1-A57D-93A7CA389A26}"/>
              </a:ext>
            </a:extLst>
          </p:cNvPr>
          <p:cNvGrpSpPr/>
          <p:nvPr/>
        </p:nvGrpSpPr>
        <p:grpSpPr>
          <a:xfrm>
            <a:off x="7529111" y="8584696"/>
            <a:ext cx="4035241" cy="961023"/>
            <a:chOff x="7548549" y="2547359"/>
            <a:chExt cx="4035241" cy="961023"/>
          </a:xfrm>
        </p:grpSpPr>
        <p:sp>
          <p:nvSpPr>
            <p:cNvPr id="543" name="Volný tvar: obrazec 542">
              <a:extLst>
                <a:ext uri="{FF2B5EF4-FFF2-40B4-BE49-F238E27FC236}">
                  <a16:creationId xmlns:a16="http://schemas.microsoft.com/office/drawing/2014/main" id="{C8EB893D-63EB-ACC4-8ED9-9BA8D7B93045}"/>
                </a:ext>
              </a:extLst>
            </p:cNvPr>
            <p:cNvSpPr/>
            <p:nvPr/>
          </p:nvSpPr>
          <p:spPr>
            <a:xfrm>
              <a:off x="7548549" y="2547359"/>
              <a:ext cx="4035241" cy="961023"/>
            </a:xfrm>
            <a:custGeom>
              <a:avLst/>
              <a:gdLst>
                <a:gd name="connsiteX0" fmla="*/ 0 w 4035241"/>
                <a:gd name="connsiteY0" fmla="*/ 377187 h 961023"/>
                <a:gd name="connsiteX1" fmla="*/ 0 w 4035241"/>
                <a:gd name="connsiteY1" fmla="*/ 377188 h 961023"/>
                <a:gd name="connsiteX2" fmla="*/ 0 w 4035241"/>
                <a:gd name="connsiteY2" fmla="*/ 377188 h 961023"/>
                <a:gd name="connsiteX3" fmla="*/ 377188 w 4035241"/>
                <a:gd name="connsiteY3" fmla="*/ 0 h 961023"/>
                <a:gd name="connsiteX4" fmla="*/ 3658053 w 4035241"/>
                <a:gd name="connsiteY4" fmla="*/ 0 h 961023"/>
                <a:gd name="connsiteX5" fmla="*/ 4035241 w 4035241"/>
                <a:gd name="connsiteY5" fmla="*/ 377188 h 961023"/>
                <a:gd name="connsiteX6" fmla="*/ 4035240 w 4035241"/>
                <a:gd name="connsiteY6" fmla="*/ 377188 h 961023"/>
                <a:gd name="connsiteX7" fmla="*/ 3804871 w 4035241"/>
                <a:gd name="connsiteY7" fmla="*/ 724735 h 961023"/>
                <a:gd name="connsiteX8" fmla="*/ 3793379 w 4035241"/>
                <a:gd name="connsiteY8" fmla="*/ 728302 h 961023"/>
                <a:gd name="connsiteX9" fmla="*/ 4011126 w 4035241"/>
                <a:gd name="connsiteY9" fmla="*/ 961023 h 961023"/>
                <a:gd name="connsiteX10" fmla="*/ 3318832 w 4035241"/>
                <a:gd name="connsiteY10" fmla="*/ 754376 h 961023"/>
                <a:gd name="connsiteX11" fmla="*/ 377188 w 4035241"/>
                <a:gd name="connsiteY11" fmla="*/ 754375 h 961023"/>
                <a:gd name="connsiteX12" fmla="*/ 29642 w 4035241"/>
                <a:gd name="connsiteY12" fmla="*/ 524006 h 961023"/>
                <a:gd name="connsiteX13" fmla="*/ 0 w 4035241"/>
                <a:gd name="connsiteY13" fmla="*/ 377188 h 961023"/>
                <a:gd name="connsiteX14" fmla="*/ 29642 w 4035241"/>
                <a:gd name="connsiteY14" fmla="*/ 230370 h 961023"/>
                <a:gd name="connsiteX15" fmla="*/ 377188 w 4035241"/>
                <a:gd name="connsiteY15" fmla="*/ 0 h 96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35241" h="961023">
                  <a:moveTo>
                    <a:pt x="0" y="377187"/>
                  </a:moveTo>
                  <a:lnTo>
                    <a:pt x="0" y="377188"/>
                  </a:lnTo>
                  <a:lnTo>
                    <a:pt x="0" y="377188"/>
                  </a:lnTo>
                  <a:close/>
                  <a:moveTo>
                    <a:pt x="377188" y="0"/>
                  </a:moveTo>
                  <a:lnTo>
                    <a:pt x="3658053" y="0"/>
                  </a:lnTo>
                  <a:cubicBezTo>
                    <a:pt x="3866368" y="0"/>
                    <a:pt x="4035241" y="168873"/>
                    <a:pt x="4035241" y="377188"/>
                  </a:cubicBezTo>
                  <a:lnTo>
                    <a:pt x="4035240" y="377188"/>
                  </a:lnTo>
                  <a:cubicBezTo>
                    <a:pt x="4035240" y="533424"/>
                    <a:pt x="3940249" y="667474"/>
                    <a:pt x="3804871" y="724735"/>
                  </a:cubicBezTo>
                  <a:lnTo>
                    <a:pt x="3793379" y="728302"/>
                  </a:lnTo>
                  <a:lnTo>
                    <a:pt x="4011126" y="961023"/>
                  </a:lnTo>
                  <a:lnTo>
                    <a:pt x="3318832" y="754376"/>
                  </a:lnTo>
                  <a:lnTo>
                    <a:pt x="377188" y="754375"/>
                  </a:lnTo>
                  <a:cubicBezTo>
                    <a:pt x="220952" y="754375"/>
                    <a:pt x="86902" y="659384"/>
                    <a:pt x="29642" y="524006"/>
                  </a:cubicBezTo>
                  <a:lnTo>
                    <a:pt x="0" y="377188"/>
                  </a:lnTo>
                  <a:lnTo>
                    <a:pt x="29642" y="230370"/>
                  </a:lnTo>
                  <a:cubicBezTo>
                    <a:pt x="86902" y="94991"/>
                    <a:pt x="220952" y="0"/>
                    <a:pt x="377188" y="0"/>
                  </a:cubicBezTo>
                  <a:close/>
                </a:path>
              </a:pathLst>
            </a:custGeom>
            <a:solidFill>
              <a:srgbClr val="112D8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cs-CZ"/>
            </a:p>
          </p:txBody>
        </p:sp>
        <p:sp>
          <p:nvSpPr>
            <p:cNvPr id="540" name="TextovéPole 539">
              <a:extLst>
                <a:ext uri="{FF2B5EF4-FFF2-40B4-BE49-F238E27FC236}">
                  <a16:creationId xmlns:a16="http://schemas.microsoft.com/office/drawing/2014/main" id="{7CA01F30-1D73-5C09-81D0-654219435F1F}"/>
                </a:ext>
              </a:extLst>
            </p:cNvPr>
            <p:cNvSpPr txBox="1"/>
            <p:nvPr/>
          </p:nvSpPr>
          <p:spPr>
            <a:xfrm>
              <a:off x="7722146" y="2658432"/>
              <a:ext cx="36772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800" dirty="0">
                  <a:solidFill>
                    <a:schemeClr val="bg2">
                      <a:lumMod val="90000"/>
                    </a:schemeClr>
                  </a:solidFill>
                </a:rPr>
                <a:t>Barevný motiv na míru.</a:t>
              </a:r>
            </a:p>
          </p:txBody>
        </p:sp>
      </p:grpSp>
      <p:sp>
        <p:nvSpPr>
          <p:cNvPr id="10" name="Obdélník: se zakulacenými rohy 9">
            <a:extLst>
              <a:ext uri="{FF2B5EF4-FFF2-40B4-BE49-F238E27FC236}">
                <a16:creationId xmlns:a16="http://schemas.microsoft.com/office/drawing/2014/main" id="{9A9530DB-0AA2-2A5B-2CA6-301EF3C49E64}"/>
              </a:ext>
            </a:extLst>
          </p:cNvPr>
          <p:cNvSpPr/>
          <p:nvPr/>
        </p:nvSpPr>
        <p:spPr>
          <a:xfrm>
            <a:off x="4147085" y="5418501"/>
            <a:ext cx="7791283" cy="3048000"/>
          </a:xfrm>
          <a:prstGeom prst="roundRect">
            <a:avLst>
              <a:gd name="adj" fmla="val 1323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DBA737B3-4764-6240-20BB-84F8FB7C11F8}"/>
              </a:ext>
            </a:extLst>
          </p:cNvPr>
          <p:cNvSpPr txBox="1"/>
          <p:nvPr/>
        </p:nvSpPr>
        <p:spPr>
          <a:xfrm>
            <a:off x="2067957" y="7384321"/>
            <a:ext cx="14013872" cy="126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cs-CZ" sz="4400" dirty="0">
                <a:solidFill>
                  <a:schemeClr val="bg1"/>
                </a:solidFill>
              </a:rPr>
              <a:t>rozšířená grafika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A5CD959B-BFC0-0DFC-B952-9F8A88776D09}"/>
              </a:ext>
            </a:extLst>
          </p:cNvPr>
          <p:cNvSpPr/>
          <p:nvPr/>
        </p:nvSpPr>
        <p:spPr>
          <a:xfrm>
            <a:off x="10949718" y="5447076"/>
            <a:ext cx="988650" cy="988650"/>
          </a:xfrm>
          <a:prstGeom prst="ellipse">
            <a:avLst/>
          </a:prstGeom>
          <a:solidFill>
            <a:srgbClr val="112D87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Volný tvar: obrazec 7">
            <a:extLst>
              <a:ext uri="{FF2B5EF4-FFF2-40B4-BE49-F238E27FC236}">
                <a16:creationId xmlns:a16="http://schemas.microsoft.com/office/drawing/2014/main" id="{C12851CE-D3B1-50E0-87D5-C0F6C7C97493}"/>
              </a:ext>
            </a:extLst>
          </p:cNvPr>
          <p:cNvSpPr/>
          <p:nvPr/>
        </p:nvSpPr>
        <p:spPr>
          <a:xfrm rot="5400000">
            <a:off x="11213455" y="5639219"/>
            <a:ext cx="575476" cy="603316"/>
          </a:xfrm>
          <a:custGeom>
            <a:avLst/>
            <a:gdLst>
              <a:gd name="connsiteX0" fmla="*/ 0 w 565608"/>
              <a:gd name="connsiteY0" fmla="*/ 565608 h 565608"/>
              <a:gd name="connsiteX1" fmla="*/ 289456 w 565608"/>
              <a:gd name="connsiteY1" fmla="*/ 0 h 565608"/>
              <a:gd name="connsiteX2" fmla="*/ 565608 w 565608"/>
              <a:gd name="connsiteY2" fmla="*/ 565608 h 565608"/>
              <a:gd name="connsiteX3" fmla="*/ 550807 w 565608"/>
              <a:gd name="connsiteY3" fmla="*/ 565608 h 565608"/>
              <a:gd name="connsiteX4" fmla="*/ 286573 w 565608"/>
              <a:gd name="connsiteY4" fmla="*/ 440062 h 565608"/>
              <a:gd name="connsiteX5" fmla="*/ 278026 w 565608"/>
              <a:gd name="connsiteY5" fmla="*/ 150634 h 565608"/>
              <a:gd name="connsiteX6" fmla="*/ 269479 w 565608"/>
              <a:gd name="connsiteY6" fmla="*/ 440062 h 565608"/>
              <a:gd name="connsiteX7" fmla="*/ 5244 w 565608"/>
              <a:gd name="connsiteY7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608" h="565608">
                <a:moveTo>
                  <a:pt x="0" y="565608"/>
                </a:moveTo>
                <a:lnTo>
                  <a:pt x="289456" y="0"/>
                </a:lnTo>
                <a:lnTo>
                  <a:pt x="565608" y="565608"/>
                </a:lnTo>
                <a:lnTo>
                  <a:pt x="550807" y="565608"/>
                </a:lnTo>
                <a:lnTo>
                  <a:pt x="286573" y="440062"/>
                </a:lnTo>
                <a:lnTo>
                  <a:pt x="278026" y="150634"/>
                </a:lnTo>
                <a:lnTo>
                  <a:pt x="269479" y="440062"/>
                </a:lnTo>
                <a:lnTo>
                  <a:pt x="5244" y="56560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16" name="Volný tvar: obrazec 15">
            <a:extLst>
              <a:ext uri="{FF2B5EF4-FFF2-40B4-BE49-F238E27FC236}">
                <a16:creationId xmlns:a16="http://schemas.microsoft.com/office/drawing/2014/main" id="{08F46A0F-16C7-8CC7-E802-A847F048DDB0}"/>
              </a:ext>
            </a:extLst>
          </p:cNvPr>
          <p:cNvSpPr/>
          <p:nvPr/>
        </p:nvSpPr>
        <p:spPr>
          <a:xfrm>
            <a:off x="11689237" y="4438387"/>
            <a:ext cx="1278806" cy="3004983"/>
          </a:xfrm>
          <a:custGeom>
            <a:avLst/>
            <a:gdLst>
              <a:gd name="connsiteX0" fmla="*/ 0 w 1278806"/>
              <a:gd name="connsiteY0" fmla="*/ 0 h 3004983"/>
              <a:gd name="connsiteX1" fmla="*/ 61945 w 1278806"/>
              <a:gd name="connsiteY1" fmla="*/ 9454 h 3004983"/>
              <a:gd name="connsiteX2" fmla="*/ 1278806 w 1278806"/>
              <a:gd name="connsiteY2" fmla="*/ 1502491 h 3004983"/>
              <a:gd name="connsiteX3" fmla="*/ 61945 w 1278806"/>
              <a:gd name="connsiteY3" fmla="*/ 2995529 h 3004983"/>
              <a:gd name="connsiteX4" fmla="*/ 0 w 1278806"/>
              <a:gd name="connsiteY4" fmla="*/ 3004983 h 3004983"/>
              <a:gd name="connsiteX5" fmla="*/ 0 w 1278806"/>
              <a:gd name="connsiteY5" fmla="*/ 1939989 h 3004983"/>
              <a:gd name="connsiteX6" fmla="*/ 36454 w 1278806"/>
              <a:gd name="connsiteY6" fmla="*/ 1920203 h 3004983"/>
              <a:gd name="connsiteX7" fmla="*/ 258549 w 1278806"/>
              <a:gd name="connsiteY7" fmla="*/ 1502491 h 3004983"/>
              <a:gd name="connsiteX8" fmla="*/ 36454 w 1278806"/>
              <a:gd name="connsiteY8" fmla="*/ 1084780 h 3004983"/>
              <a:gd name="connsiteX9" fmla="*/ 0 w 1278806"/>
              <a:gd name="connsiteY9" fmla="*/ 1064993 h 300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8806" h="3004983">
                <a:moveTo>
                  <a:pt x="0" y="0"/>
                </a:moveTo>
                <a:lnTo>
                  <a:pt x="61945" y="9454"/>
                </a:lnTo>
                <a:cubicBezTo>
                  <a:pt x="756406" y="151561"/>
                  <a:pt x="1278806" y="766020"/>
                  <a:pt x="1278806" y="1502491"/>
                </a:cubicBezTo>
                <a:cubicBezTo>
                  <a:pt x="1278806" y="2238963"/>
                  <a:pt x="756406" y="2853422"/>
                  <a:pt x="61945" y="2995529"/>
                </a:cubicBezTo>
                <a:lnTo>
                  <a:pt x="0" y="3004983"/>
                </a:lnTo>
                <a:lnTo>
                  <a:pt x="0" y="1939989"/>
                </a:lnTo>
                <a:lnTo>
                  <a:pt x="36454" y="1920203"/>
                </a:lnTo>
                <a:cubicBezTo>
                  <a:pt x="170450" y="1829677"/>
                  <a:pt x="258549" y="1676373"/>
                  <a:pt x="258549" y="1502491"/>
                </a:cubicBezTo>
                <a:cubicBezTo>
                  <a:pt x="258549" y="1328610"/>
                  <a:pt x="170450" y="1175306"/>
                  <a:pt x="36454" y="1084780"/>
                </a:cubicBezTo>
                <a:lnTo>
                  <a:pt x="0" y="1064993"/>
                </a:lnTo>
                <a:close/>
              </a:path>
            </a:pathLst>
          </a:cu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39" name="Volný tvar: obrazec 538">
            <a:extLst>
              <a:ext uri="{FF2B5EF4-FFF2-40B4-BE49-F238E27FC236}">
                <a16:creationId xmlns:a16="http://schemas.microsoft.com/office/drawing/2014/main" id="{41F5BED1-A353-5FB7-86CE-782F5996AE63}"/>
              </a:ext>
            </a:extLst>
          </p:cNvPr>
          <p:cNvSpPr/>
          <p:nvPr/>
        </p:nvSpPr>
        <p:spPr>
          <a:xfrm rot="5400000">
            <a:off x="11212692" y="5649269"/>
            <a:ext cx="575476" cy="603316"/>
          </a:xfrm>
          <a:custGeom>
            <a:avLst/>
            <a:gdLst>
              <a:gd name="connsiteX0" fmla="*/ 0 w 565608"/>
              <a:gd name="connsiteY0" fmla="*/ 565608 h 565608"/>
              <a:gd name="connsiteX1" fmla="*/ 289456 w 565608"/>
              <a:gd name="connsiteY1" fmla="*/ 0 h 565608"/>
              <a:gd name="connsiteX2" fmla="*/ 565608 w 565608"/>
              <a:gd name="connsiteY2" fmla="*/ 565608 h 565608"/>
              <a:gd name="connsiteX3" fmla="*/ 550807 w 565608"/>
              <a:gd name="connsiteY3" fmla="*/ 565608 h 565608"/>
              <a:gd name="connsiteX4" fmla="*/ 286573 w 565608"/>
              <a:gd name="connsiteY4" fmla="*/ 440062 h 565608"/>
              <a:gd name="connsiteX5" fmla="*/ 278026 w 565608"/>
              <a:gd name="connsiteY5" fmla="*/ 150634 h 565608"/>
              <a:gd name="connsiteX6" fmla="*/ 269479 w 565608"/>
              <a:gd name="connsiteY6" fmla="*/ 440062 h 565608"/>
              <a:gd name="connsiteX7" fmla="*/ 5244 w 565608"/>
              <a:gd name="connsiteY7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608" h="565608">
                <a:moveTo>
                  <a:pt x="0" y="565608"/>
                </a:moveTo>
                <a:lnTo>
                  <a:pt x="289456" y="0"/>
                </a:lnTo>
                <a:lnTo>
                  <a:pt x="565608" y="565608"/>
                </a:lnTo>
                <a:lnTo>
                  <a:pt x="550807" y="565608"/>
                </a:lnTo>
                <a:lnTo>
                  <a:pt x="286573" y="440062"/>
                </a:lnTo>
                <a:lnTo>
                  <a:pt x="278026" y="150634"/>
                </a:lnTo>
                <a:lnTo>
                  <a:pt x="269479" y="440062"/>
                </a:lnTo>
                <a:lnTo>
                  <a:pt x="5244" y="56560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538" name="Volný tvar: obrazec 537">
            <a:extLst>
              <a:ext uri="{FF2B5EF4-FFF2-40B4-BE49-F238E27FC236}">
                <a16:creationId xmlns:a16="http://schemas.microsoft.com/office/drawing/2014/main" id="{F1451DDB-3DC8-C4FA-60F9-24146FD8A202}"/>
              </a:ext>
            </a:extLst>
          </p:cNvPr>
          <p:cNvSpPr/>
          <p:nvPr/>
        </p:nvSpPr>
        <p:spPr>
          <a:xfrm>
            <a:off x="11689237" y="4438387"/>
            <a:ext cx="1278806" cy="3004983"/>
          </a:xfrm>
          <a:custGeom>
            <a:avLst/>
            <a:gdLst>
              <a:gd name="connsiteX0" fmla="*/ 0 w 1278806"/>
              <a:gd name="connsiteY0" fmla="*/ 0 h 3004983"/>
              <a:gd name="connsiteX1" fmla="*/ 61945 w 1278806"/>
              <a:gd name="connsiteY1" fmla="*/ 9454 h 3004983"/>
              <a:gd name="connsiteX2" fmla="*/ 1278806 w 1278806"/>
              <a:gd name="connsiteY2" fmla="*/ 1502491 h 3004983"/>
              <a:gd name="connsiteX3" fmla="*/ 61945 w 1278806"/>
              <a:gd name="connsiteY3" fmla="*/ 2995529 h 3004983"/>
              <a:gd name="connsiteX4" fmla="*/ 0 w 1278806"/>
              <a:gd name="connsiteY4" fmla="*/ 3004983 h 3004983"/>
              <a:gd name="connsiteX5" fmla="*/ 0 w 1278806"/>
              <a:gd name="connsiteY5" fmla="*/ 1939989 h 3004983"/>
              <a:gd name="connsiteX6" fmla="*/ 36454 w 1278806"/>
              <a:gd name="connsiteY6" fmla="*/ 1920203 h 3004983"/>
              <a:gd name="connsiteX7" fmla="*/ 258549 w 1278806"/>
              <a:gd name="connsiteY7" fmla="*/ 1502491 h 3004983"/>
              <a:gd name="connsiteX8" fmla="*/ 36454 w 1278806"/>
              <a:gd name="connsiteY8" fmla="*/ 1084780 h 3004983"/>
              <a:gd name="connsiteX9" fmla="*/ 0 w 1278806"/>
              <a:gd name="connsiteY9" fmla="*/ 1064993 h 300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8806" h="3004983">
                <a:moveTo>
                  <a:pt x="0" y="0"/>
                </a:moveTo>
                <a:lnTo>
                  <a:pt x="61945" y="9454"/>
                </a:lnTo>
                <a:cubicBezTo>
                  <a:pt x="756406" y="151561"/>
                  <a:pt x="1278806" y="766020"/>
                  <a:pt x="1278806" y="1502491"/>
                </a:cubicBezTo>
                <a:cubicBezTo>
                  <a:pt x="1278806" y="2238963"/>
                  <a:pt x="756406" y="2853422"/>
                  <a:pt x="61945" y="2995529"/>
                </a:cubicBezTo>
                <a:lnTo>
                  <a:pt x="0" y="3004983"/>
                </a:lnTo>
                <a:lnTo>
                  <a:pt x="0" y="1939989"/>
                </a:lnTo>
                <a:lnTo>
                  <a:pt x="36454" y="1920203"/>
                </a:lnTo>
                <a:cubicBezTo>
                  <a:pt x="170450" y="1829677"/>
                  <a:pt x="258549" y="1676373"/>
                  <a:pt x="258549" y="1502491"/>
                </a:cubicBezTo>
                <a:cubicBezTo>
                  <a:pt x="258549" y="1328610"/>
                  <a:pt x="170450" y="1175306"/>
                  <a:pt x="36454" y="1084780"/>
                </a:cubicBezTo>
                <a:lnTo>
                  <a:pt x="0" y="106499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0E804D9C-5DED-7AB6-C5E4-0926EC9DB230}"/>
              </a:ext>
            </a:extLst>
          </p:cNvPr>
          <p:cNvSpPr/>
          <p:nvPr/>
        </p:nvSpPr>
        <p:spPr>
          <a:xfrm>
            <a:off x="3982522" y="5447076"/>
            <a:ext cx="7955845" cy="987603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  <a:effectLst>
            <a:glow rad="304800">
              <a:schemeClr val="bg1">
                <a:alpha val="19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55C6C2F6-E6F2-D188-FB22-D7F49D2F8B0E}"/>
              </a:ext>
            </a:extLst>
          </p:cNvPr>
          <p:cNvSpPr/>
          <p:nvPr/>
        </p:nvSpPr>
        <p:spPr>
          <a:xfrm>
            <a:off x="3982523" y="5447076"/>
            <a:ext cx="6778388" cy="987603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Veselý obličej 20">
            <a:extLst>
              <a:ext uri="{FF2B5EF4-FFF2-40B4-BE49-F238E27FC236}">
                <a16:creationId xmlns:a16="http://schemas.microsoft.com/office/drawing/2014/main" id="{29E5A1BC-E54A-A2DC-AA86-D04112682E7E}"/>
              </a:ext>
            </a:extLst>
          </p:cNvPr>
          <p:cNvSpPr/>
          <p:nvPr/>
        </p:nvSpPr>
        <p:spPr>
          <a:xfrm>
            <a:off x="4202911" y="5673117"/>
            <a:ext cx="535520" cy="535520"/>
          </a:xfrm>
          <a:prstGeom prst="smileyFace">
            <a:avLst>
              <a:gd name="adj" fmla="val 4653"/>
            </a:avLst>
          </a:prstGeom>
          <a:noFill/>
          <a:ln w="38100">
            <a:solidFill>
              <a:srgbClr val="FFFFFF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164ED58-8246-99B4-0402-0513F0402F43}"/>
              </a:ext>
            </a:extLst>
          </p:cNvPr>
          <p:cNvSpPr txBox="1"/>
          <p:nvPr/>
        </p:nvSpPr>
        <p:spPr>
          <a:xfrm>
            <a:off x="4927238" y="5683902"/>
            <a:ext cx="52426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sz="2800" kern="1700" spc="40" dirty="0"/>
              <a:t>Jednoduchá interakce.</a:t>
            </a:r>
          </a:p>
        </p:txBody>
      </p: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8399AFB0-37D7-D9A8-7680-8898781D08F6}"/>
              </a:ext>
            </a:extLst>
          </p:cNvPr>
          <p:cNvCxnSpPr>
            <a:cxnSpLocks/>
          </p:cNvCxnSpPr>
          <p:nvPr/>
        </p:nvCxnSpPr>
        <p:spPr>
          <a:xfrm>
            <a:off x="4972098" y="5738766"/>
            <a:ext cx="0" cy="402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ovéPole 280">
            <a:extLst>
              <a:ext uri="{FF2B5EF4-FFF2-40B4-BE49-F238E27FC236}">
                <a16:creationId xmlns:a16="http://schemas.microsoft.com/office/drawing/2014/main" id="{9D16ED61-1566-2A7D-7976-525E17236BA3}"/>
              </a:ext>
            </a:extLst>
          </p:cNvPr>
          <p:cNvSpPr txBox="1"/>
          <p:nvPr/>
        </p:nvSpPr>
        <p:spPr>
          <a:xfrm>
            <a:off x="4895493" y="5689317"/>
            <a:ext cx="524262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cs-CZ" sz="2800" kern="1700" spc="40" dirty="0"/>
              <a:t>Barevný motiv na míru.</a:t>
            </a:r>
          </a:p>
        </p:txBody>
      </p:sp>
      <p:cxnSp>
        <p:nvCxnSpPr>
          <p:cNvPr id="249" name="Přímá spojnice 248">
            <a:extLst>
              <a:ext uri="{FF2B5EF4-FFF2-40B4-BE49-F238E27FC236}">
                <a16:creationId xmlns:a16="http://schemas.microsoft.com/office/drawing/2014/main" id="{A4E9F1C2-CD6A-DB50-4C5F-4017DB4B535E}"/>
              </a:ext>
            </a:extLst>
          </p:cNvPr>
          <p:cNvCxnSpPr>
            <a:cxnSpLocks/>
          </p:cNvCxnSpPr>
          <p:nvPr/>
        </p:nvCxnSpPr>
        <p:spPr>
          <a:xfrm>
            <a:off x="4972465" y="5738765"/>
            <a:ext cx="0" cy="402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Skupina 34">
            <a:extLst>
              <a:ext uri="{FF2B5EF4-FFF2-40B4-BE49-F238E27FC236}">
                <a16:creationId xmlns:a16="http://schemas.microsoft.com/office/drawing/2014/main" id="{C3388CFC-916A-1133-47B6-3952B8C28B02}"/>
              </a:ext>
            </a:extLst>
          </p:cNvPr>
          <p:cNvGrpSpPr/>
          <p:nvPr/>
        </p:nvGrpSpPr>
        <p:grpSpPr>
          <a:xfrm rot="4804951">
            <a:off x="-1025358" y="-2273168"/>
            <a:ext cx="5607634" cy="5607634"/>
            <a:chOff x="5923637" y="-6624334"/>
            <a:chExt cx="5607634" cy="5607634"/>
          </a:xfrm>
          <a:solidFill>
            <a:srgbClr val="104862"/>
          </a:solidFill>
        </p:grpSpPr>
        <p:sp>
          <p:nvSpPr>
            <p:cNvPr id="36" name="Ovál 35">
              <a:extLst>
                <a:ext uri="{FF2B5EF4-FFF2-40B4-BE49-F238E27FC236}">
                  <a16:creationId xmlns:a16="http://schemas.microsoft.com/office/drawing/2014/main" id="{E96F422A-B5E5-D428-6139-CC04D78D25FD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37" name="TextovéPole 36">
              <a:extLst>
                <a:ext uri="{FF2B5EF4-FFF2-40B4-BE49-F238E27FC236}">
                  <a16:creationId xmlns:a16="http://schemas.microsoft.com/office/drawing/2014/main" id="{DF805A61-1359-9F53-A980-9F5B46BA66E1}"/>
                </a:ext>
              </a:extLst>
            </p:cNvPr>
            <p:cNvSpPr txBox="1"/>
            <p:nvPr/>
          </p:nvSpPr>
          <p:spPr>
            <a:xfrm rot="4250687">
              <a:off x="6049179" y="-5537829"/>
              <a:ext cx="4589509" cy="376252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39723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Rozšířené funkce</a:t>
              </a:r>
            </a:p>
          </p:txBody>
        </p:sp>
        <p:sp>
          <p:nvSpPr>
            <p:cNvPr id="38" name="TextovéPole 37">
              <a:extLst>
                <a:ext uri="{FF2B5EF4-FFF2-40B4-BE49-F238E27FC236}">
                  <a16:creationId xmlns:a16="http://schemas.microsoft.com/office/drawing/2014/main" id="{69950FC6-418A-2445-BCA0-3799D7161557}"/>
                </a:ext>
              </a:extLst>
            </p:cNvPr>
            <p:cNvSpPr txBox="1"/>
            <p:nvPr/>
          </p:nvSpPr>
          <p:spPr>
            <a:xfrm rot="14981119">
              <a:off x="6922667" y="-5760199"/>
              <a:ext cx="4551629" cy="3493185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85070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Rozšířená grafika</a:t>
              </a:r>
            </a:p>
          </p:txBody>
        </p:sp>
      </p:grpSp>
      <p:sp>
        <p:nvSpPr>
          <p:cNvPr id="545" name="Volný tvar: obrazec 544">
            <a:extLst>
              <a:ext uri="{FF2B5EF4-FFF2-40B4-BE49-F238E27FC236}">
                <a16:creationId xmlns:a16="http://schemas.microsoft.com/office/drawing/2014/main" id="{11EB0322-2070-BF5E-575C-BF6A797BF529}"/>
              </a:ext>
            </a:extLst>
          </p:cNvPr>
          <p:cNvSpPr/>
          <p:nvPr/>
        </p:nvSpPr>
        <p:spPr>
          <a:xfrm rot="5400000">
            <a:off x="11205795" y="5627487"/>
            <a:ext cx="575476" cy="603316"/>
          </a:xfrm>
          <a:custGeom>
            <a:avLst/>
            <a:gdLst>
              <a:gd name="connsiteX0" fmla="*/ 0 w 565608"/>
              <a:gd name="connsiteY0" fmla="*/ 565608 h 565608"/>
              <a:gd name="connsiteX1" fmla="*/ 289456 w 565608"/>
              <a:gd name="connsiteY1" fmla="*/ 0 h 565608"/>
              <a:gd name="connsiteX2" fmla="*/ 565608 w 565608"/>
              <a:gd name="connsiteY2" fmla="*/ 565608 h 565608"/>
              <a:gd name="connsiteX3" fmla="*/ 550807 w 565608"/>
              <a:gd name="connsiteY3" fmla="*/ 565608 h 565608"/>
              <a:gd name="connsiteX4" fmla="*/ 286573 w 565608"/>
              <a:gd name="connsiteY4" fmla="*/ 440062 h 565608"/>
              <a:gd name="connsiteX5" fmla="*/ 278026 w 565608"/>
              <a:gd name="connsiteY5" fmla="*/ 150634 h 565608"/>
              <a:gd name="connsiteX6" fmla="*/ 269479 w 565608"/>
              <a:gd name="connsiteY6" fmla="*/ 440062 h 565608"/>
              <a:gd name="connsiteX7" fmla="*/ 5244 w 565608"/>
              <a:gd name="connsiteY7" fmla="*/ 565608 h 5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608" h="565608">
                <a:moveTo>
                  <a:pt x="0" y="565608"/>
                </a:moveTo>
                <a:lnTo>
                  <a:pt x="289456" y="0"/>
                </a:lnTo>
                <a:lnTo>
                  <a:pt x="565608" y="565608"/>
                </a:lnTo>
                <a:lnTo>
                  <a:pt x="550807" y="565608"/>
                </a:lnTo>
                <a:lnTo>
                  <a:pt x="286573" y="440062"/>
                </a:lnTo>
                <a:lnTo>
                  <a:pt x="278026" y="150634"/>
                </a:lnTo>
                <a:lnTo>
                  <a:pt x="269479" y="440062"/>
                </a:lnTo>
                <a:lnTo>
                  <a:pt x="5244" y="565608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560" name="Ovál 559">
            <a:extLst>
              <a:ext uri="{FF2B5EF4-FFF2-40B4-BE49-F238E27FC236}">
                <a16:creationId xmlns:a16="http://schemas.microsoft.com/office/drawing/2014/main" id="{7E1ACF64-865D-6DAE-3E8E-01084CE0B165}"/>
              </a:ext>
            </a:extLst>
          </p:cNvPr>
          <p:cNvSpPr/>
          <p:nvPr/>
        </p:nvSpPr>
        <p:spPr>
          <a:xfrm rot="5619630">
            <a:off x="-575714" y="-13653146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1" name="Volný tvar: obrazec 560">
            <a:extLst>
              <a:ext uri="{FF2B5EF4-FFF2-40B4-BE49-F238E27FC236}">
                <a16:creationId xmlns:a16="http://schemas.microsoft.com/office/drawing/2014/main" id="{FF90EA71-F355-85F4-8D81-15A2141E0D5C}"/>
              </a:ext>
            </a:extLst>
          </p:cNvPr>
          <p:cNvSpPr/>
          <p:nvPr/>
        </p:nvSpPr>
        <p:spPr>
          <a:xfrm>
            <a:off x="-575714" y="-1365314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562" name="Hvězda: čtyřcípá 561">
            <a:extLst>
              <a:ext uri="{FF2B5EF4-FFF2-40B4-BE49-F238E27FC236}">
                <a16:creationId xmlns:a16="http://schemas.microsoft.com/office/drawing/2014/main" id="{AB70FE25-E4E2-C57E-B2BA-C70B96E4E71E}"/>
              </a:ext>
            </a:extLst>
          </p:cNvPr>
          <p:cNvSpPr/>
          <p:nvPr/>
        </p:nvSpPr>
        <p:spPr>
          <a:xfrm>
            <a:off x="-543302" y="-3191118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63" name="Hvězda: čtyřcípá 562">
            <a:extLst>
              <a:ext uri="{FF2B5EF4-FFF2-40B4-BE49-F238E27FC236}">
                <a16:creationId xmlns:a16="http://schemas.microsoft.com/office/drawing/2014/main" id="{7B4EF9E5-EC7E-2945-B8CF-DBBF61D2D7BB}"/>
              </a:ext>
            </a:extLst>
          </p:cNvPr>
          <p:cNvSpPr/>
          <p:nvPr/>
        </p:nvSpPr>
        <p:spPr>
          <a:xfrm>
            <a:off x="11802088" y="8066283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4" name="Hvězda: čtyřcípá 563">
            <a:extLst>
              <a:ext uri="{FF2B5EF4-FFF2-40B4-BE49-F238E27FC236}">
                <a16:creationId xmlns:a16="http://schemas.microsoft.com/office/drawing/2014/main" id="{9B9A1988-8B4D-7E88-4A5D-6885205A250E}"/>
              </a:ext>
            </a:extLst>
          </p:cNvPr>
          <p:cNvSpPr/>
          <p:nvPr/>
        </p:nvSpPr>
        <p:spPr>
          <a:xfrm>
            <a:off x="13264792" y="8047436"/>
            <a:ext cx="496871" cy="496871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5" name="Hvězda: čtyřcípá 564">
            <a:extLst>
              <a:ext uri="{FF2B5EF4-FFF2-40B4-BE49-F238E27FC236}">
                <a16:creationId xmlns:a16="http://schemas.microsoft.com/office/drawing/2014/main" id="{09A2C18A-20CF-2C15-F411-D6C6C80B4C14}"/>
              </a:ext>
            </a:extLst>
          </p:cNvPr>
          <p:cNvSpPr/>
          <p:nvPr/>
        </p:nvSpPr>
        <p:spPr>
          <a:xfrm>
            <a:off x="-4038143" y="6992856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6" name="Hvězda: čtyřcípá 565">
            <a:extLst>
              <a:ext uri="{FF2B5EF4-FFF2-40B4-BE49-F238E27FC236}">
                <a16:creationId xmlns:a16="http://schemas.microsoft.com/office/drawing/2014/main" id="{92BBB65F-5CF0-2BC2-F1C9-D1E11A34065A}"/>
              </a:ext>
            </a:extLst>
          </p:cNvPr>
          <p:cNvSpPr/>
          <p:nvPr/>
        </p:nvSpPr>
        <p:spPr>
          <a:xfrm>
            <a:off x="-62971" y="8016449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7" name="Hvězda: čtyřcípá 566">
            <a:extLst>
              <a:ext uri="{FF2B5EF4-FFF2-40B4-BE49-F238E27FC236}">
                <a16:creationId xmlns:a16="http://schemas.microsoft.com/office/drawing/2014/main" id="{E828DA1F-FA3F-35BF-D66C-1A7B23DB5D8F}"/>
              </a:ext>
            </a:extLst>
          </p:cNvPr>
          <p:cNvSpPr/>
          <p:nvPr/>
        </p:nvSpPr>
        <p:spPr>
          <a:xfrm>
            <a:off x="14572492" y="-557112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8" name="Hvězda: čtyřcípá 567">
            <a:extLst>
              <a:ext uri="{FF2B5EF4-FFF2-40B4-BE49-F238E27FC236}">
                <a16:creationId xmlns:a16="http://schemas.microsoft.com/office/drawing/2014/main" id="{1B74D271-7725-ED3C-8F43-FF69EC5E39C1}"/>
              </a:ext>
            </a:extLst>
          </p:cNvPr>
          <p:cNvSpPr/>
          <p:nvPr/>
        </p:nvSpPr>
        <p:spPr>
          <a:xfrm>
            <a:off x="16305480" y="4132016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76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00278 L 0.01341 -0.62361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4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138 0.00047 " pathEditMode="relative" rAng="0" ptsTypes="AA">
                                      <p:cBhvr>
                                        <p:cTn id="2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" y="2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Motion origin="layout" path="M 0.0138 0.00047 L 0.02969 0.00139 " pathEditMode="relative" rAng="0" ptsTypes="AA">
                                      <p:cBhvr>
                                        <p:cTn id="2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10000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animMotion origin="layout" path="M 0.02969 0.00139 L 0.04597 0.00139 " pathEditMode="relative" rAng="0" ptsTypes="AA">
                                      <p:cBhvr>
                                        <p:cTn id="2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6" y="-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animMotion origin="layout" path="M 0.04597 0.00139 L 0.06237 0.00185 " pathEditMode="relative" rAng="0" ptsTypes="AA">
                                      <p:cBhvr>
                                        <p:cTn id="2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-2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10000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Motion origin="layout" path="M 0.06237 0.00185 L 0.07969 0.00185 " pathEditMode="relative" rAng="0" ptsTypes="AA">
                                      <p:cBhvr>
                                        <p:cTn id="2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7969 0.00185 L 0.0961 0.00185 " pathEditMode="relative" rAng="0" ptsTypes="AA">
                                      <p:cBhvr>
                                        <p:cTn id="3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100000" fill="hold" nodeType="withEffect">
                                  <p:stCondLst>
                                    <p:cond delay="720"/>
                                  </p:stCondLst>
                                  <p:childTnLst>
                                    <p:animMotion origin="layout" path="M 0.0961 0.00185 L 0.1129 0.00139 " pathEditMode="relative" rAng="0" ptsTypes="AA">
                                      <p:cBhvr>
                                        <p:cTn id="3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" y="-9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fill="hold" nodeType="withEffect">
                                  <p:stCondLst>
                                    <p:cond delay="840"/>
                                  </p:stCondLst>
                                  <p:childTnLst>
                                    <p:animMotion origin="layout" path="M 0.11289 0.00139 L 0.12865 0.00209 " pathEditMode="relative" rAng="0" ptsTypes="AA">
                                      <p:cBhvr>
                                        <p:cTn id="3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animMotion origin="layout" path="M 0.12865 0.00209 L 0.1448 0.00116 " pathEditMode="relative" rAng="0" ptsTypes="AA">
                                      <p:cBhvr>
                                        <p:cTn id="3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23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nodeType="withEffect">
                                  <p:stCondLst>
                                    <p:cond delay="1080"/>
                                  </p:stCondLst>
                                  <p:childTnLst>
                                    <p:animMotion origin="layout" path="M 0.14479 0.00116 L 0.16016 0.00162 " pathEditMode="relative" rAng="0" ptsTypes="AA">
                                      <p:cBhvr>
                                        <p:cTn id="3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2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16016 0.00162 L 0.16745 0.00162 " pathEditMode="relative" rAng="0" ptsTypes="AA">
                                      <p:cBhvr>
                                        <p:cTn id="4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fill="hold" nodeType="withEffect">
                                  <p:stCondLst>
                                    <p:cond delay="1320"/>
                                  </p:stCondLst>
                                  <p:childTnLst>
                                    <p:animMotion origin="layout" path="M 0.16745 0.00162 L 0.17474 0.00116 " pathEditMode="relative" rAng="0" ptsTypes="AA">
                                      <p:cBhvr>
                                        <p:cTn id="4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" y="-23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fill="hold" nodeType="withEffect">
                                  <p:stCondLst>
                                    <p:cond delay="1430"/>
                                  </p:stCondLst>
                                  <p:childTnLst>
                                    <p:animMotion origin="layout" path="M 0.17474 0.00116 L 0.19063 0.00301 " pathEditMode="relative" rAng="0" ptsTypes="AA">
                                      <p:cBhvr>
                                        <p:cTn id="4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.19063 0.00301 L 0.20104 0.00301 " pathEditMode="relative" rAng="0" ptsTypes="AA">
                                      <p:cBhvr>
                                        <p:cTn id="4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fill="hold" nodeType="withEffect">
                                  <p:stCondLst>
                                    <p:cond delay="1670"/>
                                  </p:stCondLst>
                                  <p:childTnLst>
                                    <p:animMotion origin="layout" path="M 0.20104 0.00301 L 0.21693 0.00394 " pathEditMode="relative" rAng="0" ptsTypes="AA">
                                      <p:cBhvr>
                                        <p:cTn id="4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" y="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fill="hold" nodeType="withEffect">
                                  <p:stCondLst>
                                    <p:cond delay="1770"/>
                                  </p:stCondLst>
                                  <p:childTnLst>
                                    <p:animMotion origin="layout" path="M 0.21693 0.00394 L 0.2267 0.0044 " pathEditMode="relative" rAng="0" ptsTypes="AA">
                                      <p:cBhvr>
                                        <p:cTn id="5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fill="hold" nodeType="withEffect">
                                  <p:stCondLst>
                                    <p:cond delay="1890"/>
                                  </p:stCondLst>
                                  <p:childTnLst>
                                    <p:animMotion origin="layout" path="M 0.2267 0.0044 L 0.24219 0.00486 " pathEditMode="relative" rAng="0" ptsTypes="AA">
                                      <p:cBhvr>
                                        <p:cTn id="53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fill="hold" nodeType="withEffect">
                                  <p:stCondLst>
                                    <p:cond delay="2010"/>
                                  </p:stCondLst>
                                  <p:childTnLst>
                                    <p:animMotion origin="layout" path="M 0.24219 0.00486 L 0.25703 0.00486 " pathEditMode="relative" rAng="0" ptsTypes="AA">
                                      <p:cBhvr>
                                        <p:cTn id="55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fill="hold" nodeType="withEffect">
                                  <p:stCondLst>
                                    <p:cond delay="2140"/>
                                  </p:stCondLst>
                                  <p:childTnLst>
                                    <p:animMotion origin="layout" path="M 0.25703 0.00486 L 0.27162 0.00533 " pathEditMode="relative" rAng="0" ptsTypes="AA">
                                      <p:cBhvr>
                                        <p:cTn id="57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23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2260"/>
                                  </p:stCondLst>
                                  <p:childTnLst>
                                    <p:animMotion origin="layout" path="M 0.27162 0.00533 L 0.28633 0.00625 " pathEditMode="relative" rAng="0" ptsTypes="AA">
                                      <p:cBhvr>
                                        <p:cTn id="59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2380"/>
                                  </p:stCondLst>
                                  <p:childTnLst>
                                    <p:animMotion origin="layout" path="M 0.28633 0.00625 L 0.29558 0.00625 " pathEditMode="relative" rAng="0" ptsTypes="AA">
                                      <p:cBhvr>
                                        <p:cTn id="61" dur="1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471"/>
                            </p:stCondLst>
                            <p:childTnLst>
                              <p:par>
                                <p:cTn id="63" presetID="42" presetClass="path" presetSubtype="0" accel="6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6 L 0.14922 -0.00301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16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58 0.00625 L 1.66667E-6 3.33333E-6 " pathEditMode="relative" rAng="0" ptsTypes="AA">
                                      <p:cBhvr>
                                        <p:cTn id="68" dur="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96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471"/>
                            </p:stCondLst>
                            <p:childTnLst>
                              <p:par>
                                <p:cTn id="70" presetID="3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671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0" dur="8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-2.91667E-6 -0.62199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111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62361 L 0.01341 -0.76273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671"/>
                            </p:stCondLst>
                            <p:childTnLst>
                              <p:par>
                                <p:cTn id="89" presetID="64" presetClass="path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341 -0.00278 L 0.01341 -0.62361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4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4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91667E-6 -0.62199 L -2.91667E-6 -0.76412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4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1341 -0.76273 L 0.01341 -0.9127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3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0.01927 0.00093 " pathEditMode="relative" rAng="0" ptsTypes="AA">
                                      <p:cBhvr>
                                        <p:cTn id="105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" y="46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42" presetClass="path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animMotion origin="layout" path="M 0.01927 0.00093 L 0.03477 0.00093 " pathEditMode="relative" rAng="0" ptsTypes="AA">
                                      <p:cBhvr>
                                        <p:cTn id="107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100000" fill="hold" nodeType="withEffect">
                                  <p:stCondLst>
                                    <p:cond delay="240"/>
                                  </p:stCondLst>
                                  <p:childTnLst>
                                    <p:animMotion origin="layout" path="M 0.03477 0.00093 L 0.04597 0.00139 " pathEditMode="relative" rAng="0" ptsTypes="AA">
                                      <p:cBhvr>
                                        <p:cTn id="109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fill="hold" nodeType="withEffect">
                                  <p:stCondLst>
                                    <p:cond delay="360"/>
                                  </p:stCondLst>
                                  <p:childTnLst>
                                    <p:animMotion origin="layout" path="M 0.04597 0.00139 L 0.06016 0.00301 " pathEditMode="relative" rAng="0" ptsTypes="AA">
                                      <p:cBhvr>
                                        <p:cTn id="111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" y="6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100000" fill="hold" nodeType="withEffect">
                                  <p:stCondLst>
                                    <p:cond delay="480"/>
                                  </p:stCondLst>
                                  <p:childTnLst>
                                    <p:animMotion origin="layout" path="M 0.06016 0.00301 L 0.07487 0.00301 " pathEditMode="relative" rAng="0" ptsTypes="AA">
                                      <p:cBhvr>
                                        <p:cTn id="113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.07487 0.00301 L 0.08998 0.00417 " pathEditMode="relative" rAng="0" ptsTypes="AA">
                                      <p:cBhvr>
                                        <p:cTn id="115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100000" fill="hold" nodeType="withEffect">
                                  <p:stCondLst>
                                    <p:cond delay="720"/>
                                  </p:stCondLst>
                                  <p:childTnLst>
                                    <p:animMotion origin="layout" path="M 0.08998 0.00417 L 0.10508 0.00417 " pathEditMode="relative" rAng="0" ptsTypes="AA">
                                      <p:cBhvr>
                                        <p:cTn id="117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nodeType="withEffect">
                                  <p:stCondLst>
                                    <p:cond delay="840"/>
                                  </p:stCondLst>
                                  <p:childTnLst>
                                    <p:animMotion origin="layout" path="M 0.10508 0.00417 L 0.11133 0.00417 " pathEditMode="relative" rAng="0" ptsTypes="AA">
                                      <p:cBhvr>
                                        <p:cTn id="119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animMotion origin="layout" path="M 0.11133 0.00417 L 0.13568 0.00324 " pathEditMode="relative" rAng="0" ptsTypes="AA">
                                      <p:cBhvr>
                                        <p:cTn id="121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-46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fill="hold" nodeType="withEffect">
                                  <p:stCondLst>
                                    <p:cond delay="1080"/>
                                  </p:stCondLst>
                                  <p:childTnLst>
                                    <p:animMotion origin="layout" path="M 0.13568 0.00324 L 0.15235 0.00324 " pathEditMode="relative" rAng="0" ptsTypes="AA">
                                      <p:cBhvr>
                                        <p:cTn id="123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42" presetClass="path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.15235 0.00324 L 0.16263 0.00324 " pathEditMode="relative" rAng="0" ptsTypes="AA">
                                      <p:cBhvr>
                                        <p:cTn id="125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0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42" presetClass="path" presetSubtype="0" fill="hold" nodeType="withEffect">
                                  <p:stCondLst>
                                    <p:cond delay="1320"/>
                                  </p:stCondLst>
                                  <p:childTnLst>
                                    <p:animMotion origin="layout" path="M 0.16263 0.00324 L 0.16914 0.00324 " pathEditMode="relative" rAng="0" ptsTypes="AA">
                                      <p:cBhvr>
                                        <p:cTn id="127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" y="0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42" presetClass="path" presetSubtype="0" fill="hold" nodeType="withEffect">
                                  <p:stCondLst>
                                    <p:cond delay="1430"/>
                                  </p:stCondLst>
                                  <p:childTnLst>
                                    <p:animMotion origin="layout" path="M 0.16914 0.00324 L 0.18438 0.00417 " pathEditMode="relative" rAng="0" ptsTypes="AA">
                                      <p:cBhvr>
                                        <p:cTn id="129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" y="46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Motion origin="layout" path="M 0.18438 0.00417 L 0.18972 0.00324 " pathEditMode="relative" rAng="0" ptsTypes="AA">
                                      <p:cBhvr>
                                        <p:cTn id="131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-46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fill="hold" nodeType="withEffect">
                                  <p:stCondLst>
                                    <p:cond delay="1670"/>
                                  </p:stCondLst>
                                  <p:childTnLst>
                                    <p:animMotion origin="layout" path="M 0.18972 0.00324 L 0.20508 0.00324 " pathEditMode="relative" rAng="0" ptsTypes="AA">
                                      <p:cBhvr>
                                        <p:cTn id="133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fill="hold" nodeType="withEffect">
                                  <p:stCondLst>
                                    <p:cond delay="1770"/>
                                  </p:stCondLst>
                                  <p:childTnLst>
                                    <p:animMotion origin="layout" path="M 0.20508 0.00324 L 0.22045 0.00324 " pathEditMode="relative" rAng="0" ptsTypes="AA">
                                      <p:cBhvr>
                                        <p:cTn id="135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42" presetClass="path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Motion origin="layout" path="M 0.22045 0.00324 L 0.22891 0.00324 " pathEditMode="relative" rAng="0" ptsTypes="AA">
                                      <p:cBhvr>
                                        <p:cTn id="137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42" presetClass="path" presetSubtype="0" fill="hold" nodeType="withEffect">
                                  <p:stCondLst>
                                    <p:cond delay="1990"/>
                                  </p:stCondLst>
                                  <p:childTnLst>
                                    <p:animMotion origin="layout" path="M 0.22891 0.00324 L 0.25378 0.00324 " pathEditMode="relative" rAng="0" ptsTypes="AA">
                                      <p:cBhvr>
                                        <p:cTn id="139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7" y="0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fill="hold" nodeType="withEffect">
                                  <p:stCondLst>
                                    <p:cond delay="2120"/>
                                  </p:stCondLst>
                                  <p:childTnLst>
                                    <p:animMotion origin="layout" path="M 0.25378 0.00324 L 0.26211 0.00324 " pathEditMode="relative" rAng="0" ptsTypes="AA">
                                      <p:cBhvr>
                                        <p:cTn id="141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42" presetClass="path" presetSubtype="0" fill="hold" nodeType="withEffect">
                                  <p:stCondLst>
                                    <p:cond delay="2240"/>
                                  </p:stCondLst>
                                  <p:childTnLst>
                                    <p:animMotion origin="layout" path="M 0.26211 0.00324 L 0.27188 0.00324 " pathEditMode="relative" rAng="0" ptsTypes="AA">
                                      <p:cBhvr>
                                        <p:cTn id="143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0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42" presetClass="path" presetSubtype="0" fill="hold" nodeType="withEffect">
                                  <p:stCondLst>
                                    <p:cond delay="2360"/>
                                  </p:stCondLst>
                                  <p:childTnLst>
                                    <p:animMotion origin="layout" path="M 0.27188 0.00324 L 0.2875 0.00324 " pathEditMode="relative" rAng="0" ptsTypes="AA">
                                      <p:cBhvr>
                                        <p:cTn id="145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fill="hold" nodeType="withEffect">
                                  <p:stCondLst>
                                    <p:cond delay="2360"/>
                                  </p:stCondLst>
                                  <p:childTnLst>
                                    <p:animMotion origin="layout" path="M 0.2875 0.00324 L 0.29558 0.00324 " pathEditMode="relative" rAng="0" ptsTypes="AA">
                                      <p:cBhvr>
                                        <p:cTn id="147" dur="1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370"/>
                            </p:stCondLst>
                            <p:childTnLst>
                              <p:par>
                                <p:cTn id="149" presetID="42" presetClass="path" presetSubtype="0" accel="31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0.14479 -0.00439 " pathEditMode="relative" rAng="0" ptsTypes="AA">
                                      <p:cBhvr>
                                        <p:cTn id="150" dur="10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370"/>
                            </p:stCondLst>
                            <p:childTnLst>
                              <p:par>
                                <p:cTn id="152" presetID="3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00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2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9558 0.00324 L -2.5E-6 -2.22222E-6 " pathEditMode="relative" rAng="0" ptsTypes="AA">
                                      <p:cBhvr>
                                        <p:cTn id="161" dur="8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950"/>
                            </p:stCondLst>
                            <p:childTnLst>
                              <p:par>
                                <p:cTn id="16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8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1119 -0.61852 " pathEditMode="relative" rAng="0" ptsTypes="AA">
                                      <p:cBhvr>
                                        <p:cTn id="166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-3092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62361 L 0.01341 -0.76273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68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76412 L -0.00026 -0.90856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222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-0.91273 L 0.01341 -1.06019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950"/>
                            </p:stCondLst>
                            <p:childTnLst>
                              <p:par>
                                <p:cTn id="177" presetID="64" presetClass="path" presetSubtype="0" decel="10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104 -0.00093 L -0.00482 -0.61598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30764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341 -0.76273 L 0.01393 -0.91204 " pathEditMode="relative" rAng="0" ptsTypes="AA">
                                      <p:cBhvr>
                                        <p:cTn id="183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477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01341 -1.06019 L 0.01341 -1.20833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407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0026 -0.90856 L -0.00052 -1.06111 " pathEditMode="relative" rAng="0" ptsTypes="AA">
                                      <p:cBhvr>
                                        <p:cTn id="187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7639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01119 -0.61852 L -0.0125 -0.76366 " pathEditMode="relative" rAng="0" ptsTypes="AA">
                                      <p:cBhvr>
                                        <p:cTn id="189" dur="1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9" grpId="1" animBg="1"/>
      <p:bldP spid="539" grpId="2" animBg="1"/>
      <p:bldP spid="25" grpId="0"/>
      <p:bldP spid="25" grpId="1"/>
      <p:bldP spid="281" grpId="0"/>
      <p:bldP spid="281" grpId="1"/>
      <p:bldP spid="5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09AD-8932-3D3C-6D69-FCA191A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ál 26">
            <a:extLst>
              <a:ext uri="{FF2B5EF4-FFF2-40B4-BE49-F238E27FC236}">
                <a16:creationId xmlns:a16="http://schemas.microsoft.com/office/drawing/2014/main" id="{0745CC0D-971A-794D-166B-3A5E5B69B935}"/>
              </a:ext>
            </a:extLst>
          </p:cNvPr>
          <p:cNvSpPr/>
          <p:nvPr/>
        </p:nvSpPr>
        <p:spPr>
          <a:xfrm rot="17546936">
            <a:off x="-575714" y="-6485426"/>
            <a:ext cx="13343426" cy="13343426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Volný tvar: obrazec 25">
            <a:extLst>
              <a:ext uri="{FF2B5EF4-FFF2-40B4-BE49-F238E27FC236}">
                <a16:creationId xmlns:a16="http://schemas.microsoft.com/office/drawing/2014/main" id="{CCBE7CBC-1853-0D7D-2AC3-8A6DDF732455}"/>
              </a:ext>
            </a:extLst>
          </p:cNvPr>
          <p:cNvSpPr/>
          <p:nvPr/>
        </p:nvSpPr>
        <p:spPr>
          <a:xfrm>
            <a:off x="-575714" y="-6485426"/>
            <a:ext cx="13343426" cy="13343426"/>
          </a:xfrm>
          <a:custGeom>
            <a:avLst/>
            <a:gdLst/>
            <a:ahLst/>
            <a:cxnLst/>
            <a:rect l="l" t="t" r="r" b="b"/>
            <a:pathLst>
              <a:path w="13343426" h="13343426">
                <a:moveTo>
                  <a:pt x="6139883" y="11544278"/>
                </a:moveTo>
                <a:cubicBezTo>
                  <a:pt x="6216529" y="11550452"/>
                  <a:pt x="6275253" y="11584111"/>
                  <a:pt x="6316054" y="11645255"/>
                </a:cubicBezTo>
                <a:cubicBezTo>
                  <a:pt x="6356856" y="11706399"/>
                  <a:pt x="6373100" y="11788583"/>
                  <a:pt x="6364785" y="11891809"/>
                </a:cubicBezTo>
                <a:cubicBezTo>
                  <a:pt x="6356570" y="11993798"/>
                  <a:pt x="6327420" y="12071859"/>
                  <a:pt x="6277333" y="12125994"/>
                </a:cubicBezTo>
                <a:cubicBezTo>
                  <a:pt x="6227247" y="12180128"/>
                  <a:pt x="6163880" y="12204109"/>
                  <a:pt x="6087234" y="12197935"/>
                </a:cubicBezTo>
                <a:cubicBezTo>
                  <a:pt x="6036548" y="12193853"/>
                  <a:pt x="5993565" y="12177171"/>
                  <a:pt x="5958286" y="12147889"/>
                </a:cubicBezTo>
                <a:cubicBezTo>
                  <a:pt x="5923005" y="12118607"/>
                  <a:pt x="5897313" y="12078432"/>
                  <a:pt x="5881207" y="12027365"/>
                </a:cubicBezTo>
                <a:cubicBezTo>
                  <a:pt x="5865101" y="11976298"/>
                  <a:pt x="5859712" y="11917695"/>
                  <a:pt x="5865039" y="11851556"/>
                </a:cubicBezTo>
                <a:cubicBezTo>
                  <a:pt x="5870415" y="11784800"/>
                  <a:pt x="5885319" y="11727210"/>
                  <a:pt x="5909750" y="11678785"/>
                </a:cubicBezTo>
                <a:cubicBezTo>
                  <a:pt x="5934180" y="11630361"/>
                  <a:pt x="5966281" y="11594841"/>
                  <a:pt x="6006052" y="11572226"/>
                </a:cubicBezTo>
                <a:cubicBezTo>
                  <a:pt x="6045824" y="11549612"/>
                  <a:pt x="6090433" y="11540296"/>
                  <a:pt x="6139883" y="11544278"/>
                </a:cubicBezTo>
                <a:close/>
                <a:moveTo>
                  <a:pt x="6154968" y="11356990"/>
                </a:moveTo>
                <a:cubicBezTo>
                  <a:pt x="6079558" y="11350916"/>
                  <a:pt x="6009656" y="11357572"/>
                  <a:pt x="5945259" y="11376959"/>
                </a:cubicBezTo>
                <a:cubicBezTo>
                  <a:pt x="5880863" y="11396346"/>
                  <a:pt x="5824904" y="11426834"/>
                  <a:pt x="5777384" y="11468421"/>
                </a:cubicBezTo>
                <a:cubicBezTo>
                  <a:pt x="5729863" y="11510009"/>
                  <a:pt x="5691794" y="11561690"/>
                  <a:pt x="5663178" y="11623464"/>
                </a:cubicBezTo>
                <a:cubicBezTo>
                  <a:pt x="5634562" y="11685238"/>
                  <a:pt x="5617167" y="11754448"/>
                  <a:pt x="5610993" y="11831094"/>
                </a:cubicBezTo>
                <a:cubicBezTo>
                  <a:pt x="5604869" y="11907123"/>
                  <a:pt x="5610871" y="11977439"/>
                  <a:pt x="5628997" y="12042045"/>
                </a:cubicBezTo>
                <a:cubicBezTo>
                  <a:pt x="5647123" y="12106651"/>
                  <a:pt x="5676738" y="12163783"/>
                  <a:pt x="5717843" y="12213442"/>
                </a:cubicBezTo>
                <a:cubicBezTo>
                  <a:pt x="5758946" y="12263102"/>
                  <a:pt x="5809099" y="12302758"/>
                  <a:pt x="5868301" y="12332411"/>
                </a:cubicBezTo>
                <a:cubicBezTo>
                  <a:pt x="5927503" y="12362065"/>
                  <a:pt x="5995427" y="12379978"/>
                  <a:pt x="6072074" y="12386152"/>
                </a:cubicBezTo>
                <a:cubicBezTo>
                  <a:pt x="6149339" y="12392375"/>
                  <a:pt x="6219859" y="12385768"/>
                  <a:pt x="6283638" y="12366331"/>
                </a:cubicBezTo>
                <a:cubicBezTo>
                  <a:pt x="6347416" y="12346894"/>
                  <a:pt x="6403399" y="12316098"/>
                  <a:pt x="6451588" y="12273942"/>
                </a:cubicBezTo>
                <a:cubicBezTo>
                  <a:pt x="6499777" y="12231786"/>
                  <a:pt x="6538178" y="12179821"/>
                  <a:pt x="6566795" y="12118047"/>
                </a:cubicBezTo>
                <a:cubicBezTo>
                  <a:pt x="6595411" y="12056273"/>
                  <a:pt x="6612756" y="11987681"/>
                  <a:pt x="6618830" y="11912271"/>
                </a:cubicBezTo>
                <a:cubicBezTo>
                  <a:pt x="6624955" y="11836243"/>
                  <a:pt x="6618965" y="11765771"/>
                  <a:pt x="6600864" y="11700857"/>
                </a:cubicBezTo>
                <a:cubicBezTo>
                  <a:pt x="6582763" y="11635942"/>
                  <a:pt x="6553302" y="11578822"/>
                  <a:pt x="6512483" y="11529497"/>
                </a:cubicBezTo>
                <a:cubicBezTo>
                  <a:pt x="6471662" y="11480171"/>
                  <a:pt x="6421033" y="11440632"/>
                  <a:pt x="6360596" y="11410879"/>
                </a:cubicBezTo>
                <a:cubicBezTo>
                  <a:pt x="6300157" y="11381126"/>
                  <a:pt x="6231614" y="11363163"/>
                  <a:pt x="6154968" y="11356990"/>
                </a:cubicBezTo>
                <a:close/>
                <a:moveTo>
                  <a:pt x="8485240" y="11105099"/>
                </a:moveTo>
                <a:cubicBezTo>
                  <a:pt x="8468918" y="11103140"/>
                  <a:pt x="8451649" y="11104706"/>
                  <a:pt x="8433434" y="11109796"/>
                </a:cubicBezTo>
                <a:cubicBezTo>
                  <a:pt x="8397002" y="11119976"/>
                  <a:pt x="8370860" y="11140480"/>
                  <a:pt x="8355007" y="11171308"/>
                </a:cubicBezTo>
                <a:cubicBezTo>
                  <a:pt x="8339154" y="11202137"/>
                  <a:pt x="8337986" y="11241739"/>
                  <a:pt x="8351504" y="11290116"/>
                </a:cubicBezTo>
                <a:lnTo>
                  <a:pt x="8434613" y="11587541"/>
                </a:lnTo>
                <a:cubicBezTo>
                  <a:pt x="8467322" y="11704600"/>
                  <a:pt x="8481649" y="11782368"/>
                  <a:pt x="8477591" y="11820847"/>
                </a:cubicBezTo>
                <a:cubicBezTo>
                  <a:pt x="8471883" y="11864937"/>
                  <a:pt x="8454234" y="11904316"/>
                  <a:pt x="8424645" y="11938982"/>
                </a:cubicBezTo>
                <a:cubicBezTo>
                  <a:pt x="8395056" y="11973649"/>
                  <a:pt x="8359656" y="11996740"/>
                  <a:pt x="8318447" y="12008255"/>
                </a:cubicBezTo>
                <a:cubicBezTo>
                  <a:pt x="8276043" y="12020104"/>
                  <a:pt x="8239402" y="12018592"/>
                  <a:pt x="8208526" y="12003718"/>
                </a:cubicBezTo>
                <a:cubicBezTo>
                  <a:pt x="8177649" y="11988845"/>
                  <a:pt x="8152051" y="11963482"/>
                  <a:pt x="8131731" y="11927630"/>
                </a:cubicBezTo>
                <a:cubicBezTo>
                  <a:pt x="8111411" y="11891779"/>
                  <a:pt x="8093324" y="11845484"/>
                  <a:pt x="8077470" y="11788746"/>
                </a:cubicBezTo>
                <a:lnTo>
                  <a:pt x="7968077" y="11397256"/>
                </a:lnTo>
                <a:cubicBezTo>
                  <a:pt x="7954559" y="11348879"/>
                  <a:pt x="7933031" y="11315619"/>
                  <a:pt x="7903494" y="11297473"/>
                </a:cubicBezTo>
                <a:cubicBezTo>
                  <a:pt x="7873957" y="11279328"/>
                  <a:pt x="7840673" y="11275429"/>
                  <a:pt x="7803645" y="11285776"/>
                </a:cubicBezTo>
                <a:cubicBezTo>
                  <a:pt x="7767213" y="11295956"/>
                  <a:pt x="7741328" y="11316227"/>
                  <a:pt x="7725989" y="11346590"/>
                </a:cubicBezTo>
                <a:cubicBezTo>
                  <a:pt x="7710650" y="11376953"/>
                  <a:pt x="7709822" y="11416622"/>
                  <a:pt x="7723507" y="11465595"/>
                </a:cubicBezTo>
                <a:lnTo>
                  <a:pt x="7858934" y="11950255"/>
                </a:lnTo>
                <a:cubicBezTo>
                  <a:pt x="7886136" y="12047605"/>
                  <a:pt x="7922227" y="12118004"/>
                  <a:pt x="7967205" y="12161453"/>
                </a:cubicBezTo>
                <a:cubicBezTo>
                  <a:pt x="8004902" y="12197278"/>
                  <a:pt x="8050613" y="12220884"/>
                  <a:pt x="8104339" y="12232270"/>
                </a:cubicBezTo>
                <a:cubicBezTo>
                  <a:pt x="8158064" y="12243656"/>
                  <a:pt x="8214491" y="12241089"/>
                  <a:pt x="8273617" y="12224567"/>
                </a:cubicBezTo>
                <a:cubicBezTo>
                  <a:pt x="8322591" y="12210883"/>
                  <a:pt x="8364479" y="12192578"/>
                  <a:pt x="8399281" y="12169654"/>
                </a:cubicBezTo>
                <a:cubicBezTo>
                  <a:pt x="8434083" y="12146730"/>
                  <a:pt x="8464105" y="12118220"/>
                  <a:pt x="8489347" y="12084124"/>
                </a:cubicBezTo>
                <a:cubicBezTo>
                  <a:pt x="8514588" y="12050029"/>
                  <a:pt x="8536668" y="12010378"/>
                  <a:pt x="8555586" y="11965171"/>
                </a:cubicBezTo>
                <a:lnTo>
                  <a:pt x="8564348" y="11996527"/>
                </a:lnTo>
                <a:cubicBezTo>
                  <a:pt x="8576530" y="12040125"/>
                  <a:pt x="8596901" y="12070973"/>
                  <a:pt x="8625459" y="12089070"/>
                </a:cubicBezTo>
                <a:cubicBezTo>
                  <a:pt x="8654017" y="12107166"/>
                  <a:pt x="8685018" y="12111542"/>
                  <a:pt x="8718464" y="12102197"/>
                </a:cubicBezTo>
                <a:cubicBezTo>
                  <a:pt x="8751909" y="12092851"/>
                  <a:pt x="8775979" y="12073570"/>
                  <a:pt x="8790672" y="12044353"/>
                </a:cubicBezTo>
                <a:cubicBezTo>
                  <a:pt x="8805365" y="12015136"/>
                  <a:pt x="8806204" y="11977236"/>
                  <a:pt x="8793187" y="11930651"/>
                </a:cubicBezTo>
                <a:lnTo>
                  <a:pt x="8595178" y="11222027"/>
                </a:lnTo>
                <a:cubicBezTo>
                  <a:pt x="8581493" y="11173053"/>
                  <a:pt x="8560223" y="11139560"/>
                  <a:pt x="8531366" y="11121546"/>
                </a:cubicBezTo>
                <a:cubicBezTo>
                  <a:pt x="8516938" y="11112540"/>
                  <a:pt x="8501562" y="11107057"/>
                  <a:pt x="8485240" y="11105099"/>
                </a:cubicBezTo>
                <a:close/>
                <a:moveTo>
                  <a:pt x="6877104" y="11002266"/>
                </a:moveTo>
                <a:cubicBezTo>
                  <a:pt x="6836915" y="11005361"/>
                  <a:pt x="6807132" y="11022426"/>
                  <a:pt x="6787753" y="11053460"/>
                </a:cubicBezTo>
                <a:cubicBezTo>
                  <a:pt x="6768374" y="11084495"/>
                  <a:pt x="6760851" y="11128145"/>
                  <a:pt x="6765184" y="11184409"/>
                </a:cubicBezTo>
                <a:lnTo>
                  <a:pt x="6848312" y="12263938"/>
                </a:lnTo>
                <a:cubicBezTo>
                  <a:pt x="6852217" y="12314637"/>
                  <a:pt x="6866298" y="12352114"/>
                  <a:pt x="6890555" y="12376368"/>
                </a:cubicBezTo>
                <a:cubicBezTo>
                  <a:pt x="6914814" y="12400622"/>
                  <a:pt x="6946418" y="12411249"/>
                  <a:pt x="6985371" y="12408250"/>
                </a:cubicBezTo>
                <a:cubicBezTo>
                  <a:pt x="7018758" y="12405679"/>
                  <a:pt x="7047269" y="12390267"/>
                  <a:pt x="7070905" y="12362014"/>
                </a:cubicBezTo>
                <a:cubicBezTo>
                  <a:pt x="7094540" y="12333761"/>
                  <a:pt x="7104478" y="12295212"/>
                  <a:pt x="7100716" y="12246367"/>
                </a:cubicBezTo>
                <a:lnTo>
                  <a:pt x="7085219" y="12045115"/>
                </a:lnTo>
                <a:lnTo>
                  <a:pt x="7212480" y="11904705"/>
                </a:lnTo>
                <a:lnTo>
                  <a:pt x="7464272" y="12254756"/>
                </a:lnTo>
                <a:cubicBezTo>
                  <a:pt x="7496094" y="12296465"/>
                  <a:pt x="7520994" y="12325023"/>
                  <a:pt x="7538973" y="12340431"/>
                </a:cubicBezTo>
                <a:cubicBezTo>
                  <a:pt x="7556952" y="12355839"/>
                  <a:pt x="7581399" y="12362353"/>
                  <a:pt x="7612313" y="12359973"/>
                </a:cubicBezTo>
                <a:cubicBezTo>
                  <a:pt x="7648174" y="12357211"/>
                  <a:pt x="7676186" y="12343393"/>
                  <a:pt x="7696350" y="12318516"/>
                </a:cubicBezTo>
                <a:cubicBezTo>
                  <a:pt x="7716514" y="12293641"/>
                  <a:pt x="7725048" y="12261108"/>
                  <a:pt x="7721954" y="12220920"/>
                </a:cubicBezTo>
                <a:cubicBezTo>
                  <a:pt x="7720859" y="12206699"/>
                  <a:pt x="7715530" y="12192027"/>
                  <a:pt x="7705970" y="12176903"/>
                </a:cubicBezTo>
                <a:cubicBezTo>
                  <a:pt x="7696409" y="12161780"/>
                  <a:pt x="7680878" y="12139808"/>
                  <a:pt x="7659378" y="12110988"/>
                </a:cubicBezTo>
                <a:lnTo>
                  <a:pt x="7368275" y="11722915"/>
                </a:lnTo>
                <a:lnTo>
                  <a:pt x="7493254" y="11589212"/>
                </a:lnTo>
                <a:cubicBezTo>
                  <a:pt x="7557123" y="11522098"/>
                  <a:pt x="7587629" y="11469993"/>
                  <a:pt x="7584772" y="11432896"/>
                </a:cubicBezTo>
                <a:cubicBezTo>
                  <a:pt x="7582439" y="11402600"/>
                  <a:pt x="7569988" y="11378214"/>
                  <a:pt x="7547419" y="11359738"/>
                </a:cubicBezTo>
                <a:cubicBezTo>
                  <a:pt x="7524850" y="11341263"/>
                  <a:pt x="7497799" y="11333239"/>
                  <a:pt x="7466266" y="11335667"/>
                </a:cubicBezTo>
                <a:cubicBezTo>
                  <a:pt x="7439680" y="11337714"/>
                  <a:pt x="7417636" y="11346253"/>
                  <a:pt x="7400135" y="11361284"/>
                </a:cubicBezTo>
                <a:cubicBezTo>
                  <a:pt x="7382634" y="11376315"/>
                  <a:pt x="7357691" y="11403735"/>
                  <a:pt x="7325305" y="11443547"/>
                </a:cubicBezTo>
                <a:lnTo>
                  <a:pt x="7063580" y="11764104"/>
                </a:lnTo>
                <a:lnTo>
                  <a:pt x="7016302" y="11150145"/>
                </a:lnTo>
                <a:cubicBezTo>
                  <a:pt x="7012303" y="11098209"/>
                  <a:pt x="6997841" y="11059828"/>
                  <a:pt x="6972918" y="11035004"/>
                </a:cubicBezTo>
                <a:cubicBezTo>
                  <a:pt x="6947994" y="11010179"/>
                  <a:pt x="6916056" y="10999266"/>
                  <a:pt x="6877104" y="11002266"/>
                </a:cubicBezTo>
                <a:close/>
                <a:moveTo>
                  <a:pt x="4865905" y="10733845"/>
                </a:moveTo>
                <a:cubicBezTo>
                  <a:pt x="4847879" y="10733982"/>
                  <a:pt x="4831715" y="10737316"/>
                  <a:pt x="4817414" y="10743848"/>
                </a:cubicBezTo>
                <a:cubicBezTo>
                  <a:pt x="4788811" y="10756913"/>
                  <a:pt x="4769624" y="10780429"/>
                  <a:pt x="4759849" y="10814397"/>
                </a:cubicBezTo>
                <a:cubicBezTo>
                  <a:pt x="4750419" y="10847174"/>
                  <a:pt x="4753856" y="10876717"/>
                  <a:pt x="4770161" y="10903025"/>
                </a:cubicBezTo>
                <a:cubicBezTo>
                  <a:pt x="4786467" y="10929333"/>
                  <a:pt x="4817265" y="10949004"/>
                  <a:pt x="4862556" y="10962035"/>
                </a:cubicBezTo>
                <a:lnTo>
                  <a:pt x="5152183" y="11045370"/>
                </a:lnTo>
                <a:lnTo>
                  <a:pt x="4878257" y="11997382"/>
                </a:lnTo>
                <a:cubicBezTo>
                  <a:pt x="4862653" y="12051613"/>
                  <a:pt x="4863359" y="12095695"/>
                  <a:pt x="4880374" y="12129628"/>
                </a:cubicBezTo>
                <a:cubicBezTo>
                  <a:pt x="4897389" y="12163561"/>
                  <a:pt x="4925563" y="12186186"/>
                  <a:pt x="4964895" y="12197503"/>
                </a:cubicBezTo>
                <a:cubicBezTo>
                  <a:pt x="5003631" y="12208649"/>
                  <a:pt x="5039031" y="12204477"/>
                  <a:pt x="5071095" y="12184989"/>
                </a:cubicBezTo>
                <a:cubicBezTo>
                  <a:pt x="5103159" y="12165500"/>
                  <a:pt x="5127078" y="12128342"/>
                  <a:pt x="5142854" y="12073516"/>
                </a:cubicBezTo>
                <a:lnTo>
                  <a:pt x="5416779" y="11121504"/>
                </a:lnTo>
                <a:lnTo>
                  <a:pt x="5706406" y="11204839"/>
                </a:lnTo>
                <a:cubicBezTo>
                  <a:pt x="5751697" y="11217871"/>
                  <a:pt x="5788538" y="11217663"/>
                  <a:pt x="5816928" y="11204214"/>
                </a:cubicBezTo>
                <a:cubicBezTo>
                  <a:pt x="5845317" y="11190766"/>
                  <a:pt x="5864228" y="11167654"/>
                  <a:pt x="5873659" y="11134878"/>
                </a:cubicBezTo>
                <a:cubicBezTo>
                  <a:pt x="5883090" y="11102101"/>
                  <a:pt x="5879546" y="11072366"/>
                  <a:pt x="5863029" y="11045674"/>
                </a:cubicBezTo>
                <a:cubicBezTo>
                  <a:pt x="5846511" y="11018982"/>
                  <a:pt x="5815309" y="10999035"/>
                  <a:pt x="5769421" y="10985831"/>
                </a:cubicBezTo>
                <a:lnTo>
                  <a:pt x="4925572" y="10743028"/>
                </a:lnTo>
                <a:cubicBezTo>
                  <a:pt x="4903821" y="10736769"/>
                  <a:pt x="4883931" y="10733708"/>
                  <a:pt x="4865905" y="10733845"/>
                </a:cubicBezTo>
                <a:close/>
                <a:moveTo>
                  <a:pt x="6671713" y="0"/>
                </a:moveTo>
                <a:cubicBezTo>
                  <a:pt x="10356398" y="0"/>
                  <a:pt x="13343426" y="2987028"/>
                  <a:pt x="13343426" y="6671713"/>
                </a:cubicBezTo>
                <a:cubicBezTo>
                  <a:pt x="13343426" y="10356398"/>
                  <a:pt x="10356398" y="13343426"/>
                  <a:pt x="6671713" y="13343426"/>
                </a:cubicBezTo>
                <a:cubicBezTo>
                  <a:pt x="2987028" y="13343426"/>
                  <a:pt x="0" y="10356398"/>
                  <a:pt x="0" y="6671713"/>
                </a:cubicBezTo>
                <a:cubicBezTo>
                  <a:pt x="0" y="2987028"/>
                  <a:pt x="2987028" y="0"/>
                  <a:pt x="6671713" y="0"/>
                </a:cubicBezTo>
                <a:close/>
              </a:path>
            </a:pathLst>
          </a:custGeom>
          <a:solidFill>
            <a:srgbClr val="1821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cs-CZ"/>
          </a:p>
        </p:txBody>
      </p:sp>
      <p:sp>
        <p:nvSpPr>
          <p:cNvPr id="3" name="Hvězda: čtyřcípá 2">
            <a:extLst>
              <a:ext uri="{FF2B5EF4-FFF2-40B4-BE49-F238E27FC236}">
                <a16:creationId xmlns:a16="http://schemas.microsoft.com/office/drawing/2014/main" id="{F412A3B8-A4A4-2EB8-9ACD-147F6D46858B}"/>
              </a:ext>
            </a:extLst>
          </p:cNvPr>
          <p:cNvSpPr/>
          <p:nvPr/>
        </p:nvSpPr>
        <p:spPr>
          <a:xfrm>
            <a:off x="3310119" y="2589229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" name="Hvězda: čtyřcípá 3">
            <a:extLst>
              <a:ext uri="{FF2B5EF4-FFF2-40B4-BE49-F238E27FC236}">
                <a16:creationId xmlns:a16="http://schemas.microsoft.com/office/drawing/2014/main" id="{5EC4B678-A766-92A9-375B-B25083568218}"/>
              </a:ext>
            </a:extLst>
          </p:cNvPr>
          <p:cNvSpPr/>
          <p:nvPr/>
        </p:nvSpPr>
        <p:spPr>
          <a:xfrm>
            <a:off x="6306952" y="3505199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Hvězda: čtyřcípá 4">
            <a:extLst>
              <a:ext uri="{FF2B5EF4-FFF2-40B4-BE49-F238E27FC236}">
                <a16:creationId xmlns:a16="http://schemas.microsoft.com/office/drawing/2014/main" id="{99097575-BEB3-AE1A-2810-1581494BDEF9}"/>
              </a:ext>
            </a:extLst>
          </p:cNvPr>
          <p:cNvSpPr/>
          <p:nvPr/>
        </p:nvSpPr>
        <p:spPr>
          <a:xfrm>
            <a:off x="9037819" y="4864099"/>
            <a:ext cx="496871" cy="496871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Hvězda: čtyřcípá 5">
            <a:extLst>
              <a:ext uri="{FF2B5EF4-FFF2-40B4-BE49-F238E27FC236}">
                <a16:creationId xmlns:a16="http://schemas.microsoft.com/office/drawing/2014/main" id="{A2EC04F8-0103-F068-F2B1-6008DEF4B564}"/>
              </a:ext>
            </a:extLst>
          </p:cNvPr>
          <p:cNvSpPr/>
          <p:nvPr/>
        </p:nvSpPr>
        <p:spPr>
          <a:xfrm>
            <a:off x="1477754" y="4866625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Hvězda: čtyřcípá 6">
            <a:extLst>
              <a:ext uri="{FF2B5EF4-FFF2-40B4-BE49-F238E27FC236}">
                <a16:creationId xmlns:a16="http://schemas.microsoft.com/office/drawing/2014/main" id="{376CBF94-982B-9F39-5A15-2054DB66E854}"/>
              </a:ext>
            </a:extLst>
          </p:cNvPr>
          <p:cNvSpPr/>
          <p:nvPr/>
        </p:nvSpPr>
        <p:spPr>
          <a:xfrm>
            <a:off x="3027182" y="4490233"/>
            <a:ext cx="423813" cy="423813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Hvězda: čtyřcípá 7">
            <a:extLst>
              <a:ext uri="{FF2B5EF4-FFF2-40B4-BE49-F238E27FC236}">
                <a16:creationId xmlns:a16="http://schemas.microsoft.com/office/drawing/2014/main" id="{F90F0F8A-9FB1-2BAA-10A7-92EF8053ADAD}"/>
              </a:ext>
            </a:extLst>
          </p:cNvPr>
          <p:cNvSpPr/>
          <p:nvPr/>
        </p:nvSpPr>
        <p:spPr>
          <a:xfrm>
            <a:off x="8727454" y="2716228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Hvězda: čtyřcípá 8">
            <a:extLst>
              <a:ext uri="{FF2B5EF4-FFF2-40B4-BE49-F238E27FC236}">
                <a16:creationId xmlns:a16="http://schemas.microsoft.com/office/drawing/2014/main" id="{2FBB08E6-E9D2-32DD-5432-3732DE45CFC3}"/>
              </a:ext>
            </a:extLst>
          </p:cNvPr>
          <p:cNvSpPr/>
          <p:nvPr/>
        </p:nvSpPr>
        <p:spPr>
          <a:xfrm>
            <a:off x="10518154" y="3676583"/>
            <a:ext cx="612742" cy="612742"/>
          </a:xfrm>
          <a:prstGeom prst="star4">
            <a:avLst>
              <a:gd name="adj" fmla="val 200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AF581F46-08BD-5A34-1A11-D3430E6D7909}"/>
              </a:ext>
            </a:extLst>
          </p:cNvPr>
          <p:cNvGrpSpPr/>
          <p:nvPr/>
        </p:nvGrpSpPr>
        <p:grpSpPr>
          <a:xfrm rot="4804951">
            <a:off x="-4774445" y="-6048636"/>
            <a:ext cx="5607634" cy="5607634"/>
            <a:chOff x="5923637" y="-6624334"/>
            <a:chExt cx="5607634" cy="5607634"/>
          </a:xfrm>
          <a:solidFill>
            <a:srgbClr val="104862"/>
          </a:solidFill>
        </p:grpSpPr>
        <p:sp>
          <p:nvSpPr>
            <p:cNvPr id="20" name="Ovál 19">
              <a:extLst>
                <a:ext uri="{FF2B5EF4-FFF2-40B4-BE49-F238E27FC236}">
                  <a16:creationId xmlns:a16="http://schemas.microsoft.com/office/drawing/2014/main" id="{8E819D54-1873-B89B-5B3F-55D29CBBF103}"/>
                </a:ext>
              </a:extLst>
            </p:cNvPr>
            <p:cNvSpPr/>
            <p:nvPr/>
          </p:nvSpPr>
          <p:spPr>
            <a:xfrm rot="4170871">
              <a:off x="5923637" y="-6624334"/>
              <a:ext cx="5607634" cy="5607634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C3E6C78E-D382-6421-8CE3-9AFDEA8C933A}"/>
                </a:ext>
              </a:extLst>
            </p:cNvPr>
            <p:cNvSpPr txBox="1"/>
            <p:nvPr/>
          </p:nvSpPr>
          <p:spPr>
            <a:xfrm rot="4250687">
              <a:off x="6049179" y="-5537829"/>
              <a:ext cx="4589509" cy="376252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1139723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Rozšířené funkce</a:t>
              </a:r>
            </a:p>
          </p:txBody>
        </p: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2D76187E-7F18-A0DC-327C-5D660B3B412E}"/>
                </a:ext>
              </a:extLst>
            </p:cNvPr>
            <p:cNvSpPr txBox="1"/>
            <p:nvPr/>
          </p:nvSpPr>
          <p:spPr>
            <a:xfrm rot="14981119">
              <a:off x="6922667" y="-5760199"/>
              <a:ext cx="4551629" cy="3493185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>
                  <a:gd name="adj" fmla="val 685070"/>
                </a:avLst>
              </a:prstTxWarp>
              <a:spAutoFit/>
            </a:bodyPr>
            <a:lstStyle/>
            <a:p>
              <a:r>
                <a:rPr lang="cs-CZ" sz="7200" dirty="0">
                  <a:solidFill>
                    <a:schemeClr val="bg1"/>
                  </a:solidFill>
                </a:rPr>
                <a:t>Rozšířená grafika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55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6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6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6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102</Words>
  <Application>Microsoft Office PowerPoint</Application>
  <PresentationFormat>Širokoúhlá obrazovka</PresentationFormat>
  <Paragraphs>46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Press Start 2P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Sebastian Legart</dc:creator>
  <cp:lastModifiedBy>Sebastian Legart</cp:lastModifiedBy>
  <cp:revision>23</cp:revision>
  <dcterms:created xsi:type="dcterms:W3CDTF">2025-02-24T21:24:05Z</dcterms:created>
  <dcterms:modified xsi:type="dcterms:W3CDTF">2025-02-28T22:59:57Z</dcterms:modified>
</cp:coreProperties>
</file>