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3" r:id="rId6"/>
    <p:sldId id="261" r:id="rId7"/>
    <p:sldId id="260" r:id="rId8"/>
    <p:sldId id="265" r:id="rId9"/>
    <p:sldId id="262" r:id="rId10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576"/>
    <p:restoredTop sz="86273"/>
  </p:normalViewPr>
  <p:slideViewPr>
    <p:cSldViewPr snapToGrid="0" snapToObjects="1">
      <p:cViewPr varScale="1">
        <p:scale>
          <a:sx n="107" d="100"/>
          <a:sy n="107" d="100"/>
        </p:scale>
        <p:origin x="664" y="16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61712D-657E-D145-BA14-B16A338C86BB}" type="datetimeFigureOut">
              <a:rPr lang="en-US" smtClean="0"/>
              <a:t>9/20/16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98ABF2-82EB-2B4F-8BB4-B323F0C6D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8554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Photos</a:t>
            </a:r>
            <a:r>
              <a:rPr lang="en-US" baseline="0" dirty="0" smtClean="0"/>
              <a:t> from </a:t>
            </a:r>
            <a:r>
              <a:rPr lang="en-US" baseline="0" dirty="0" err="1" smtClean="0"/>
              <a:t>sports.yahoo.com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98ABF2-82EB-2B4F-8BB4-B323F0C6D16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570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Photos</a:t>
            </a:r>
            <a:r>
              <a:rPr lang="en-US" baseline="0" dirty="0" smtClean="0"/>
              <a:t> from </a:t>
            </a:r>
            <a:r>
              <a:rPr lang="en-US" baseline="0" dirty="0" err="1" smtClean="0"/>
              <a:t>sports.yahoo.com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98ABF2-82EB-2B4F-8BB4-B323F0C6D16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0662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2700" y="0"/>
            <a:ext cx="9173370" cy="5142161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19299" y="1403349"/>
            <a:ext cx="5111752" cy="1136650"/>
          </a:xfrm>
        </p:spPr>
        <p:txBody>
          <a:bodyPr anchor="b">
            <a:noAutofit/>
          </a:bodyPr>
          <a:lstStyle>
            <a:lvl1pPr algn="ctr">
              <a:defRPr sz="4050">
                <a:effectLst/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19299" y="2743198"/>
            <a:ext cx="5111752" cy="990602"/>
          </a:xfrm>
        </p:spPr>
        <p:txBody>
          <a:bodyPr anchor="t">
            <a:normAutofit/>
          </a:bodyPr>
          <a:lstStyle>
            <a:lvl1pPr marL="0" indent="0" algn="ctr">
              <a:buNone/>
              <a:defRPr sz="1575"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87425" y="3778247"/>
            <a:ext cx="673100" cy="209550"/>
          </a:xfrm>
        </p:spPr>
        <p:txBody>
          <a:bodyPr/>
          <a:lstStyle/>
          <a:p>
            <a:fld id="{3195889B-90F0-9A47-AED3-7C61AE037F77}" type="datetimeFigureOut">
              <a:rPr lang="en-US" smtClean="0"/>
              <a:t>9/20/16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19298" y="3778247"/>
            <a:ext cx="3910976" cy="20955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17676" y="3778247"/>
            <a:ext cx="413375" cy="209550"/>
          </a:xfrm>
        </p:spPr>
        <p:txBody>
          <a:bodyPr/>
          <a:lstStyle/>
          <a:p>
            <a:fld id="{08BAA61E-C386-4C4E-8F9F-192F3C38D56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299" y="2641598"/>
            <a:ext cx="511175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2802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3611561"/>
            <a:ext cx="7207250" cy="425054"/>
          </a:xfrm>
        </p:spPr>
        <p:txBody>
          <a:bodyPr anchor="b">
            <a:normAutofit/>
          </a:bodyPr>
          <a:lstStyle>
            <a:lvl1pPr algn="ctr">
              <a:defRPr sz="1800" b="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1070" y="781050"/>
            <a:ext cx="7579479" cy="2501902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altLang="zh-CN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1551" y="4036615"/>
            <a:ext cx="7207250" cy="370284"/>
          </a:xfrm>
        </p:spPr>
        <p:txBody>
          <a:bodyPr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5889B-90F0-9A47-AED3-7C61AE037F77}" type="datetimeFigureOut">
              <a:rPr lang="en-US" smtClean="0"/>
              <a:t>9/20/16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AA61E-C386-4C4E-8F9F-192F3C38D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083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7901" y="736599"/>
            <a:ext cx="7194549" cy="2216151"/>
          </a:xfrm>
        </p:spPr>
        <p:txBody>
          <a:bodyPr anchor="ctr">
            <a:normAutofit/>
          </a:bodyPr>
          <a:lstStyle>
            <a:lvl1pPr algn="ctr">
              <a:defRPr sz="2400" b="0" cap="none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7901" y="3257550"/>
            <a:ext cx="7194549" cy="11493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5889B-90F0-9A47-AED3-7C61AE037F77}" type="datetimeFigureOut">
              <a:rPr lang="en-US" smtClean="0"/>
              <a:t>9/20/16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AA61E-C386-4C4E-8F9F-192F3C38D56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047127" y="3105149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26993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60" y="736599"/>
            <a:ext cx="6972299" cy="1778001"/>
          </a:xfrm>
        </p:spPr>
        <p:txBody>
          <a:bodyPr anchor="ctr">
            <a:normAutofit/>
          </a:bodyPr>
          <a:lstStyle>
            <a:lvl1pPr algn="ctr">
              <a:defRPr sz="2400" b="0" cap="none">
                <a:solidFill>
                  <a:schemeClr val="tx1"/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256109" y="2514600"/>
            <a:ext cx="6629402" cy="43815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500"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257550"/>
            <a:ext cx="7207250" cy="11493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5889B-90F0-9A47-AED3-7C61AE037F77}" type="datetimeFigureOut">
              <a:rPr lang="en-US" smtClean="0"/>
              <a:t>9/20/16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AA61E-C386-4C4E-8F9F-192F3C38D564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46510" y="659971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950200" y="2120903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047127" y="3105149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85001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2" y="2481436"/>
            <a:ext cx="7207251" cy="1101600"/>
          </a:xfrm>
        </p:spPr>
        <p:txBody>
          <a:bodyPr anchor="b">
            <a:normAutofit/>
          </a:bodyPr>
          <a:lstStyle>
            <a:lvl1pPr algn="l">
              <a:defRPr sz="2400" b="0" cap="none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583036"/>
            <a:ext cx="7207251" cy="645300"/>
          </a:xfrm>
        </p:spPr>
        <p:txBody>
          <a:bodyPr anchor="t">
            <a:normAutofit/>
          </a:bodyPr>
          <a:lstStyle>
            <a:lvl1pPr marL="0" indent="0" algn="l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5889B-90F0-9A47-AED3-7C61AE037F77}" type="datetimeFigureOut">
              <a:rPr lang="en-US" smtClean="0"/>
              <a:t>9/20/16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AA61E-C386-4C4E-8F9F-192F3C38D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3044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60" y="736599"/>
            <a:ext cx="6972299" cy="1682751"/>
          </a:xfrm>
        </p:spPr>
        <p:txBody>
          <a:bodyPr anchor="ctr">
            <a:normAutofit/>
          </a:bodyPr>
          <a:lstStyle>
            <a:lvl1pPr algn="ctr">
              <a:defRPr sz="2400" b="0" cap="none">
                <a:solidFill>
                  <a:schemeClr val="tx1"/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971551" y="2729484"/>
            <a:ext cx="7207251" cy="66522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397250"/>
            <a:ext cx="7207251" cy="100965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5889B-90F0-9A47-AED3-7C61AE037F77}" type="datetimeFigureOut">
              <a:rPr lang="en-US" smtClean="0"/>
              <a:t>9/20/16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AA61E-C386-4C4E-8F9F-192F3C38D564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46510" y="659971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950200" y="1949446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047127" y="257175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59528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736599"/>
            <a:ext cx="7207250" cy="1682751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971551" y="2722626"/>
            <a:ext cx="7207251" cy="63093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1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0" y="3352800"/>
            <a:ext cx="7207253" cy="105410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5889B-90F0-9A47-AED3-7C61AE037F77}" type="datetimeFigureOut">
              <a:rPr lang="en-US" smtClean="0"/>
              <a:t>9/20/16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AA61E-C386-4C4E-8F9F-192F3C38D56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047127" y="257175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84034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5889B-90F0-9A47-AED3-7C61AE037F77}" type="datetimeFigureOut">
              <a:rPr lang="en-US" smtClean="0"/>
              <a:t>9/20/16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AA61E-C386-4C4E-8F9F-192F3C38D564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54199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9518" y="736599"/>
            <a:ext cx="1418171" cy="3670301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71549" y="736599"/>
            <a:ext cx="5574769" cy="3670301"/>
          </a:xfrm>
        </p:spPr>
        <p:txBody>
          <a:bodyPr vert="eaVert" anchor="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5889B-90F0-9A47-AED3-7C61AE037F77}" type="datetimeFigureOut">
              <a:rPr lang="en-US" smtClean="0"/>
              <a:t>9/20/16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AA61E-C386-4C4E-8F9F-192F3C38D564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647918" y="742950"/>
            <a:ext cx="0" cy="36576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9580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5889B-90F0-9A47-AED3-7C61AE037F77}" type="datetimeFigureOut">
              <a:rPr lang="en-US" smtClean="0"/>
              <a:t>9/20/16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AA61E-C386-4C4E-8F9F-192F3C38D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784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302" y="1314454"/>
            <a:ext cx="6119016" cy="1366886"/>
          </a:xfrm>
        </p:spPr>
        <p:txBody>
          <a:bodyPr anchor="b">
            <a:normAutofit/>
          </a:bodyPr>
          <a:lstStyle>
            <a:lvl1pPr algn="ctr">
              <a:defRPr sz="3300" b="0" cap="none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1300" y="2884539"/>
            <a:ext cx="6119018" cy="71591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5889B-90F0-9A47-AED3-7C61AE037F77}" type="datetimeFigureOut">
              <a:rPr lang="en-US" smtClean="0"/>
              <a:t>9/20/16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AA61E-C386-4C4E-8F9F-192F3C38D564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509542" y="2782939"/>
            <a:ext cx="612253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8930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73836" y="1920240"/>
            <a:ext cx="3538728" cy="2482596"/>
          </a:xfrm>
        </p:spPr>
        <p:txBody>
          <a:bodyPr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6008" y="1920240"/>
            <a:ext cx="3538728" cy="2482596"/>
          </a:xfrm>
        </p:spPr>
        <p:txBody>
          <a:bodyPr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5889B-90F0-9A47-AED3-7C61AE037F77}" type="datetimeFigureOut">
              <a:rPr lang="en-US" smtClean="0"/>
              <a:t>9/20/16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AA61E-C386-4C4E-8F9F-192F3C38D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608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0" y="1993900"/>
            <a:ext cx="3538728" cy="432197"/>
          </a:xfrm>
        </p:spPr>
        <p:txBody>
          <a:bodyPr anchor="b">
            <a:noAutofit/>
          </a:bodyPr>
          <a:lstStyle>
            <a:lvl1pPr marL="0" indent="0">
              <a:spcBef>
                <a:spcPts val="504"/>
              </a:spcBef>
              <a:spcAft>
                <a:spcPts val="450"/>
              </a:spcAft>
              <a:buNone/>
              <a:defRPr sz="21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71550" y="2432447"/>
            <a:ext cx="3538728" cy="1974454"/>
          </a:xfrm>
        </p:spPr>
        <p:txBody>
          <a:bodyPr anchor="t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5503" y="1993900"/>
            <a:ext cx="3538728" cy="432197"/>
          </a:xfrm>
        </p:spPr>
        <p:txBody>
          <a:bodyPr anchor="b">
            <a:noAutofit/>
          </a:bodyPr>
          <a:lstStyle>
            <a:lvl1pPr marL="0" indent="0">
              <a:spcBef>
                <a:spcPts val="504"/>
              </a:spcBef>
              <a:spcAft>
                <a:spcPts val="450"/>
              </a:spcAft>
              <a:buNone/>
              <a:defRPr sz="21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5503" y="2432447"/>
            <a:ext cx="3538728" cy="1974454"/>
          </a:xfrm>
        </p:spPr>
        <p:txBody>
          <a:bodyPr anchor="t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5889B-90F0-9A47-AED3-7C61AE037F77}" type="datetimeFigureOut">
              <a:rPr lang="en-US" smtClean="0"/>
              <a:t>9/20/16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AA61E-C386-4C4E-8F9F-192F3C38D564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7654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5889B-90F0-9A47-AED3-7C61AE037F77}" type="datetimeFigureOut">
              <a:rPr lang="en-US" smtClean="0"/>
              <a:t>9/20/16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AA61E-C386-4C4E-8F9F-192F3C38D564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6765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5889B-90F0-9A47-AED3-7C61AE037F77}" type="datetimeFigureOut">
              <a:rPr lang="en-US" smtClean="0"/>
              <a:t>9/20/16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AA61E-C386-4C4E-8F9F-192F3C38D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22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0359" y="1041401"/>
            <a:ext cx="2788841" cy="1028700"/>
          </a:xfrm>
        </p:spPr>
        <p:txBody>
          <a:bodyPr anchor="b">
            <a:normAutofit/>
          </a:bodyPr>
          <a:lstStyle>
            <a:lvl1pPr algn="ctr">
              <a:defRPr sz="1800" b="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1" y="736599"/>
            <a:ext cx="4102100" cy="3670301"/>
          </a:xfrm>
        </p:spPr>
        <p:txBody>
          <a:bodyPr anchor="ctr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0359" y="2273299"/>
            <a:ext cx="2788841" cy="1828803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5889B-90F0-9A47-AED3-7C61AE037F77}" type="datetimeFigureOut">
              <a:rPr lang="en-US" smtClean="0"/>
              <a:t>9/20/16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AA61E-C386-4C4E-8F9F-192F3C38D564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047127" y="2184400"/>
            <a:ext cx="26358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4788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49" y="1412874"/>
            <a:ext cx="4681362" cy="1028700"/>
          </a:xfrm>
        </p:spPr>
        <p:txBody>
          <a:bodyPr anchor="b">
            <a:normAutofit/>
          </a:bodyPr>
          <a:lstStyle>
            <a:lvl1pPr algn="ctr">
              <a:defRPr sz="2100" b="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71124" y="781050"/>
            <a:ext cx="2297510" cy="35814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altLang="zh-CN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1549" y="2441574"/>
            <a:ext cx="4681362" cy="1371600"/>
          </a:xfrm>
        </p:spPr>
        <p:txBody>
          <a:bodyPr anchor="t">
            <a:normAutofit/>
          </a:bodyPr>
          <a:lstStyle>
            <a:lvl1pPr marL="0" indent="0" algn="ctr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5889B-90F0-9A47-AED3-7C61AE037F77}" type="datetimeFigureOut">
              <a:rPr lang="en-US" smtClean="0"/>
              <a:t>9/20/16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AA61E-C386-4C4E-8F9F-192F3C38D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771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1802" y="0"/>
            <a:ext cx="9172472" cy="5142161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71552" y="736600"/>
            <a:ext cx="7200897" cy="9779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1917699"/>
            <a:ext cx="7200897" cy="248920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08126" y="4476750"/>
            <a:ext cx="1200150" cy="2095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195889B-90F0-9A47-AED3-7C61AE037F77}" type="datetimeFigureOut">
              <a:rPr lang="en-US" smtClean="0"/>
              <a:t>9/20/16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71551" y="4476750"/>
            <a:ext cx="5479425" cy="2095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65426" y="4476750"/>
            <a:ext cx="407023" cy="2095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8BAA61E-C386-4C4E-8F9F-192F3C38D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50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143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5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9001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3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1572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2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15001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15213"/>
            <a:ext cx="7772400" cy="1102519"/>
          </a:xfrm>
        </p:spPr>
        <p:txBody>
          <a:bodyPr/>
          <a:lstStyle/>
          <a:p>
            <a:r>
              <a:rPr lang="en-US" dirty="0" smtClean="0"/>
              <a:t>EC 544 Challenge 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4044" y="2914650"/>
            <a:ext cx="7815957" cy="131445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Group 01</a:t>
            </a:r>
          </a:p>
          <a:p>
            <a:r>
              <a:rPr lang="en-US" sz="2400" dirty="0" smtClean="0"/>
              <a:t>Ziyu He, Yang </a:t>
            </a:r>
            <a:r>
              <a:rPr lang="en-US" altLang="zh-CN" sz="2400" dirty="0"/>
              <a:t>Ming</a:t>
            </a:r>
            <a:r>
              <a:rPr lang="en-US" sz="2400" dirty="0" smtClean="0"/>
              <a:t>, </a:t>
            </a:r>
            <a:r>
              <a:rPr lang="en-US" sz="2400" dirty="0" err="1" smtClean="0"/>
              <a:t>Muyun</a:t>
            </a:r>
            <a:r>
              <a:rPr lang="en-US" sz="2400" dirty="0" smtClean="0"/>
              <a:t> Yan, </a:t>
            </a:r>
            <a:r>
              <a:rPr lang="en-US" sz="2400" dirty="0" err="1" smtClean="0"/>
              <a:t>Jingjing</a:t>
            </a:r>
            <a:r>
              <a:rPr lang="en-US" sz="2400" dirty="0" smtClean="0"/>
              <a:t> Zhu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79134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2724286"/>
              </p:ext>
            </p:extLst>
          </p:nvPr>
        </p:nvGraphicFramePr>
        <p:xfrm>
          <a:off x="457200" y="1010656"/>
          <a:ext cx="8229600" cy="37538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  <a:gridCol w="1645920"/>
                <a:gridCol w="1645920"/>
                <a:gridCol w="1645920"/>
              </a:tblGrid>
              <a:tr h="55344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 smtClean="0"/>
                        <a:t>Ziyu</a:t>
                      </a:r>
                      <a:r>
                        <a:rPr lang="en-US" baseline="0" dirty="0" smtClean="0"/>
                        <a:t> He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 smtClean="0"/>
                        <a:t>Yang</a:t>
                      </a:r>
                      <a:r>
                        <a:rPr lang="en-US" baseline="0" dirty="0" smtClean="0"/>
                        <a:t> Ming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 err="1" smtClean="0"/>
                        <a:t>Muyun</a:t>
                      </a:r>
                      <a:r>
                        <a:rPr lang="en-US" baseline="0" dirty="0" smtClean="0"/>
                        <a:t> Yan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 err="1" smtClean="0"/>
                        <a:t>Jingjing</a:t>
                      </a:r>
                      <a:r>
                        <a:rPr lang="en-US" dirty="0" smtClean="0"/>
                        <a:t> Zhu</a:t>
                      </a:r>
                      <a:endParaRPr lang="en-US" dirty="0"/>
                    </a:p>
                  </a:txBody>
                  <a:tcPr/>
                </a:tc>
              </a:tr>
              <a:tr h="38458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 smtClean="0"/>
                        <a:t>Challenge</a:t>
                      </a:r>
                      <a:r>
                        <a:rPr lang="en-US" baseline="0" dirty="0" smtClean="0"/>
                        <a:t>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Presenter</a:t>
                      </a:r>
                    </a:p>
                  </a:txBody>
                  <a:tcPr/>
                </a:tc>
              </a:tr>
              <a:tr h="38458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 smtClean="0"/>
                        <a:t>Challenge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Presenter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dirty="0"/>
                    </a:p>
                  </a:txBody>
                  <a:tcPr/>
                </a:tc>
              </a:tr>
              <a:tr h="38458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 smtClean="0"/>
                        <a:t>Challenge</a:t>
                      </a:r>
                      <a:r>
                        <a:rPr lang="en-US" baseline="0" dirty="0" smtClean="0"/>
                        <a:t>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Presenter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dirty="0"/>
                    </a:p>
                  </a:txBody>
                  <a:tcPr/>
                </a:tc>
              </a:tr>
              <a:tr h="38458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 smtClean="0"/>
                        <a:t>Challenge</a:t>
                      </a:r>
                      <a:r>
                        <a:rPr lang="en-US" baseline="0" dirty="0" smtClean="0"/>
                        <a:t> 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Presenter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dirty="0"/>
                    </a:p>
                  </a:txBody>
                  <a:tcPr/>
                </a:tc>
              </a:tr>
              <a:tr h="38458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 smtClean="0"/>
                        <a:t>Challenge 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Presenter</a:t>
                      </a:r>
                    </a:p>
                  </a:txBody>
                  <a:tcPr/>
                </a:tc>
              </a:tr>
              <a:tr h="38458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 smtClean="0"/>
                        <a:t>Challenge 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Presenter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dirty="0"/>
                    </a:p>
                  </a:txBody>
                  <a:tcPr/>
                </a:tc>
              </a:tr>
              <a:tr h="38458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 smtClean="0"/>
                        <a:t>Challenge</a:t>
                      </a:r>
                      <a:r>
                        <a:rPr lang="en-US" baseline="0" dirty="0" smtClean="0"/>
                        <a:t> 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Presenter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dirty="0"/>
                    </a:p>
                  </a:txBody>
                  <a:tcPr/>
                </a:tc>
              </a:tr>
              <a:tr h="38458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 smtClean="0"/>
                        <a:t>Challenge</a:t>
                      </a:r>
                      <a:r>
                        <a:rPr lang="en-US" baseline="0" dirty="0" smtClean="0"/>
                        <a:t> 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Presenter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457200" y="460316"/>
            <a:ext cx="5378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Presenter</a:t>
            </a:r>
            <a:r>
              <a:rPr lang="zh-CN" altLang="en-US" dirty="0" smtClean="0"/>
              <a:t> </a:t>
            </a:r>
            <a:r>
              <a:rPr lang="zh-CN" altLang="en-US" dirty="0"/>
              <a:t> </a:t>
            </a:r>
            <a:r>
              <a:rPr lang="en-US" altLang="zh-CN" dirty="0" smtClean="0"/>
              <a:t>for</a:t>
            </a:r>
            <a:r>
              <a:rPr lang="zh-CN" altLang="en-US" dirty="0" smtClean="0"/>
              <a:t> </a:t>
            </a:r>
            <a:r>
              <a:rPr lang="en-US" altLang="zh-CN" dirty="0" smtClean="0"/>
              <a:t>this</a:t>
            </a:r>
            <a:r>
              <a:rPr lang="zh-CN" altLang="en-US" dirty="0" smtClean="0"/>
              <a:t> </a:t>
            </a:r>
            <a:r>
              <a:rPr lang="en-US" altLang="zh-CN" dirty="0"/>
              <a:t>c</a:t>
            </a:r>
            <a:r>
              <a:rPr lang="en-US" altLang="zh-CN" dirty="0" smtClean="0"/>
              <a:t>hallenge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9167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93294" y="474248"/>
            <a:ext cx="4983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What did each of us do for this challenge?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87926652"/>
              </p:ext>
            </p:extLst>
          </p:nvPr>
        </p:nvGraphicFramePr>
        <p:xfrm>
          <a:off x="493294" y="843580"/>
          <a:ext cx="8205538" cy="38468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1780"/>
                <a:gridCol w="1503947"/>
                <a:gridCol w="1552074"/>
                <a:gridCol w="1491916"/>
                <a:gridCol w="1455821"/>
              </a:tblGrid>
              <a:tr h="332215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Ziyu</a:t>
                      </a:r>
                      <a:r>
                        <a:rPr lang="en-US" sz="1100" baseline="0" dirty="0" smtClean="0"/>
                        <a:t> He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Yang</a:t>
                      </a:r>
                      <a:r>
                        <a:rPr lang="en-US" sz="1100" baseline="0" dirty="0" smtClean="0"/>
                        <a:t> Ming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 smtClean="0"/>
                        <a:t>Muyun</a:t>
                      </a:r>
                      <a:r>
                        <a:rPr lang="en-US" sz="1100" baseline="0" dirty="0" smtClean="0"/>
                        <a:t> Yan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 smtClean="0"/>
                        <a:t>Jingjing</a:t>
                      </a:r>
                      <a:r>
                        <a:rPr lang="en-US" sz="1100" dirty="0" smtClean="0"/>
                        <a:t> Zhu</a:t>
                      </a:r>
                      <a:endParaRPr lang="en-US" sz="1100" dirty="0"/>
                    </a:p>
                  </a:txBody>
                  <a:tcPr/>
                </a:tc>
              </a:tr>
              <a:tr h="351463">
                <a:tc>
                  <a:txBody>
                    <a:bodyPr/>
                    <a:lstStyle/>
                    <a:p>
                      <a:pPr marL="0" algn="ctr" defTabSz="342900" rtl="0" eaLnBrk="1" latinLnBrk="0" hangingPunct="1"/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ink circuit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😁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/>
                        <a:t>😁</a:t>
                      </a:r>
                      <a:endParaRPr 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/>
                        <a:t>😁</a:t>
                      </a:r>
                      <a:endParaRPr 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/>
                        <a:t>😁</a:t>
                      </a:r>
                      <a:endParaRPr lang="en-US" sz="1400" dirty="0" smtClean="0"/>
                    </a:p>
                  </a:txBody>
                  <a:tcPr/>
                </a:tc>
              </a:tr>
              <a:tr h="351463">
                <a:tc>
                  <a:txBody>
                    <a:bodyPr/>
                    <a:lstStyle/>
                    <a:p>
                      <a:pPr marL="0" algn="ctr" defTabSz="342900" rtl="0" eaLnBrk="1" latinLnBrk="0" hangingPunct="1"/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Configure</a:t>
                      </a:r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Xbees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/>
                        <a:t>😁</a:t>
                      </a:r>
                      <a:endParaRPr 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/>
                        <a:t>😁</a:t>
                      </a:r>
                      <a:endParaRPr 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</a:tr>
              <a:tr h="351463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Search</a:t>
                      </a:r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Info.</a:t>
                      </a:r>
                      <a:endParaRPr lang="en-US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/>
                        <a:t>😁</a:t>
                      </a:r>
                      <a:endParaRPr 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/>
                        <a:t>😁</a:t>
                      </a:r>
                      <a:endParaRPr 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/>
                        <a:t>😁</a:t>
                      </a:r>
                      <a:endParaRPr 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/>
                        <a:t>😁</a:t>
                      </a:r>
                      <a:endParaRPr lang="en-US" sz="1400" dirty="0" smtClean="0"/>
                    </a:p>
                  </a:txBody>
                  <a:tcPr/>
                </a:tc>
              </a:tr>
              <a:tr h="351463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Code-Arduino</a:t>
                      </a:r>
                      <a:endParaRPr lang="en-US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smtClean="0"/>
                        <a:t>😁</a:t>
                      </a:r>
                      <a:endParaRPr 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/>
                        <a:t>😁</a:t>
                      </a:r>
                      <a:endParaRPr lang="en-US" sz="1400" dirty="0" smtClean="0"/>
                    </a:p>
                  </a:txBody>
                  <a:tcPr/>
                </a:tc>
              </a:tr>
              <a:tr h="351463">
                <a:tc>
                  <a:txBody>
                    <a:bodyPr/>
                    <a:lstStyle/>
                    <a:p>
                      <a:pPr marL="0" algn="ctr" defTabSz="342900" rtl="0" eaLnBrk="1" latinLnBrk="0" hangingPunct="1"/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Code-</a:t>
                      </a:r>
                      <a:r>
                        <a:rPr lang="en-US" altLang="zh-CN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baseStation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/>
                        <a:t>😁</a:t>
                      </a:r>
                      <a:endParaRPr 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/>
                        <a:t>😁</a:t>
                      </a:r>
                      <a:endParaRPr 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/>
                        <a:t>😁</a:t>
                      </a:r>
                      <a:endParaRPr lang="en-US" sz="1400" dirty="0" smtClean="0"/>
                    </a:p>
                  </a:txBody>
                  <a:tcPr/>
                </a:tc>
              </a:tr>
              <a:tr h="351463">
                <a:tc>
                  <a:txBody>
                    <a:bodyPr/>
                    <a:lstStyle/>
                    <a:p>
                      <a:pPr marL="0" algn="ctr" defTabSz="342900" rtl="0" eaLnBrk="1" latinLnBrk="0" hangingPunct="1"/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Review</a:t>
                      </a:r>
                      <a:r>
                        <a:rPr lang="zh-CN" altLang="en-US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&amp;</a:t>
                      </a:r>
                      <a:r>
                        <a:rPr lang="zh-CN" altLang="en-US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Optimize</a:t>
                      </a:r>
                      <a:endParaRPr lang="zh-CN" altLang="en-US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/>
                        <a:t>😁</a:t>
                      </a:r>
                      <a:endParaRPr 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/>
                        <a:t>😁</a:t>
                      </a:r>
                      <a:endParaRPr 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/>
                        <a:t>😁</a:t>
                      </a:r>
                      <a:endParaRPr 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/>
                        <a:t>😁</a:t>
                      </a:r>
                      <a:endParaRPr lang="en-US" sz="1400" dirty="0" smtClean="0"/>
                    </a:p>
                  </a:txBody>
                  <a:tcPr/>
                </a:tc>
              </a:tr>
              <a:tr h="351463">
                <a:tc>
                  <a:txBody>
                    <a:bodyPr/>
                    <a:lstStyle/>
                    <a:p>
                      <a:pPr marL="0" algn="ctr" defTabSz="342900" rtl="0" eaLnBrk="1" latinLnBrk="0" hangingPunct="1"/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PPT</a:t>
                      </a:r>
                      <a:endParaRPr lang="zh-CN" altLang="en-US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/>
                        <a:t>😁</a:t>
                      </a:r>
                      <a:endParaRPr 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/>
                        <a:t>😁</a:t>
                      </a:r>
                      <a:endParaRPr 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/>
                        <a:t>😁</a:t>
                      </a:r>
                      <a:endParaRPr 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</a:tr>
              <a:tr h="351463">
                <a:tc>
                  <a:txBody>
                    <a:bodyPr/>
                    <a:lstStyle/>
                    <a:p>
                      <a:pPr marL="0" algn="ctr" defTabSz="342900" rtl="0" eaLnBrk="1" latinLnBrk="0" hangingPunct="1"/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Video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/>
                </a:tc>
              </a:tr>
              <a:tr h="351463">
                <a:tc>
                  <a:txBody>
                    <a:bodyPr/>
                    <a:lstStyle/>
                    <a:p>
                      <a:pPr marL="0" algn="ctr" defTabSz="342900" rtl="0" eaLnBrk="1" latinLnBrk="0" hangingPunct="1"/>
                      <a:r>
                        <a:rPr lang="en-US" altLang="zh-CN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Github</a:t>
                      </a:r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/>
                        <a:t>😁</a:t>
                      </a:r>
                      <a:endParaRPr 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/>
                        <a:t>😁</a:t>
                      </a:r>
                      <a:endParaRPr lang="en-US" sz="1400" dirty="0" smtClean="0"/>
                    </a:p>
                  </a:txBody>
                  <a:tcPr/>
                </a:tc>
              </a:tr>
              <a:tr h="351463">
                <a:tc>
                  <a:txBody>
                    <a:bodyPr/>
                    <a:lstStyle/>
                    <a:p>
                      <a:pPr marL="0" algn="ctr" defTabSz="342900" rtl="0" eaLnBrk="1" latinLnBrk="0" hangingPunct="1"/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Presentation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/>
                        <a:t>😁</a:t>
                      </a:r>
                      <a:endParaRPr lang="en-US" sz="140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1104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664496"/>
            <a:ext cx="7200897" cy="977900"/>
          </a:xfrm>
        </p:spPr>
        <p:txBody>
          <a:bodyPr/>
          <a:lstStyle/>
          <a:p>
            <a:r>
              <a:rPr lang="en-US" dirty="0" smtClean="0"/>
              <a:t>Sketch of Design Concept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 smtClean="0"/>
              <a:t>Use 4 XBees to communicate with each others , one of them is coordinate while other three as router.</a:t>
            </a:r>
          </a:p>
          <a:p>
            <a:r>
              <a:rPr lang="en-US" altLang="zh-CN" sz="2800" dirty="0" smtClean="0"/>
              <a:t>Using Polling to check for </a:t>
            </a:r>
            <a:endParaRPr lang="zh-CN" altLang="en-US" sz="2800" dirty="0" smtClean="0"/>
          </a:p>
          <a:p>
            <a:pPr marL="0" indent="0">
              <a:buNone/>
            </a:pPr>
            <a:r>
              <a:rPr lang="en-US" altLang="zh-CN" sz="2800" dirty="0" smtClean="0"/>
              <a:t>its </a:t>
            </a:r>
            <a:r>
              <a:rPr lang="en-US" altLang="zh-CN" sz="2800" dirty="0"/>
              <a:t>readiness or </a:t>
            </a:r>
            <a:r>
              <a:rPr lang="en-US" altLang="zh-CN" sz="2800" dirty="0" smtClean="0"/>
              <a:t>state.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6583" y="2755232"/>
            <a:ext cx="3189996" cy="1926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01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1395" y="542424"/>
            <a:ext cx="7101638" cy="683126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Calculating Temperature</a:t>
            </a:r>
            <a:r>
              <a:rPr lang="en-US" altLang="zh-CN" dirty="0"/>
              <a:t/>
            </a:r>
            <a:br>
              <a:rPr lang="en-US" altLang="zh-CN" dirty="0"/>
            </a:b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1579" y="1225550"/>
            <a:ext cx="7940842" cy="3406006"/>
          </a:xfrm>
          <a:solidFill>
            <a:schemeClr val="bg1"/>
          </a:solidFill>
        </p:spPr>
        <p:txBody>
          <a:bodyPr>
            <a:normAutofit fontScale="92500" lnSpcReduction="10000"/>
          </a:bodyPr>
          <a:lstStyle/>
          <a:p>
            <a:r>
              <a:rPr kumimoji="1" lang="en-US" altLang="zh-CN" sz="2400" dirty="0" smtClean="0"/>
              <a:t>1. Calculating  Thermistor Resistance from</a:t>
            </a:r>
            <a:r>
              <a:rPr kumimoji="1" lang="zh-CN" altLang="en-US" sz="2400" dirty="0" smtClean="0"/>
              <a:t> </a:t>
            </a:r>
            <a:r>
              <a:rPr lang="en-US" sz="2400" dirty="0" smtClean="0"/>
              <a:t>voltage-divider equation</a:t>
            </a:r>
            <a:endParaRPr lang="zh-CN" altLang="en-US" sz="2400" dirty="0" smtClean="0"/>
          </a:p>
          <a:p>
            <a:pPr marL="0" indent="0">
              <a:buNone/>
            </a:pPr>
            <a:r>
              <a:rPr lang="zh-CN" altLang="en-US" sz="2000" dirty="0" smtClean="0"/>
              <a:t>				</a:t>
            </a:r>
            <a:r>
              <a:rPr lang="en-US" altLang="zh-CN" sz="2000" dirty="0" err="1" smtClean="0"/>
              <a:t>Rt</a:t>
            </a:r>
            <a:r>
              <a:rPr lang="en-US" altLang="zh-CN" sz="2000" dirty="0"/>
              <a:t>=((</a:t>
            </a:r>
            <a:r>
              <a:rPr lang="en-US" altLang="zh-CN" sz="2000" dirty="0" smtClean="0"/>
              <a:t>voltagePower-voltageValue1)*</a:t>
            </a:r>
            <a:r>
              <a:rPr lang="en-US" altLang="zh-CN" sz="2000" dirty="0" err="1" smtClean="0"/>
              <a:t>Rs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 </a:t>
            </a:r>
            <a:r>
              <a:rPr lang="en-US" altLang="zh-CN" sz="2000" smtClean="0"/>
              <a:t>/voltageValue2</a:t>
            </a:r>
            <a:endParaRPr kumimoji="1" lang="en-US" altLang="zh-CN" sz="2000" dirty="0" smtClean="0"/>
          </a:p>
          <a:p>
            <a:endParaRPr kumimoji="1" lang="zh-CN" altLang="en-US" sz="2400" dirty="0" smtClean="0"/>
          </a:p>
          <a:p>
            <a:endParaRPr kumimoji="1" lang="zh-CN" altLang="en-US" sz="2400" dirty="0"/>
          </a:p>
          <a:p>
            <a:endParaRPr kumimoji="1" lang="zh-CN" altLang="en-US" sz="2400" dirty="0" smtClean="0"/>
          </a:p>
          <a:p>
            <a:endParaRPr kumimoji="1" lang="zh-CN" altLang="en-US" sz="2400" dirty="0" smtClean="0"/>
          </a:p>
          <a:p>
            <a:r>
              <a:rPr kumimoji="1" lang="en-US" altLang="zh-CN" sz="2400" dirty="0" smtClean="0"/>
              <a:t>2.Calculating  the Temperature</a:t>
            </a:r>
          </a:p>
          <a:p>
            <a:pPr marL="0" indent="0">
              <a:buNone/>
            </a:pPr>
            <a:r>
              <a:rPr kumimoji="1" lang="en-US" altLang="zh-CN" sz="2000" dirty="0" smtClean="0"/>
              <a:t>Using </a:t>
            </a:r>
            <a:r>
              <a:rPr kumimoji="1" lang="en-US" altLang="zh-CN" sz="2000" dirty="0"/>
              <a:t>Steinhart-Hart equation to map thermistor resistance to sensed </a:t>
            </a:r>
            <a:r>
              <a:rPr kumimoji="1" lang="en-US" altLang="zh-CN" sz="2000" dirty="0" smtClean="0"/>
              <a:t>temperature</a:t>
            </a:r>
            <a:r>
              <a:rPr kumimoji="1" lang="en-US" altLang="zh-CN" sz="2400" dirty="0"/>
              <a:t>.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7373" y="2035474"/>
            <a:ext cx="2989254" cy="1497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891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516" y="1200151"/>
            <a:ext cx="8019477" cy="3394472"/>
          </a:xfrm>
          <a:solidFill>
            <a:schemeClr val="bg1"/>
          </a:solidFill>
        </p:spPr>
        <p:txBody>
          <a:bodyPr/>
          <a:lstStyle/>
          <a:p>
            <a:r>
              <a:rPr lang="en-US" sz="2800" dirty="0" smtClean="0"/>
              <a:t>software packages</a:t>
            </a:r>
            <a:r>
              <a:rPr lang="zh-CN" altLang="en-US" sz="2800" dirty="0" smtClean="0"/>
              <a:t>：</a:t>
            </a:r>
            <a:r>
              <a:rPr lang="en-US" altLang="zh-CN" sz="2400" dirty="0" smtClean="0"/>
              <a:t>Arduino IDE, </a:t>
            </a:r>
            <a:r>
              <a:rPr lang="en-US" altLang="zh-CN" sz="2400" dirty="0" err="1" smtClean="0"/>
              <a:t>Node.js</a:t>
            </a:r>
            <a:r>
              <a:rPr lang="en-US" altLang="zh-CN" sz="2400" dirty="0" smtClean="0"/>
              <a:t>,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http</a:t>
            </a:r>
            <a:r>
              <a:rPr lang="en-US" altLang="zh-CN" sz="2400" dirty="0"/>
              <a:t>, </a:t>
            </a:r>
            <a:r>
              <a:rPr lang="en-US" altLang="zh-CN" sz="2400" dirty="0" smtClean="0"/>
              <a:t>express</a:t>
            </a:r>
            <a:r>
              <a:rPr lang="en-US" altLang="zh-CN" sz="2800" dirty="0" smtClean="0"/>
              <a:t>,</a:t>
            </a:r>
            <a:r>
              <a:rPr lang="zh-CN" altLang="en-US" sz="2800" dirty="0" smtClean="0"/>
              <a:t> </a:t>
            </a:r>
            <a:r>
              <a:rPr lang="en-US" altLang="zh-CN" sz="2400" dirty="0" smtClean="0"/>
              <a:t>node serialport, </a:t>
            </a:r>
            <a:r>
              <a:rPr lang="en-US" altLang="zh-CN" sz="2400" dirty="0" err="1" smtClean="0"/>
              <a:t>socket.io</a:t>
            </a:r>
            <a:endParaRPr lang="zh-CN" altLang="en-US" sz="2400" dirty="0" smtClean="0"/>
          </a:p>
          <a:p>
            <a:pPr marL="0" indent="0">
              <a:buNone/>
            </a:pPr>
            <a:endParaRPr lang="zh-CN" altLang="en-US" sz="2400" dirty="0" smtClean="0"/>
          </a:p>
          <a:p>
            <a:r>
              <a:rPr lang="en-US" sz="2800" dirty="0" smtClean="0"/>
              <a:t>Techniques:</a:t>
            </a:r>
            <a:r>
              <a:rPr lang="zh-CN" altLang="en-US" dirty="0" smtClean="0"/>
              <a:t> </a:t>
            </a:r>
            <a:r>
              <a:rPr lang="en-US" altLang="zh-CN" sz="2400" dirty="0"/>
              <a:t>M</a:t>
            </a:r>
            <a:r>
              <a:rPr lang="en-US" altLang="zh-CN" sz="2400" dirty="0" smtClean="0"/>
              <a:t>esh</a:t>
            </a:r>
            <a:r>
              <a:rPr lang="zh-CN" altLang="en-US" sz="2400" dirty="0" smtClean="0"/>
              <a:t> </a:t>
            </a:r>
            <a:r>
              <a:rPr lang="en-US" altLang="zh-CN" sz="2400" dirty="0"/>
              <a:t>N</a:t>
            </a:r>
            <a:r>
              <a:rPr lang="en-US" altLang="zh-CN" sz="2400" dirty="0" smtClean="0"/>
              <a:t>etworking,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RF</a:t>
            </a:r>
            <a:r>
              <a:rPr lang="zh-CN" altLang="en-US" sz="2400" dirty="0" smtClean="0"/>
              <a:t> </a:t>
            </a:r>
            <a:r>
              <a:rPr lang="en-US" altLang="zh-CN" sz="2400" dirty="0"/>
              <a:t>W</a:t>
            </a:r>
            <a:r>
              <a:rPr lang="en-US" altLang="zh-CN" sz="2400" dirty="0" smtClean="0"/>
              <a:t>ireless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Communication</a:t>
            </a:r>
            <a:endParaRPr lang="zh-CN" alt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800" dirty="0" smtClean="0"/>
              <a:t>Hardware :</a:t>
            </a:r>
            <a:r>
              <a:rPr lang="en-US" dirty="0" smtClean="0"/>
              <a:t> </a:t>
            </a:r>
            <a:r>
              <a:rPr lang="en-US" sz="2400" dirty="0" smtClean="0"/>
              <a:t>Arduino, </a:t>
            </a:r>
            <a:r>
              <a:rPr lang="en-US" altLang="zh-CN" sz="2400" dirty="0" err="1" smtClean="0"/>
              <a:t>XBee</a:t>
            </a:r>
            <a:endParaRPr lang="en-US" altLang="zh-CN" sz="24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67393" y="342901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Components Used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3870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623" y="558799"/>
            <a:ext cx="7200897" cy="977900"/>
          </a:xfrm>
        </p:spPr>
        <p:txBody>
          <a:bodyPr>
            <a:normAutofit/>
          </a:bodyPr>
          <a:lstStyle/>
          <a:p>
            <a:r>
              <a:rPr lang="en-US" dirty="0" smtClean="0"/>
              <a:t>Challenges Encountered and Resolved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2718902"/>
              </p:ext>
            </p:extLst>
          </p:nvPr>
        </p:nvGraphicFramePr>
        <p:xfrm>
          <a:off x="457199" y="1536699"/>
          <a:ext cx="8215746" cy="31387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9685"/>
                <a:gridCol w="4976061"/>
              </a:tblGrid>
              <a:tr h="40135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Challenges</a:t>
                      </a:r>
                      <a:r>
                        <a:rPr lang="zh-CN" altLang="en-US" sz="1600" dirty="0" smtClean="0"/>
                        <a:t> </a:t>
                      </a:r>
                      <a:r>
                        <a:rPr lang="en-US" altLang="zh-CN" sz="1600" dirty="0" smtClean="0"/>
                        <a:t>Encountered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Resolved</a:t>
                      </a:r>
                      <a:endParaRPr lang="en-US" sz="1600" dirty="0"/>
                    </a:p>
                  </a:txBody>
                  <a:tcPr/>
                </a:tc>
              </a:tr>
              <a:tr h="469817">
                <a:tc>
                  <a:txBody>
                    <a:bodyPr/>
                    <a:lstStyle/>
                    <a:p>
                      <a:r>
                        <a:rPr lang="en-US" altLang="zh-CN" sz="1600" dirty="0" err="1" smtClean="0"/>
                        <a:t>Xbee’s</a:t>
                      </a:r>
                      <a:r>
                        <a:rPr lang="zh-CN" altLang="en-US" sz="1600" dirty="0" smtClean="0"/>
                        <a:t> </a:t>
                      </a:r>
                      <a:r>
                        <a:rPr lang="en-US" altLang="zh-CN" sz="1600" dirty="0" smtClean="0"/>
                        <a:t>damage.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Recover</a:t>
                      </a:r>
                      <a:r>
                        <a:rPr lang="zh-CN" altLang="en-US" sz="1600" dirty="0" smtClean="0"/>
                        <a:t> </a:t>
                      </a:r>
                      <a:r>
                        <a:rPr lang="en-US" altLang="zh-CN" sz="1600" dirty="0" smtClean="0"/>
                        <a:t>it</a:t>
                      </a:r>
                      <a:r>
                        <a:rPr lang="zh-CN" altLang="en-US" sz="1600" dirty="0" smtClean="0"/>
                        <a:t> </a:t>
                      </a:r>
                      <a:r>
                        <a:rPr lang="en-US" altLang="zh-CN" sz="1600" dirty="0" smtClean="0"/>
                        <a:t>respect</a:t>
                      </a:r>
                      <a:r>
                        <a:rPr lang="zh-CN" altLang="en-US" sz="1600" baseline="0" dirty="0" smtClean="0"/>
                        <a:t> </a:t>
                      </a:r>
                      <a:r>
                        <a:rPr lang="en-US" altLang="zh-CN" sz="1600" baseline="0" dirty="0" smtClean="0"/>
                        <a:t>to</a:t>
                      </a:r>
                      <a:r>
                        <a:rPr lang="zh-CN" altLang="en-US" sz="1600" baseline="0" dirty="0" smtClean="0"/>
                        <a:t> </a:t>
                      </a:r>
                      <a:r>
                        <a:rPr lang="en-US" altLang="zh-CN" sz="1600" baseline="0" dirty="0" smtClean="0"/>
                        <a:t>its</a:t>
                      </a:r>
                      <a:r>
                        <a:rPr lang="zh-CN" altLang="en-US" sz="1600" baseline="0" dirty="0" smtClean="0"/>
                        <a:t> </a:t>
                      </a:r>
                      <a:r>
                        <a:rPr lang="en-US" altLang="zh-CN" sz="1600" baseline="0" dirty="0" smtClean="0"/>
                        <a:t>own</a:t>
                      </a:r>
                      <a:r>
                        <a:rPr lang="zh-CN" altLang="en-US" sz="1600" baseline="0" dirty="0" smtClean="0"/>
                        <a:t> </a:t>
                      </a:r>
                      <a:r>
                        <a:rPr lang="en-US" altLang="zh-CN" sz="1600" baseline="0" dirty="0" smtClean="0"/>
                        <a:t>model</a:t>
                      </a:r>
                      <a:r>
                        <a:rPr lang="zh-CN" altLang="en-US" sz="1600" baseline="0" dirty="0" smtClean="0"/>
                        <a:t> </a:t>
                      </a:r>
                      <a:r>
                        <a:rPr lang="en-US" altLang="zh-CN" sz="1600" baseline="0" dirty="0" smtClean="0"/>
                        <a:t>type.</a:t>
                      </a:r>
                      <a:endParaRPr lang="en-US" sz="1600" dirty="0"/>
                    </a:p>
                  </a:txBody>
                  <a:tcPr/>
                </a:tc>
              </a:tr>
              <a:tr h="706685">
                <a:tc>
                  <a:txBody>
                    <a:bodyPr/>
                    <a:lstStyle/>
                    <a:p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Unable</a:t>
                      </a:r>
                      <a:r>
                        <a:rPr lang="zh-CN" altLang="en-US" sz="1600" baseline="0" dirty="0" smtClean="0">
                          <a:latin typeface="+mn-lt"/>
                        </a:rPr>
                        <a:t> </a:t>
                      </a:r>
                      <a:r>
                        <a:rPr lang="en-US" altLang="zh-CN" sz="1600" baseline="0" dirty="0" smtClean="0">
                          <a:latin typeface="+mn-lt"/>
                        </a:rPr>
                        <a:t>to</a:t>
                      </a:r>
                      <a:r>
                        <a:rPr lang="zh-CN" altLang="en-US" sz="1600" baseline="0" dirty="0" smtClean="0">
                          <a:latin typeface="+mn-lt"/>
                        </a:rPr>
                        <a:t> 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distinguish</a:t>
                      </a:r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6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Xbee</a:t>
                      </a:r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from</a:t>
                      </a:r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each</a:t>
                      </a:r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other.</a:t>
                      </a:r>
                      <a:endParaRPr lang="en-US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Give</a:t>
                      </a:r>
                      <a:r>
                        <a:rPr lang="zh-CN" altLang="en-US" sz="1600" dirty="0" smtClean="0"/>
                        <a:t> </a:t>
                      </a:r>
                      <a:r>
                        <a:rPr lang="en-US" altLang="zh-CN" sz="1600" dirty="0" smtClean="0"/>
                        <a:t>a</a:t>
                      </a:r>
                      <a:r>
                        <a:rPr lang="zh-CN" altLang="en-US" sz="1600" dirty="0" smtClean="0"/>
                        <a:t> </a:t>
                      </a:r>
                      <a:r>
                        <a:rPr lang="en-US" altLang="zh-CN" sz="1600" dirty="0" smtClean="0"/>
                        <a:t>head</a:t>
                      </a:r>
                      <a:r>
                        <a:rPr lang="zh-CN" altLang="en-US" sz="1600" dirty="0" smtClean="0"/>
                        <a:t> </a:t>
                      </a:r>
                      <a:r>
                        <a:rPr lang="en-US" altLang="zh-CN" sz="1600" dirty="0" smtClean="0"/>
                        <a:t>containing</a:t>
                      </a:r>
                      <a:r>
                        <a:rPr lang="zh-CN" altLang="en-US" sz="1600" dirty="0" smtClean="0"/>
                        <a:t> </a:t>
                      </a:r>
                      <a:r>
                        <a:rPr lang="en-US" altLang="zh-CN" sz="1600" dirty="0" smtClean="0"/>
                        <a:t>the</a:t>
                      </a:r>
                      <a:r>
                        <a:rPr lang="zh-CN" altLang="en-US" sz="1600" dirty="0" smtClean="0"/>
                        <a:t> </a:t>
                      </a:r>
                      <a:r>
                        <a:rPr lang="en-US" altLang="zh-CN" sz="1600" dirty="0" smtClean="0"/>
                        <a:t>ID</a:t>
                      </a:r>
                      <a:r>
                        <a:rPr lang="zh-CN" altLang="en-US" sz="1600" dirty="0" smtClean="0"/>
                        <a:t> </a:t>
                      </a:r>
                      <a:r>
                        <a:rPr lang="en-US" altLang="zh-CN" sz="1600" dirty="0" smtClean="0"/>
                        <a:t>of</a:t>
                      </a:r>
                      <a:r>
                        <a:rPr lang="zh-CN" altLang="en-US" sz="1600" dirty="0" smtClean="0"/>
                        <a:t> </a:t>
                      </a:r>
                      <a:r>
                        <a:rPr lang="en-US" altLang="zh-CN" sz="1600" dirty="0" err="1" smtClean="0"/>
                        <a:t>Xbee</a:t>
                      </a:r>
                      <a:r>
                        <a:rPr lang="zh-CN" altLang="en-US" sz="1600" dirty="0" smtClean="0"/>
                        <a:t> </a:t>
                      </a:r>
                      <a:r>
                        <a:rPr lang="en-US" altLang="zh-CN" sz="1600" dirty="0" smtClean="0"/>
                        <a:t>router</a:t>
                      </a:r>
                      <a:r>
                        <a:rPr lang="zh-CN" altLang="en-US" sz="1600" dirty="0" smtClean="0"/>
                        <a:t> </a:t>
                      </a:r>
                      <a:r>
                        <a:rPr lang="en-US" altLang="zh-CN" sz="1600" dirty="0" smtClean="0"/>
                        <a:t>in</a:t>
                      </a:r>
                      <a:r>
                        <a:rPr lang="zh-CN" altLang="en-US" sz="1600" dirty="0" smtClean="0"/>
                        <a:t> </a:t>
                      </a:r>
                      <a:r>
                        <a:rPr lang="en-US" altLang="zh-CN" sz="1600" dirty="0" smtClean="0"/>
                        <a:t>each</a:t>
                      </a:r>
                      <a:r>
                        <a:rPr lang="zh-CN" altLang="en-US" sz="1600" baseline="0" dirty="0" smtClean="0"/>
                        <a:t> </a:t>
                      </a:r>
                      <a:r>
                        <a:rPr lang="en-US" altLang="zh-CN" sz="1600" baseline="0" dirty="0" err="1" smtClean="0"/>
                        <a:t>Xbee’s</a:t>
                      </a:r>
                      <a:r>
                        <a:rPr lang="zh-CN" altLang="en-US" sz="1600" baseline="0" dirty="0" smtClean="0"/>
                        <a:t> </a:t>
                      </a:r>
                      <a:r>
                        <a:rPr lang="en-US" altLang="zh-CN" sz="1600" baseline="0" dirty="0" smtClean="0"/>
                        <a:t>emitting</a:t>
                      </a:r>
                      <a:r>
                        <a:rPr lang="zh-CN" altLang="en-US" sz="1600" baseline="0" dirty="0" smtClean="0"/>
                        <a:t> </a:t>
                      </a:r>
                      <a:r>
                        <a:rPr lang="en-US" altLang="zh-CN" sz="1600" baseline="0" dirty="0" smtClean="0"/>
                        <a:t>data.</a:t>
                      </a:r>
                      <a:endParaRPr lang="en-US" sz="1600" dirty="0"/>
                    </a:p>
                  </a:txBody>
                  <a:tcPr/>
                </a:tc>
              </a:tr>
              <a:tr h="556634"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+mn-lt"/>
                        </a:rPr>
                        <a:t>Unable</a:t>
                      </a:r>
                      <a:r>
                        <a:rPr lang="zh-CN" altLang="en-US" sz="1600" baseline="0" dirty="0" smtClean="0">
                          <a:latin typeface="+mn-lt"/>
                        </a:rPr>
                        <a:t> </a:t>
                      </a:r>
                      <a:r>
                        <a:rPr lang="en-US" altLang="zh-CN" sz="1600" baseline="0" dirty="0" smtClean="0">
                          <a:latin typeface="+mn-lt"/>
                        </a:rPr>
                        <a:t>to</a:t>
                      </a:r>
                      <a:r>
                        <a:rPr lang="zh-CN" altLang="en-US" sz="1600" baseline="0" dirty="0" smtClean="0">
                          <a:latin typeface="+mn-lt"/>
                        </a:rPr>
                        <a:t> </a:t>
                      </a:r>
                      <a:r>
                        <a:rPr lang="en-US" altLang="zh-CN" sz="1600" baseline="0" dirty="0" smtClean="0">
                          <a:latin typeface="+mn-lt"/>
                        </a:rPr>
                        <a:t>“talk”</a:t>
                      </a:r>
                      <a:r>
                        <a:rPr lang="zh-CN" altLang="en-US" sz="1600" baseline="0" dirty="0" smtClean="0">
                          <a:latin typeface="+mn-lt"/>
                        </a:rPr>
                        <a:t> </a:t>
                      </a:r>
                      <a:r>
                        <a:rPr lang="en-US" altLang="zh-CN" sz="1600" baseline="0" dirty="0" smtClean="0">
                          <a:latin typeface="+mn-lt"/>
                        </a:rPr>
                        <a:t>to</a:t>
                      </a:r>
                      <a:r>
                        <a:rPr lang="zh-CN" altLang="en-US" sz="1600" baseline="0" dirty="0" smtClean="0">
                          <a:latin typeface="+mn-lt"/>
                        </a:rPr>
                        <a:t> </a:t>
                      </a:r>
                      <a:r>
                        <a:rPr lang="en-US" altLang="zh-CN" sz="1600" baseline="0" dirty="0" smtClean="0">
                          <a:latin typeface="+mn-lt"/>
                        </a:rPr>
                        <a:t>coordinator.</a:t>
                      </a:r>
                      <a:endParaRPr lang="en-US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Using</a:t>
                      </a:r>
                      <a:r>
                        <a:rPr lang="zh-CN" altLang="en-US" sz="1600" baseline="0" dirty="0" smtClean="0"/>
                        <a:t> </a:t>
                      </a:r>
                      <a:r>
                        <a:rPr lang="en-US" altLang="zh-CN" sz="1600" baseline="0" dirty="0" smtClean="0"/>
                        <a:t>serial</a:t>
                      </a:r>
                      <a:r>
                        <a:rPr lang="zh-CN" altLang="en-US" sz="1600" baseline="0" dirty="0" smtClean="0"/>
                        <a:t> </a:t>
                      </a:r>
                      <a:r>
                        <a:rPr lang="en-US" altLang="zh-CN" sz="1600" baseline="0" dirty="0" smtClean="0"/>
                        <a:t>port</a:t>
                      </a:r>
                      <a:r>
                        <a:rPr lang="zh-CN" altLang="en-US" sz="1600" baseline="0" dirty="0" smtClean="0"/>
                        <a:t> </a:t>
                      </a:r>
                      <a:r>
                        <a:rPr lang="en-US" altLang="zh-CN" sz="1600" baseline="0" dirty="0" smtClean="0"/>
                        <a:t>package</a:t>
                      </a:r>
                      <a:r>
                        <a:rPr lang="zh-CN" altLang="en-US" sz="1600" baseline="0" dirty="0" smtClean="0"/>
                        <a:t> </a:t>
                      </a:r>
                      <a:r>
                        <a:rPr lang="en-US" altLang="zh-CN" sz="1600" baseline="0" dirty="0" smtClean="0"/>
                        <a:t>to</a:t>
                      </a:r>
                      <a:r>
                        <a:rPr lang="zh-CN" altLang="en-US" sz="1600" baseline="0" dirty="0" smtClean="0"/>
                        <a:t> </a:t>
                      </a:r>
                      <a:r>
                        <a:rPr lang="en-US" altLang="zh-CN" sz="1600" baseline="0" dirty="0" smtClean="0"/>
                        <a:t>read</a:t>
                      </a:r>
                      <a:r>
                        <a:rPr lang="zh-CN" altLang="en-US" sz="1600" baseline="0" dirty="0" smtClean="0"/>
                        <a:t> </a:t>
                      </a:r>
                      <a:r>
                        <a:rPr lang="en-US" altLang="zh-CN" sz="1600" baseline="0" dirty="0" smtClean="0"/>
                        <a:t>the</a:t>
                      </a:r>
                      <a:r>
                        <a:rPr lang="zh-CN" altLang="en-US" sz="1600" baseline="0" dirty="0" smtClean="0"/>
                        <a:t> </a:t>
                      </a:r>
                      <a:r>
                        <a:rPr lang="en-US" altLang="zh-CN" sz="1600" baseline="0" dirty="0" smtClean="0"/>
                        <a:t>data</a:t>
                      </a:r>
                      <a:r>
                        <a:rPr lang="zh-CN" altLang="en-US" sz="1600" baseline="0" dirty="0" smtClean="0"/>
                        <a:t> </a:t>
                      </a:r>
                      <a:r>
                        <a:rPr lang="en-US" altLang="zh-CN" sz="1600" baseline="0" dirty="0" smtClean="0"/>
                        <a:t>from</a:t>
                      </a:r>
                      <a:r>
                        <a:rPr lang="zh-CN" altLang="en-US" sz="1600" baseline="0" dirty="0" smtClean="0"/>
                        <a:t> </a:t>
                      </a:r>
                      <a:r>
                        <a:rPr lang="en-US" altLang="zh-CN" sz="1600" baseline="0" dirty="0" smtClean="0"/>
                        <a:t>ports.</a:t>
                      </a:r>
                      <a:endParaRPr lang="en-US" sz="1600" dirty="0"/>
                    </a:p>
                  </a:txBody>
                  <a:tcPr/>
                </a:tc>
              </a:tr>
              <a:tr h="1004237"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+mn-lt"/>
                        </a:rPr>
                        <a:t>How</a:t>
                      </a:r>
                      <a:r>
                        <a:rPr lang="zh-CN" altLang="en-US" sz="1600" baseline="0" dirty="0" smtClean="0">
                          <a:latin typeface="+mn-lt"/>
                        </a:rPr>
                        <a:t> </a:t>
                      </a:r>
                      <a:r>
                        <a:rPr lang="en-US" altLang="zh-CN" sz="1600" baseline="0" dirty="0" smtClean="0">
                          <a:latin typeface="+mn-lt"/>
                        </a:rPr>
                        <a:t>to</a:t>
                      </a:r>
                      <a:r>
                        <a:rPr lang="zh-CN" altLang="en-US" sz="1600" baseline="0" dirty="0" smtClean="0">
                          <a:latin typeface="+mn-lt"/>
                        </a:rPr>
                        <a:t> </a:t>
                      </a:r>
                      <a:r>
                        <a:rPr lang="en-US" altLang="zh-CN" sz="1600" baseline="0" dirty="0" smtClean="0">
                          <a:latin typeface="+mn-lt"/>
                        </a:rPr>
                        <a:t>deal</a:t>
                      </a:r>
                      <a:r>
                        <a:rPr lang="zh-CN" altLang="en-US" sz="1600" baseline="0" dirty="0" smtClean="0">
                          <a:latin typeface="+mn-lt"/>
                        </a:rPr>
                        <a:t> </a:t>
                      </a:r>
                      <a:r>
                        <a:rPr lang="en-US" altLang="zh-CN" sz="1600" baseline="0" dirty="0" smtClean="0">
                          <a:latin typeface="+mn-lt"/>
                        </a:rPr>
                        <a:t>with</a:t>
                      </a:r>
                      <a:r>
                        <a:rPr lang="zh-CN" altLang="en-US" sz="1600" baseline="0" dirty="0" smtClean="0">
                          <a:latin typeface="+mn-lt"/>
                        </a:rPr>
                        <a:t> </a:t>
                      </a:r>
                      <a:r>
                        <a:rPr lang="en-US" altLang="zh-CN" sz="1600" baseline="0" dirty="0" smtClean="0">
                          <a:latin typeface="+mn-lt"/>
                        </a:rPr>
                        <a:t>the</a:t>
                      </a:r>
                      <a:r>
                        <a:rPr lang="zh-CN" altLang="en-US" sz="1600" baseline="0" dirty="0" smtClean="0">
                          <a:latin typeface="+mn-lt"/>
                        </a:rPr>
                        <a:t> </a:t>
                      </a:r>
                      <a:r>
                        <a:rPr lang="en-US" altLang="zh-CN" sz="1600" baseline="0" dirty="0" smtClean="0">
                          <a:latin typeface="+mn-lt"/>
                        </a:rPr>
                        <a:t>situation</a:t>
                      </a:r>
                      <a:r>
                        <a:rPr lang="zh-CN" altLang="en-US" sz="1600" baseline="0" dirty="0" smtClean="0">
                          <a:latin typeface="+mn-lt"/>
                        </a:rPr>
                        <a:t> </a:t>
                      </a:r>
                      <a:r>
                        <a:rPr lang="en-US" altLang="zh-CN" sz="1600" baseline="0" dirty="0" smtClean="0">
                          <a:latin typeface="+mn-lt"/>
                        </a:rPr>
                        <a:t>if</a:t>
                      </a:r>
                      <a:r>
                        <a:rPr lang="zh-CN" altLang="en-US" sz="1600" baseline="0" dirty="0" smtClean="0">
                          <a:latin typeface="+mn-lt"/>
                        </a:rPr>
                        <a:t> </a:t>
                      </a:r>
                      <a:r>
                        <a:rPr lang="en-US" altLang="zh-CN" sz="1600" baseline="0" dirty="0" smtClean="0">
                          <a:latin typeface="+mn-lt"/>
                        </a:rPr>
                        <a:t>one</a:t>
                      </a:r>
                      <a:r>
                        <a:rPr lang="zh-CN" altLang="en-US" sz="1600" baseline="0" dirty="0" smtClean="0">
                          <a:latin typeface="+mn-lt"/>
                        </a:rPr>
                        <a:t> </a:t>
                      </a:r>
                      <a:r>
                        <a:rPr lang="en-US" altLang="zh-CN" sz="1600" baseline="0" dirty="0" smtClean="0">
                          <a:latin typeface="+mn-lt"/>
                        </a:rPr>
                        <a:t>of</a:t>
                      </a:r>
                      <a:r>
                        <a:rPr lang="zh-CN" altLang="en-US" sz="1600" baseline="0" dirty="0" smtClean="0">
                          <a:latin typeface="+mn-lt"/>
                        </a:rPr>
                        <a:t> </a:t>
                      </a:r>
                      <a:r>
                        <a:rPr lang="en-US" altLang="zh-CN" sz="1600" baseline="0" dirty="0" err="1" smtClean="0">
                          <a:latin typeface="+mn-lt"/>
                        </a:rPr>
                        <a:t>Xbee</a:t>
                      </a:r>
                      <a:r>
                        <a:rPr lang="zh-CN" altLang="en-US" sz="1600" baseline="0" dirty="0" smtClean="0">
                          <a:latin typeface="+mn-lt"/>
                        </a:rPr>
                        <a:t> </a:t>
                      </a:r>
                      <a:r>
                        <a:rPr lang="en-US" altLang="zh-CN" sz="1600" baseline="0" dirty="0" smtClean="0">
                          <a:latin typeface="+mn-lt"/>
                        </a:rPr>
                        <a:t>router</a:t>
                      </a:r>
                      <a:r>
                        <a:rPr lang="zh-CN" altLang="en-US" sz="1600" baseline="0" dirty="0" smtClean="0">
                          <a:latin typeface="+mn-lt"/>
                        </a:rPr>
                        <a:t> </a:t>
                      </a:r>
                      <a:r>
                        <a:rPr lang="en-US" altLang="zh-CN" sz="1600" baseline="0" dirty="0" smtClean="0">
                          <a:latin typeface="+mn-lt"/>
                        </a:rPr>
                        <a:t>got</a:t>
                      </a:r>
                      <a:r>
                        <a:rPr lang="zh-CN" altLang="en-US" sz="1600" baseline="0" dirty="0" smtClean="0">
                          <a:latin typeface="+mn-lt"/>
                        </a:rPr>
                        <a:t> </a:t>
                      </a:r>
                      <a:r>
                        <a:rPr lang="en-US" altLang="zh-CN" sz="1600" baseline="0" dirty="0" smtClean="0">
                          <a:latin typeface="+mn-lt"/>
                        </a:rPr>
                        <a:t>unexpected</a:t>
                      </a:r>
                      <a:r>
                        <a:rPr lang="zh-CN" altLang="en-US" sz="1600" baseline="0" dirty="0" smtClean="0">
                          <a:latin typeface="+mn-lt"/>
                        </a:rPr>
                        <a:t> </a:t>
                      </a:r>
                      <a:r>
                        <a:rPr lang="en-US" altLang="zh-CN" sz="1600" baseline="0" dirty="0" smtClean="0">
                          <a:latin typeface="+mn-lt"/>
                        </a:rPr>
                        <a:t>damaged.</a:t>
                      </a:r>
                      <a:endParaRPr lang="en-US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Modify</a:t>
                      </a:r>
                      <a:r>
                        <a:rPr lang="zh-CN" altLang="en-US" sz="1600" dirty="0" smtClean="0"/>
                        <a:t> </a:t>
                      </a:r>
                      <a:r>
                        <a:rPr lang="en-US" altLang="zh-CN" sz="1600" dirty="0" smtClean="0"/>
                        <a:t>the</a:t>
                      </a:r>
                      <a:r>
                        <a:rPr lang="zh-CN" altLang="en-US" sz="1600" dirty="0" smtClean="0"/>
                        <a:t> </a:t>
                      </a:r>
                      <a:r>
                        <a:rPr lang="en-US" altLang="zh-CN" sz="1600" dirty="0" smtClean="0"/>
                        <a:t>function</a:t>
                      </a:r>
                      <a:r>
                        <a:rPr lang="zh-CN" altLang="en-US" sz="1600" dirty="0" smtClean="0"/>
                        <a:t> </a:t>
                      </a:r>
                      <a:r>
                        <a:rPr lang="en-US" altLang="zh-CN" sz="1600" dirty="0" smtClean="0"/>
                        <a:t>that</a:t>
                      </a:r>
                      <a:r>
                        <a:rPr lang="zh-CN" altLang="en-US" sz="1600" dirty="0" smtClean="0"/>
                        <a:t> </a:t>
                      </a:r>
                      <a:r>
                        <a:rPr lang="en-US" altLang="zh-CN" sz="1600" dirty="0" smtClean="0"/>
                        <a:t>the</a:t>
                      </a:r>
                      <a:r>
                        <a:rPr lang="zh-CN" altLang="en-US" sz="1600" dirty="0" smtClean="0"/>
                        <a:t> </a:t>
                      </a:r>
                      <a:r>
                        <a:rPr lang="en-US" altLang="zh-CN" sz="1600" dirty="0" smtClean="0"/>
                        <a:t>coordinator</a:t>
                      </a:r>
                      <a:r>
                        <a:rPr lang="zh-CN" altLang="en-US" sz="1600" baseline="0" dirty="0" smtClean="0"/>
                        <a:t> </a:t>
                      </a:r>
                      <a:r>
                        <a:rPr lang="en-US" altLang="zh-CN" sz="1600" baseline="0" dirty="0" smtClean="0"/>
                        <a:t>will</a:t>
                      </a:r>
                      <a:r>
                        <a:rPr lang="zh-CN" altLang="en-US" sz="1600" baseline="0" dirty="0" smtClean="0"/>
                        <a:t> </a:t>
                      </a:r>
                      <a:r>
                        <a:rPr lang="en-US" altLang="zh-CN" sz="1600" baseline="0" dirty="0" smtClean="0"/>
                        <a:t>alert</a:t>
                      </a:r>
                      <a:r>
                        <a:rPr lang="zh-CN" altLang="en-US" sz="1600" baseline="0" dirty="0" smtClean="0"/>
                        <a:t> </a:t>
                      </a:r>
                      <a:r>
                        <a:rPr lang="en-US" altLang="zh-CN" sz="1600" baseline="0" dirty="0" smtClean="0"/>
                        <a:t>if</a:t>
                      </a:r>
                      <a:r>
                        <a:rPr lang="zh-CN" altLang="en-US" sz="1600" baseline="0" dirty="0" smtClean="0"/>
                        <a:t> </a:t>
                      </a:r>
                      <a:r>
                        <a:rPr lang="en-US" altLang="zh-CN" sz="1600" baseline="0" dirty="0" smtClean="0"/>
                        <a:t>one</a:t>
                      </a:r>
                      <a:r>
                        <a:rPr lang="zh-CN" altLang="en-US" sz="1600" baseline="0" dirty="0" smtClean="0"/>
                        <a:t> </a:t>
                      </a:r>
                      <a:r>
                        <a:rPr lang="en-US" altLang="zh-CN" sz="1600" baseline="0" dirty="0" smtClean="0"/>
                        <a:t>router’s</a:t>
                      </a:r>
                      <a:r>
                        <a:rPr lang="zh-CN" altLang="en-US" sz="1600" baseline="0" dirty="0" smtClean="0"/>
                        <a:t> </a:t>
                      </a:r>
                      <a:r>
                        <a:rPr lang="en-US" altLang="zh-CN" sz="1600" baseline="0" dirty="0" smtClean="0"/>
                        <a:t>data</a:t>
                      </a:r>
                      <a:r>
                        <a:rPr lang="zh-CN" altLang="en-US" sz="1600" baseline="0" dirty="0" smtClean="0"/>
                        <a:t> </a:t>
                      </a:r>
                      <a:r>
                        <a:rPr lang="en-US" altLang="zh-CN" sz="1600" baseline="0" dirty="0" smtClean="0"/>
                        <a:t>has</a:t>
                      </a:r>
                      <a:r>
                        <a:rPr lang="zh-CN" altLang="en-US" sz="1600" baseline="0" dirty="0" smtClean="0"/>
                        <a:t> </a:t>
                      </a:r>
                      <a:r>
                        <a:rPr lang="en-US" altLang="zh-CN" sz="1600" baseline="0" dirty="0" smtClean="0"/>
                        <a:t>missed.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3878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42900"/>
            <a:ext cx="7200897" cy="977900"/>
          </a:xfrm>
        </p:spPr>
        <p:txBody>
          <a:bodyPr/>
          <a:lstStyle/>
          <a:p>
            <a:r>
              <a:rPr lang="en-US" altLang="zh-CN" dirty="0" smtClean="0"/>
              <a:t>Other</a:t>
            </a:r>
            <a:r>
              <a:rPr lang="zh-CN" altLang="en-US" dirty="0" smtClean="0"/>
              <a:t> </a:t>
            </a:r>
            <a:r>
              <a:rPr lang="en-US" altLang="zh-CN" dirty="0" smtClean="0"/>
              <a:t>qualities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0022924"/>
              </p:ext>
            </p:extLst>
          </p:nvPr>
        </p:nvGraphicFramePr>
        <p:xfrm>
          <a:off x="577850" y="1320800"/>
          <a:ext cx="8032750" cy="2473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8550"/>
                <a:gridCol w="5664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Challenges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Resolved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+mn-lt"/>
                        </a:rPr>
                        <a:t>Robustness to added or dropped devices.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Modify</a:t>
                      </a:r>
                      <a:r>
                        <a:rPr lang="zh-CN" altLang="en-US" sz="1400" dirty="0" smtClean="0"/>
                        <a:t> </a:t>
                      </a:r>
                      <a:r>
                        <a:rPr lang="en-US" altLang="zh-CN" sz="1400" dirty="0" smtClean="0"/>
                        <a:t>the</a:t>
                      </a:r>
                      <a:r>
                        <a:rPr lang="zh-CN" altLang="en-US" sz="1400" baseline="0" dirty="0" smtClean="0"/>
                        <a:t> </a:t>
                      </a:r>
                      <a:r>
                        <a:rPr lang="en-US" altLang="zh-CN" sz="1400" baseline="0" dirty="0" smtClean="0"/>
                        <a:t>variable</a:t>
                      </a:r>
                      <a:r>
                        <a:rPr lang="zh-CN" altLang="en-US" sz="1400" baseline="0" dirty="0" smtClean="0"/>
                        <a:t> </a:t>
                      </a:r>
                      <a:r>
                        <a:rPr lang="en-US" altLang="zh-CN" sz="1400" baseline="0" dirty="0" smtClean="0"/>
                        <a:t>and</a:t>
                      </a:r>
                      <a:r>
                        <a:rPr lang="zh-CN" altLang="en-US" sz="1400" baseline="0" dirty="0" smtClean="0"/>
                        <a:t> </a:t>
                      </a:r>
                      <a:r>
                        <a:rPr lang="en-US" altLang="zh-CN" sz="1400" baseline="0" dirty="0" smtClean="0"/>
                        <a:t>time</a:t>
                      </a:r>
                      <a:r>
                        <a:rPr lang="zh-CN" altLang="en-US" sz="1400" baseline="0" dirty="0" smtClean="0"/>
                        <a:t> </a:t>
                      </a:r>
                      <a:r>
                        <a:rPr lang="en-US" altLang="zh-CN" sz="1400" baseline="0" dirty="0" smtClean="0"/>
                        <a:t>period</a:t>
                      </a:r>
                      <a:r>
                        <a:rPr lang="zh-CN" altLang="en-US" sz="1400" baseline="0" dirty="0" smtClean="0"/>
                        <a:t> </a:t>
                      </a:r>
                      <a:r>
                        <a:rPr lang="en-US" altLang="zh-CN" sz="1400" baseline="0" dirty="0" smtClean="0"/>
                        <a:t>for</a:t>
                      </a:r>
                      <a:r>
                        <a:rPr lang="zh-CN" altLang="en-US" sz="1400" baseline="0" dirty="0" smtClean="0"/>
                        <a:t> </a:t>
                      </a:r>
                      <a:r>
                        <a:rPr lang="en-US" altLang="zh-CN" sz="1400" baseline="0" dirty="0" smtClean="0"/>
                        <a:t>the</a:t>
                      </a:r>
                      <a:r>
                        <a:rPr lang="zh-CN" altLang="en-US" sz="1400" baseline="0" dirty="0" smtClean="0"/>
                        <a:t> </a:t>
                      </a:r>
                      <a:r>
                        <a:rPr lang="en-US" altLang="zh-CN" sz="1400" baseline="0" dirty="0" smtClean="0"/>
                        <a:t>polling</a:t>
                      </a:r>
                      <a:r>
                        <a:rPr lang="zh-CN" altLang="en-US" sz="1400" baseline="0" dirty="0" smtClean="0"/>
                        <a:t> </a:t>
                      </a:r>
                      <a:r>
                        <a:rPr lang="en-US" altLang="zh-CN" sz="1400" baseline="0" dirty="0" smtClean="0"/>
                        <a:t>loop</a:t>
                      </a:r>
                      <a:r>
                        <a:rPr lang="zh-CN" altLang="en-US" sz="1400" baseline="0" dirty="0" smtClean="0"/>
                        <a:t> </a:t>
                      </a:r>
                      <a:r>
                        <a:rPr lang="en-US" altLang="zh-CN" sz="1400" baseline="0" dirty="0" smtClean="0"/>
                        <a:t>in</a:t>
                      </a:r>
                      <a:r>
                        <a:rPr lang="zh-CN" altLang="en-US" sz="1400" baseline="0" dirty="0" smtClean="0"/>
                        <a:t> </a:t>
                      </a:r>
                      <a:r>
                        <a:rPr lang="en-US" altLang="zh-CN" sz="1400" baseline="0" dirty="0" smtClean="0"/>
                        <a:t>coordinator’s</a:t>
                      </a:r>
                      <a:r>
                        <a:rPr lang="zh-CN" altLang="en-US" sz="1400" baseline="0" dirty="0" smtClean="0"/>
                        <a:t> </a:t>
                      </a:r>
                      <a:r>
                        <a:rPr lang="en-US" altLang="zh-CN" sz="1400" baseline="0" dirty="0" smtClean="0"/>
                        <a:t>function</a:t>
                      </a:r>
                      <a:r>
                        <a:rPr lang="zh-CN" altLang="en-US" sz="1400" baseline="0" dirty="0" smtClean="0"/>
                        <a:t> </a:t>
                      </a:r>
                      <a:r>
                        <a:rPr lang="en-US" altLang="zh-CN" sz="1400" baseline="0" dirty="0" smtClean="0"/>
                        <a:t>to</a:t>
                      </a:r>
                      <a:r>
                        <a:rPr lang="zh-CN" altLang="en-US" sz="1400" baseline="0" dirty="0" smtClean="0"/>
                        <a:t> </a:t>
                      </a:r>
                      <a:r>
                        <a:rPr lang="en-US" altLang="zh-CN" sz="1400" baseline="0" dirty="0" smtClean="0"/>
                        <a:t>adapt</a:t>
                      </a:r>
                      <a:r>
                        <a:rPr lang="zh-CN" altLang="en-US" sz="1400" baseline="0" dirty="0" smtClean="0"/>
                        <a:t> </a:t>
                      </a:r>
                      <a:r>
                        <a:rPr lang="en-US" altLang="zh-CN" sz="1400" baseline="0" dirty="0" smtClean="0"/>
                        <a:t>the</a:t>
                      </a:r>
                      <a:r>
                        <a:rPr lang="zh-CN" altLang="en-US" sz="1400" baseline="0" dirty="0" smtClean="0"/>
                        <a:t> </a:t>
                      </a:r>
                      <a:r>
                        <a:rPr lang="en-US" altLang="zh-CN" sz="1400" baseline="0" dirty="0" smtClean="0"/>
                        <a:t>different</a:t>
                      </a:r>
                      <a:r>
                        <a:rPr lang="zh-CN" altLang="en-US" sz="1400" baseline="0" dirty="0" smtClean="0"/>
                        <a:t> </a:t>
                      </a:r>
                      <a:r>
                        <a:rPr lang="en-US" altLang="zh-CN" sz="1400" baseline="0" dirty="0" smtClean="0"/>
                        <a:t>number</a:t>
                      </a:r>
                      <a:r>
                        <a:rPr lang="zh-CN" altLang="en-US" sz="1400" baseline="0" dirty="0" smtClean="0"/>
                        <a:t> </a:t>
                      </a:r>
                      <a:r>
                        <a:rPr lang="en-US" altLang="zh-CN" sz="1400" baseline="0" dirty="0" smtClean="0"/>
                        <a:t>of</a:t>
                      </a:r>
                      <a:r>
                        <a:rPr lang="zh-CN" altLang="en-US" sz="1400" baseline="0" dirty="0" smtClean="0"/>
                        <a:t> </a:t>
                      </a:r>
                      <a:r>
                        <a:rPr lang="en-US" altLang="zh-CN" sz="1400" baseline="0" dirty="0" smtClean="0"/>
                        <a:t>routers.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Evidence of scalability to 1000s of devices</a:t>
                      </a:r>
                      <a:r>
                        <a:rPr lang="en-US" altLang="zh-CN" sz="1600" dirty="0" smtClean="0"/>
                        <a:t>.</a:t>
                      </a:r>
                      <a:r>
                        <a:rPr lang="en-US" sz="1600" dirty="0" smtClean="0"/>
                        <a:t>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AR in </a:t>
                      </a:r>
                      <a:r>
                        <a:rPr lang="en-US" sz="1400" dirty="0" err="1" smtClean="0"/>
                        <a:t>Xbee’s</a:t>
                      </a:r>
                      <a:r>
                        <a:rPr lang="en-US" sz="1400" dirty="0" smtClean="0"/>
                        <a:t> configuration suggest that if our coordinator “talk to” routers one by one every 1 sec, we are able to talk to as most 2550 routers. In this situation, we may let each router delay for 1000 milliseconds(1 sec).</a:t>
                      </a:r>
                    </a:p>
                    <a:p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Demonstrated effort to calibrate sensors</a:t>
                      </a:r>
                      <a:r>
                        <a:rPr lang="en-US" altLang="zh-CN" sz="1600" dirty="0" smtClean="0"/>
                        <a:t>.</a:t>
                      </a:r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Using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the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same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pair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of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fingers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to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touch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the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 thermometer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and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sz="135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thermistor</a:t>
                      </a:r>
                      <a:r>
                        <a:rPr lang="zh-CN" altLang="en-US" sz="135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35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simultaneously,</a:t>
                      </a:r>
                      <a:r>
                        <a:rPr lang="zh-CN" altLang="en-US" sz="135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35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check</a:t>
                      </a:r>
                      <a:r>
                        <a:rPr lang="zh-CN" altLang="en-US" sz="135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35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if</a:t>
                      </a:r>
                      <a:r>
                        <a:rPr lang="zh-CN" altLang="en-US" sz="135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35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</a:t>
                      </a:r>
                      <a:r>
                        <a:rPr lang="zh-CN" altLang="en-US" sz="135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35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temperature</a:t>
                      </a:r>
                      <a:r>
                        <a:rPr lang="zh-CN" altLang="en-US" sz="135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35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is</a:t>
                      </a:r>
                      <a:r>
                        <a:rPr lang="zh-CN" altLang="en-US" sz="135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35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almost</a:t>
                      </a:r>
                      <a:r>
                        <a:rPr lang="zh-CN" altLang="en-US" sz="135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35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</a:t>
                      </a:r>
                      <a:r>
                        <a:rPr lang="zh-CN" altLang="en-US" sz="135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350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same.</a:t>
                      </a:r>
                      <a:endParaRPr lang="en-US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20631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0571" y="190304"/>
            <a:ext cx="7200897" cy="977900"/>
          </a:xfrm>
        </p:spPr>
        <p:txBody>
          <a:bodyPr/>
          <a:lstStyle/>
          <a:p>
            <a:r>
              <a:rPr lang="en-US" dirty="0" smtClean="0"/>
              <a:t>Photos of Developed System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004414" y="529870"/>
            <a:ext cx="2462312" cy="3279648"/>
          </a:xfrm>
          <a:prstGeom prst="rect">
            <a:avLst/>
          </a:prstGeom>
        </p:spPr>
      </p:pic>
      <p:sp>
        <p:nvSpPr>
          <p:cNvPr id="5" name="Left Brace 4"/>
          <p:cNvSpPr/>
          <p:nvPr/>
        </p:nvSpPr>
        <p:spPr>
          <a:xfrm rot="16200000">
            <a:off x="1879470" y="3286487"/>
            <a:ext cx="414528" cy="163568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eft Brace 5"/>
          <p:cNvSpPr/>
          <p:nvPr/>
        </p:nvSpPr>
        <p:spPr>
          <a:xfrm rot="16200000">
            <a:off x="2223379" y="3106145"/>
            <a:ext cx="414529" cy="524252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882909" y="1962557"/>
            <a:ext cx="425693" cy="404097"/>
          </a:xfrm>
          <a:prstGeom prst="rect">
            <a:avLst/>
          </a:prstGeom>
          <a:solidFill>
            <a:schemeClr val="bg1">
              <a:alpha val="4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rgbClr val="FF0000"/>
                </a:solidFill>
              </a:rPr>
              <a:t>Rt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308601" y="1967644"/>
            <a:ext cx="503871" cy="404097"/>
          </a:xfrm>
          <a:prstGeom prst="rect">
            <a:avLst/>
          </a:prstGeom>
          <a:solidFill>
            <a:schemeClr val="bg1">
              <a:alpha val="5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rgbClr val="FF0000"/>
                </a:solidFill>
              </a:rPr>
              <a:t>Rs</a:t>
            </a:r>
            <a:endParaRPr lang="zh-CN" altLang="en-US" dirty="0" smtClean="0">
              <a:solidFill>
                <a:srgbClr val="FF0000"/>
              </a:solidFill>
            </a:endParaRPr>
          </a:p>
        </p:txBody>
      </p:sp>
      <p:sp>
        <p:nvSpPr>
          <p:cNvPr id="9" name="Left Brace 8"/>
          <p:cNvSpPr/>
          <p:nvPr/>
        </p:nvSpPr>
        <p:spPr>
          <a:xfrm rot="16200000">
            <a:off x="2125815" y="3838279"/>
            <a:ext cx="373176" cy="614904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224622" y="4332321"/>
            <a:ext cx="2167957" cy="383606"/>
          </a:xfrm>
          <a:prstGeom prst="rect">
            <a:avLst/>
          </a:prstGeom>
          <a:solidFill>
            <a:schemeClr val="bg1">
              <a:alpha val="4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rgbClr val="FF0000"/>
                </a:solidFill>
              </a:rPr>
              <a:t>5V</a:t>
            </a:r>
            <a:r>
              <a:rPr lang="zh-CN" altLang="en-US" sz="1600" dirty="0" smtClean="0">
                <a:solidFill>
                  <a:srgbClr val="FF0000"/>
                </a:solidFill>
              </a:rPr>
              <a:t> </a:t>
            </a:r>
            <a:r>
              <a:rPr lang="en-US" altLang="zh-CN" sz="1600" dirty="0" smtClean="0">
                <a:solidFill>
                  <a:srgbClr val="FF0000"/>
                </a:solidFill>
              </a:rPr>
              <a:t>|</a:t>
            </a:r>
            <a:r>
              <a:rPr lang="zh-CN" altLang="en-US" sz="1600" dirty="0" smtClean="0">
                <a:solidFill>
                  <a:srgbClr val="FF0000"/>
                </a:solidFill>
              </a:rPr>
              <a:t> </a:t>
            </a:r>
            <a:r>
              <a:rPr lang="en-US" altLang="zh-CN" sz="1600" dirty="0" err="1" smtClean="0">
                <a:solidFill>
                  <a:srgbClr val="FF0000"/>
                </a:solidFill>
              </a:rPr>
              <a:t>VoltagePower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59932" y="3544616"/>
            <a:ext cx="1412770" cy="404097"/>
          </a:xfrm>
          <a:prstGeom prst="rect">
            <a:avLst/>
          </a:prstGeom>
          <a:solidFill>
            <a:schemeClr val="bg1">
              <a:alpha val="4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rgbClr val="FF0000"/>
                </a:solidFill>
              </a:rPr>
              <a:t>VoltageValue2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298665" y="3544980"/>
            <a:ext cx="1412770" cy="404097"/>
          </a:xfrm>
          <a:prstGeom prst="rect">
            <a:avLst/>
          </a:prstGeom>
          <a:solidFill>
            <a:schemeClr val="bg1">
              <a:alpha val="4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rgbClr val="FF0000"/>
                </a:solidFill>
              </a:rPr>
              <a:t>VoltageValue1</a:t>
            </a:r>
            <a:endParaRPr 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044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274</TotalTime>
  <Words>398</Words>
  <Application>Microsoft Macintosh PowerPoint</Application>
  <PresentationFormat>On-screen Show (16:9)</PresentationFormat>
  <Paragraphs>113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Calibri</vt:lpstr>
      <vt:lpstr>Garamond</vt:lpstr>
      <vt:lpstr>方正舒体</vt:lpstr>
      <vt:lpstr>Arial</vt:lpstr>
      <vt:lpstr>Organic</vt:lpstr>
      <vt:lpstr>EC 544 Challenge 1</vt:lpstr>
      <vt:lpstr>PowerPoint Presentation</vt:lpstr>
      <vt:lpstr>PowerPoint Presentation</vt:lpstr>
      <vt:lpstr>Sketch of Design Concept</vt:lpstr>
      <vt:lpstr> Calculating Temperature </vt:lpstr>
      <vt:lpstr>PowerPoint Presentation</vt:lpstr>
      <vt:lpstr>Challenges Encountered and Resolved</vt:lpstr>
      <vt:lpstr>Other qualities</vt:lpstr>
      <vt:lpstr>Photos of Developed System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 544 Challenge 1</dc:title>
  <dc:creator>tdcl</dc:creator>
  <cp:lastModifiedBy>Microsoft Office User</cp:lastModifiedBy>
  <cp:revision>90</cp:revision>
  <dcterms:created xsi:type="dcterms:W3CDTF">2016-09-03T17:44:05Z</dcterms:created>
  <dcterms:modified xsi:type="dcterms:W3CDTF">2016-09-20T17:08:42Z</dcterms:modified>
</cp:coreProperties>
</file>