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  <p:sldId id="265" r:id="rId9"/>
    <p:sldId id="262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76"/>
    <p:restoredTop sz="50000"/>
  </p:normalViewPr>
  <p:slideViewPr>
    <p:cSldViewPr snapToGrid="0" snapToObjects="1">
      <p:cViewPr varScale="1">
        <p:scale>
          <a:sx n="58" d="100"/>
          <a:sy n="58" d="100"/>
        </p:scale>
        <p:origin x="2104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1712D-657E-D145-BA14-B16A338C86B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8ABF2-82EB-2B4F-8BB4-B323F0C6D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55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Photos</a:t>
            </a:r>
            <a:r>
              <a:rPr lang="en-US" baseline="0" dirty="0" smtClean="0"/>
              <a:t> from </a:t>
            </a:r>
            <a:r>
              <a:rPr lang="en-US" baseline="0" dirty="0" err="1" smtClean="0"/>
              <a:t>sports.yahoo.com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ABF2-82EB-2B4F-8BB4-B323F0C6D1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Photos</a:t>
            </a:r>
            <a:r>
              <a:rPr lang="en-US" baseline="0" dirty="0" smtClean="0"/>
              <a:t> from </a:t>
            </a:r>
            <a:r>
              <a:rPr lang="en-US" baseline="0" dirty="0" err="1" smtClean="0"/>
              <a:t>sports.yahoo.com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ABF2-82EB-2B4F-8BB4-B323F0C6D1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66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3195889B-90F0-9A47-AED3-7C61AE037F77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80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889B-90F0-9A47-AED3-7C61AE037F77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8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889B-90F0-9A47-AED3-7C61AE037F77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699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889B-90F0-9A47-AED3-7C61AE037F77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500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889B-90F0-9A47-AED3-7C61AE037F77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04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889B-90F0-9A47-AED3-7C61AE037F77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952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889B-90F0-9A47-AED3-7C61AE037F77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03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889B-90F0-9A47-AED3-7C61AE037F77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419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889B-90F0-9A47-AED3-7C61AE037F77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58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889B-90F0-9A47-AED3-7C61AE037F77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8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889B-90F0-9A47-AED3-7C61AE037F77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93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889B-90F0-9A47-AED3-7C61AE037F77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0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889B-90F0-9A47-AED3-7C61AE037F77}" type="datetimeFigureOut">
              <a:rPr lang="en-US" smtClean="0"/>
              <a:t>9/19/16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65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889B-90F0-9A47-AED3-7C61AE037F77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76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889B-90F0-9A47-AED3-7C61AE037F77}" type="datetimeFigureOut">
              <a:rPr lang="en-US" smtClean="0"/>
              <a:t>9/19/16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889B-90F0-9A47-AED3-7C61AE037F77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78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889B-90F0-9A47-AED3-7C61AE037F77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7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95889B-90F0-9A47-AED3-7C61AE037F77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15213"/>
            <a:ext cx="7772400" cy="1102519"/>
          </a:xfrm>
        </p:spPr>
        <p:txBody>
          <a:bodyPr/>
          <a:lstStyle/>
          <a:p>
            <a:r>
              <a:rPr lang="en-US" dirty="0" smtClean="0"/>
              <a:t>EC 544 Challenge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044" y="2914650"/>
            <a:ext cx="7815957" cy="13144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Group 01</a:t>
            </a:r>
          </a:p>
          <a:p>
            <a:r>
              <a:rPr lang="en-US" sz="2400" dirty="0" smtClean="0"/>
              <a:t>Ziyu He, Yang </a:t>
            </a:r>
            <a:r>
              <a:rPr lang="en-US" altLang="zh-CN" sz="2400" dirty="0"/>
              <a:t>Ming</a:t>
            </a:r>
            <a:r>
              <a:rPr lang="en-US" sz="2400" dirty="0" smtClean="0"/>
              <a:t>, </a:t>
            </a:r>
            <a:r>
              <a:rPr lang="en-US" sz="2400" dirty="0" err="1" smtClean="0"/>
              <a:t>Muyun</a:t>
            </a:r>
            <a:r>
              <a:rPr lang="en-US" sz="2400" dirty="0" smtClean="0"/>
              <a:t> Yan, </a:t>
            </a:r>
            <a:r>
              <a:rPr lang="en-US" sz="2400" dirty="0" err="1" smtClean="0"/>
              <a:t>Jingjing</a:t>
            </a:r>
            <a:r>
              <a:rPr lang="en-US" sz="2400" dirty="0" smtClean="0"/>
              <a:t> Zhu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913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24286"/>
              </p:ext>
            </p:extLst>
          </p:nvPr>
        </p:nvGraphicFramePr>
        <p:xfrm>
          <a:off x="457200" y="1010656"/>
          <a:ext cx="8229600" cy="375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5534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Ziyu</a:t>
                      </a:r>
                      <a:r>
                        <a:rPr lang="en-US" baseline="0" dirty="0" smtClean="0"/>
                        <a:t> 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Yang</a:t>
                      </a:r>
                      <a:r>
                        <a:rPr lang="en-US" baseline="0" dirty="0" smtClean="0"/>
                        <a:t> 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 smtClean="0"/>
                        <a:t>Muyun</a:t>
                      </a:r>
                      <a:r>
                        <a:rPr lang="en-US" baseline="0" dirty="0" smtClean="0"/>
                        <a:t> Yan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 smtClean="0"/>
                        <a:t>Jingjing</a:t>
                      </a:r>
                      <a:r>
                        <a:rPr lang="en-US" dirty="0" smtClean="0"/>
                        <a:t> Zhu</a:t>
                      </a:r>
                      <a:endParaRPr lang="en-US" dirty="0"/>
                    </a:p>
                  </a:txBody>
                  <a:tcPr/>
                </a:tc>
              </a:tr>
              <a:tr h="3845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Presenter</a:t>
                      </a:r>
                    </a:p>
                  </a:txBody>
                  <a:tcPr/>
                </a:tc>
              </a:tr>
              <a:tr h="3845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Challenge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Presenter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</a:tr>
              <a:tr h="3845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Presenter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</a:tr>
              <a:tr h="3845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Presenter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</a:tr>
              <a:tr h="3845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Challenge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Presenter</a:t>
                      </a:r>
                    </a:p>
                  </a:txBody>
                  <a:tcPr/>
                </a:tc>
              </a:tr>
              <a:tr h="3845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Challenge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Presenter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</a:tr>
              <a:tr h="3845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Presenter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</a:tr>
              <a:tr h="3845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Challenge</a:t>
                      </a:r>
                      <a:r>
                        <a:rPr lang="en-US" baseline="0" dirty="0" smtClean="0"/>
                        <a:t>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Presenter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200" y="460316"/>
            <a:ext cx="537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Presenter</a:t>
            </a:r>
            <a:r>
              <a:rPr lang="zh-CN" altLang="en-US" dirty="0" smtClean="0"/>
              <a:t> </a:t>
            </a:r>
            <a:r>
              <a:rPr lang="zh-CN" altLang="en-US" dirty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/>
              <a:t>c</a:t>
            </a:r>
            <a:r>
              <a:rPr lang="en-US" altLang="zh-CN" dirty="0" smtClean="0"/>
              <a:t>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16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3294" y="474248"/>
            <a:ext cx="498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did each of us do for this challenge?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612399"/>
              </p:ext>
            </p:extLst>
          </p:nvPr>
        </p:nvGraphicFramePr>
        <p:xfrm>
          <a:off x="493294" y="843580"/>
          <a:ext cx="8205538" cy="3846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780"/>
                <a:gridCol w="1503947"/>
                <a:gridCol w="1552074"/>
                <a:gridCol w="1491916"/>
                <a:gridCol w="1455821"/>
              </a:tblGrid>
              <a:tr h="332215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Ziyu</a:t>
                      </a:r>
                      <a:r>
                        <a:rPr lang="en-US" sz="1100" baseline="0" dirty="0" smtClean="0"/>
                        <a:t> He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Yang</a:t>
                      </a:r>
                      <a:r>
                        <a:rPr lang="en-US" sz="1100" baseline="0" dirty="0" smtClean="0"/>
                        <a:t> Ming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Muyun</a:t>
                      </a:r>
                      <a:r>
                        <a:rPr lang="en-US" sz="1100" baseline="0" dirty="0" smtClean="0"/>
                        <a:t> Yan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Jingjing</a:t>
                      </a:r>
                      <a:r>
                        <a:rPr lang="en-US" sz="1100" dirty="0" smtClean="0"/>
                        <a:t> Zhu</a:t>
                      </a:r>
                      <a:endParaRPr lang="en-US" sz="1100" dirty="0"/>
                    </a:p>
                  </a:txBody>
                  <a:tcPr/>
                </a:tc>
              </a:tr>
              <a:tr h="351463">
                <a:tc>
                  <a:txBody>
                    <a:bodyPr/>
                    <a:lstStyle/>
                    <a:p>
                      <a:pPr marL="0" algn="ctr" defTabSz="3429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ink circuit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😁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😁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😁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😁</a:t>
                      </a:r>
                      <a:endParaRPr lang="en-US" sz="1400" dirty="0" smtClean="0"/>
                    </a:p>
                  </a:txBody>
                  <a:tcPr/>
                </a:tc>
              </a:tr>
              <a:tr h="351463">
                <a:tc>
                  <a:txBody>
                    <a:bodyPr/>
                    <a:lstStyle/>
                    <a:p>
                      <a:pPr marL="0" algn="ctr" defTabSz="3429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Configure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Xbees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😁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😁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5146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Info.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😁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😁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😁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😁</a:t>
                      </a:r>
                      <a:endParaRPr lang="en-US" sz="1400" dirty="0" smtClean="0"/>
                    </a:p>
                  </a:txBody>
                  <a:tcPr/>
                </a:tc>
              </a:tr>
              <a:tr h="35146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Code-Arduino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😁</a:t>
                      </a:r>
                      <a:endParaRPr lang="en-US" sz="1400" dirty="0" smtClean="0"/>
                    </a:p>
                  </a:txBody>
                  <a:tcPr/>
                </a:tc>
              </a:tr>
              <a:tr h="351463">
                <a:tc>
                  <a:txBody>
                    <a:bodyPr/>
                    <a:lstStyle/>
                    <a:p>
                      <a:pPr marL="0" algn="ctr" defTabSz="3429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Code-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baseStation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😁</a:t>
                      </a:r>
                      <a:endParaRPr lang="en-US" sz="1400" dirty="0" smtClean="0"/>
                    </a:p>
                  </a:txBody>
                  <a:tcPr/>
                </a:tc>
              </a:tr>
              <a:tr h="351463">
                <a:tc>
                  <a:txBody>
                    <a:bodyPr/>
                    <a:lstStyle/>
                    <a:p>
                      <a:pPr marL="0" algn="ctr" defTabSz="3429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</a:t>
                      </a:r>
                      <a:r>
                        <a:rPr lang="zh-CN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zh-CN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Optimize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51463">
                <a:tc>
                  <a:txBody>
                    <a:bodyPr/>
                    <a:lstStyle/>
                    <a:p>
                      <a:pPr marL="0" algn="ctr" defTabSz="3429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😁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😁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😁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51463">
                <a:tc>
                  <a:txBody>
                    <a:bodyPr/>
                    <a:lstStyle/>
                    <a:p>
                      <a:pPr marL="0" algn="ctr" defTabSz="3429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Video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</a:tr>
              <a:tr h="351463">
                <a:tc>
                  <a:txBody>
                    <a:bodyPr/>
                    <a:lstStyle/>
                    <a:p>
                      <a:pPr marL="0" algn="ctr" defTabSz="3429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😁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😁</a:t>
                      </a:r>
                      <a:endParaRPr lang="en-US" sz="1400" dirty="0" smtClean="0"/>
                    </a:p>
                  </a:txBody>
                  <a:tcPr/>
                </a:tc>
              </a:tr>
              <a:tr h="351463">
                <a:tc>
                  <a:txBody>
                    <a:bodyPr/>
                    <a:lstStyle/>
                    <a:p>
                      <a:pPr marL="0" algn="ctr" defTabSz="3429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Presentation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😁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10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664496"/>
            <a:ext cx="7200897" cy="977900"/>
          </a:xfrm>
        </p:spPr>
        <p:txBody>
          <a:bodyPr/>
          <a:lstStyle/>
          <a:p>
            <a:r>
              <a:rPr lang="en-US" dirty="0" smtClean="0"/>
              <a:t>Sketch of Design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Use 4 XBees to communicate with each others , one of them is coordinate while other three as router.</a:t>
            </a:r>
          </a:p>
          <a:p>
            <a:r>
              <a:rPr lang="en-US" altLang="zh-CN" sz="2800" dirty="0" smtClean="0"/>
              <a:t>Using Polling to check for </a:t>
            </a:r>
            <a:endParaRPr lang="zh-CN" altLang="en-US" sz="2800" dirty="0" smtClean="0"/>
          </a:p>
          <a:p>
            <a:pPr marL="0" indent="0">
              <a:buNone/>
            </a:pPr>
            <a:r>
              <a:rPr lang="en-US" altLang="zh-CN" sz="2800" dirty="0" smtClean="0"/>
              <a:t>its </a:t>
            </a:r>
            <a:r>
              <a:rPr lang="en-US" altLang="zh-CN" sz="2800" dirty="0"/>
              <a:t>readiness or </a:t>
            </a:r>
            <a:r>
              <a:rPr lang="en-US" altLang="zh-CN" sz="2800" dirty="0" smtClean="0"/>
              <a:t>state.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583" y="2755232"/>
            <a:ext cx="3189996" cy="192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395" y="542424"/>
            <a:ext cx="7101638" cy="68312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Calculating Temperature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1579" y="1225550"/>
            <a:ext cx="7940842" cy="3406006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kumimoji="1" lang="en-US" altLang="zh-CN" sz="2400" dirty="0" smtClean="0"/>
              <a:t>1. Calculating  Thermistor Resistance from</a:t>
            </a:r>
            <a:r>
              <a:rPr kumimoji="1" lang="zh-CN" altLang="en-US" sz="2400" dirty="0" smtClean="0"/>
              <a:t> </a:t>
            </a:r>
            <a:r>
              <a:rPr lang="en-US" sz="2400" dirty="0" smtClean="0"/>
              <a:t>voltage-divider equation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zh-CN" altLang="en-US" sz="2000" dirty="0" smtClean="0"/>
              <a:t>				</a:t>
            </a:r>
            <a:r>
              <a:rPr lang="en-US" altLang="zh-CN" sz="2000" dirty="0" err="1" smtClean="0"/>
              <a:t>Rt</a:t>
            </a:r>
            <a:r>
              <a:rPr lang="en-US" altLang="zh-CN" sz="2000" dirty="0"/>
              <a:t>=((</a:t>
            </a:r>
            <a:r>
              <a:rPr lang="en-US" altLang="zh-CN" sz="2000" dirty="0" smtClean="0"/>
              <a:t>voltagePower-voltageValue1)*</a:t>
            </a:r>
            <a:r>
              <a:rPr lang="en-US" altLang="zh-CN" sz="2000" dirty="0" err="1" smtClean="0"/>
              <a:t>Rs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 </a:t>
            </a:r>
            <a:r>
              <a:rPr lang="en-US" altLang="zh-CN" sz="2000" smtClean="0"/>
              <a:t>/voltageValue2</a:t>
            </a:r>
            <a:endParaRPr kumimoji="1" lang="en-US" altLang="zh-CN" sz="2000" dirty="0" smtClean="0"/>
          </a:p>
          <a:p>
            <a:endParaRPr kumimoji="1" lang="zh-CN" altLang="en-US" sz="2400" dirty="0" smtClean="0"/>
          </a:p>
          <a:p>
            <a:endParaRPr kumimoji="1" lang="zh-CN" altLang="en-US" sz="2400" dirty="0"/>
          </a:p>
          <a:p>
            <a:endParaRPr kumimoji="1" lang="zh-CN" altLang="en-US" sz="2400" dirty="0" smtClean="0"/>
          </a:p>
          <a:p>
            <a:endParaRPr kumimoji="1" lang="zh-CN" altLang="en-US" sz="2400" dirty="0" smtClean="0"/>
          </a:p>
          <a:p>
            <a:r>
              <a:rPr kumimoji="1" lang="en-US" altLang="zh-CN" sz="2400" dirty="0" smtClean="0"/>
              <a:t>2.Calculating  the Temperature</a:t>
            </a:r>
          </a:p>
          <a:p>
            <a:pPr marL="0" indent="0">
              <a:buNone/>
            </a:pPr>
            <a:r>
              <a:rPr kumimoji="1" lang="en-US" altLang="zh-CN" sz="2000" dirty="0" smtClean="0"/>
              <a:t>Using </a:t>
            </a:r>
            <a:r>
              <a:rPr kumimoji="1" lang="en-US" altLang="zh-CN" sz="2000" dirty="0"/>
              <a:t>Steinhart-Hart equation to map thermistor resistance to sensed </a:t>
            </a:r>
            <a:r>
              <a:rPr kumimoji="1" lang="en-US" altLang="zh-CN" sz="2000" dirty="0" smtClean="0"/>
              <a:t>temperature</a:t>
            </a:r>
            <a:r>
              <a:rPr kumimoji="1" lang="en-US" altLang="zh-CN" sz="2400" dirty="0"/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373" y="2035474"/>
            <a:ext cx="2989254" cy="149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9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16" y="1200151"/>
            <a:ext cx="8019477" cy="3394472"/>
          </a:xfrm>
          <a:solidFill>
            <a:schemeClr val="bg1"/>
          </a:solidFill>
        </p:spPr>
        <p:txBody>
          <a:bodyPr/>
          <a:lstStyle/>
          <a:p>
            <a:r>
              <a:rPr lang="en-US" sz="2800" dirty="0" smtClean="0"/>
              <a:t>software packages</a:t>
            </a:r>
            <a:r>
              <a:rPr lang="zh-CN" altLang="en-US" sz="2800" dirty="0" smtClean="0"/>
              <a:t>：</a:t>
            </a:r>
            <a:r>
              <a:rPr lang="en-US" altLang="zh-CN" sz="2400" dirty="0" smtClean="0"/>
              <a:t>Arduino IDE, </a:t>
            </a:r>
            <a:r>
              <a:rPr lang="en-US" altLang="zh-CN" sz="2400" dirty="0" err="1" smtClean="0"/>
              <a:t>Node.js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http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express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 </a:t>
            </a:r>
            <a:r>
              <a:rPr lang="en-US" altLang="zh-CN" sz="2400" dirty="0" smtClean="0"/>
              <a:t>node serialport, </a:t>
            </a:r>
            <a:r>
              <a:rPr lang="en-US" altLang="zh-CN" sz="2400" dirty="0" err="1" smtClean="0"/>
              <a:t>socket.io</a:t>
            </a:r>
            <a:endParaRPr lang="zh-CN" altLang="en-US" sz="2400" dirty="0" smtClean="0"/>
          </a:p>
          <a:p>
            <a:pPr marL="0" indent="0">
              <a:buNone/>
            </a:pPr>
            <a:endParaRPr lang="zh-CN" altLang="en-US" sz="2400" dirty="0" smtClean="0"/>
          </a:p>
          <a:p>
            <a:r>
              <a:rPr lang="en-US" sz="2800" dirty="0" smtClean="0"/>
              <a:t>Techniques:</a:t>
            </a:r>
            <a:r>
              <a:rPr lang="zh-CN" altLang="en-US" dirty="0" smtClean="0"/>
              <a:t> </a:t>
            </a:r>
            <a:r>
              <a:rPr lang="en-US" altLang="zh-CN" sz="2400" dirty="0"/>
              <a:t>M</a:t>
            </a:r>
            <a:r>
              <a:rPr lang="en-US" altLang="zh-CN" sz="2400" dirty="0" smtClean="0"/>
              <a:t>esh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N</a:t>
            </a:r>
            <a:r>
              <a:rPr lang="en-US" altLang="zh-CN" sz="2400" dirty="0" smtClean="0"/>
              <a:t>etworking,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RF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W</a:t>
            </a:r>
            <a:r>
              <a:rPr lang="en-US" altLang="zh-CN" sz="2400" dirty="0" smtClean="0"/>
              <a:t>ireless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Communication</a:t>
            </a:r>
            <a:endParaRPr lang="zh-CN" alt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800" dirty="0" smtClean="0"/>
              <a:t>Hardware :</a:t>
            </a:r>
            <a:r>
              <a:rPr lang="en-US" dirty="0" smtClean="0"/>
              <a:t> </a:t>
            </a:r>
            <a:r>
              <a:rPr lang="en-US" sz="2400" dirty="0" smtClean="0"/>
              <a:t>Arduino, </a:t>
            </a:r>
            <a:r>
              <a:rPr lang="en-US" altLang="zh-CN" sz="2400" dirty="0" err="1" smtClean="0"/>
              <a:t>XBee</a:t>
            </a:r>
            <a:endParaRPr lang="en-US" altLang="zh-CN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393" y="342901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Components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7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623" y="558799"/>
            <a:ext cx="7200897" cy="977900"/>
          </a:xfrm>
        </p:spPr>
        <p:txBody>
          <a:bodyPr>
            <a:normAutofit/>
          </a:bodyPr>
          <a:lstStyle/>
          <a:p>
            <a:r>
              <a:rPr lang="en-US" dirty="0" smtClean="0"/>
              <a:t>Challenges Encountered and Resolved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718902"/>
              </p:ext>
            </p:extLst>
          </p:nvPr>
        </p:nvGraphicFramePr>
        <p:xfrm>
          <a:off x="457199" y="1536699"/>
          <a:ext cx="8215746" cy="3138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9685"/>
                <a:gridCol w="4976061"/>
              </a:tblGrid>
              <a:tr h="401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Challenges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Encountered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Resolved</a:t>
                      </a:r>
                      <a:endParaRPr lang="en-US" sz="1600" dirty="0"/>
                    </a:p>
                  </a:txBody>
                  <a:tcPr/>
                </a:tc>
              </a:tr>
              <a:tr h="469817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Xbee’s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damage.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Recover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it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respect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to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its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own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model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type.</a:t>
                      </a:r>
                      <a:endParaRPr lang="en-US" sz="1600" dirty="0"/>
                    </a:p>
                  </a:txBody>
                  <a:tcPr/>
                </a:tc>
              </a:tr>
              <a:tr h="706685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Unable</a:t>
                      </a:r>
                      <a:r>
                        <a:rPr lang="zh-CN" altLang="en-US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+mn-lt"/>
                        </a:rPr>
                        <a:t>to</a:t>
                      </a:r>
                      <a:r>
                        <a:rPr lang="zh-CN" altLang="en-US" sz="1600" baseline="0" dirty="0" smtClean="0">
                          <a:latin typeface="+mn-lt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distinguish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Xbee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each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other.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Give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a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head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containing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the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ID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of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err="1" smtClean="0"/>
                        <a:t>Xbee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router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in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each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err="1" smtClean="0"/>
                        <a:t>Xbee’s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emitting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data.</a:t>
                      </a:r>
                      <a:endParaRPr lang="en-US" sz="1600" dirty="0"/>
                    </a:p>
                  </a:txBody>
                  <a:tcPr/>
                </a:tc>
              </a:tr>
              <a:tr h="556634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</a:rPr>
                        <a:t>Unable</a:t>
                      </a:r>
                      <a:r>
                        <a:rPr lang="zh-CN" altLang="en-US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+mn-lt"/>
                        </a:rPr>
                        <a:t>to</a:t>
                      </a:r>
                      <a:r>
                        <a:rPr lang="zh-CN" altLang="en-US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+mn-lt"/>
                        </a:rPr>
                        <a:t>“talk”</a:t>
                      </a:r>
                      <a:r>
                        <a:rPr lang="zh-CN" altLang="en-US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+mn-lt"/>
                        </a:rPr>
                        <a:t>to</a:t>
                      </a:r>
                      <a:r>
                        <a:rPr lang="zh-CN" altLang="en-US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+mn-lt"/>
                        </a:rPr>
                        <a:t>coordinator.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Using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serial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port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package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to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read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the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data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from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ports.</a:t>
                      </a:r>
                      <a:endParaRPr lang="en-US" sz="1600" dirty="0"/>
                    </a:p>
                  </a:txBody>
                  <a:tcPr/>
                </a:tc>
              </a:tr>
              <a:tr h="1004237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</a:rPr>
                        <a:t>How</a:t>
                      </a:r>
                      <a:r>
                        <a:rPr lang="zh-CN" altLang="en-US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+mn-lt"/>
                        </a:rPr>
                        <a:t>to</a:t>
                      </a:r>
                      <a:r>
                        <a:rPr lang="zh-CN" altLang="en-US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+mn-lt"/>
                        </a:rPr>
                        <a:t>deal</a:t>
                      </a:r>
                      <a:r>
                        <a:rPr lang="zh-CN" altLang="en-US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+mn-lt"/>
                        </a:rPr>
                        <a:t>with</a:t>
                      </a:r>
                      <a:r>
                        <a:rPr lang="zh-CN" altLang="en-US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+mn-lt"/>
                        </a:rPr>
                        <a:t>the</a:t>
                      </a:r>
                      <a:r>
                        <a:rPr lang="zh-CN" altLang="en-US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+mn-lt"/>
                        </a:rPr>
                        <a:t>situation</a:t>
                      </a:r>
                      <a:r>
                        <a:rPr lang="zh-CN" altLang="en-US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+mn-lt"/>
                        </a:rPr>
                        <a:t>if</a:t>
                      </a:r>
                      <a:r>
                        <a:rPr lang="zh-CN" altLang="en-US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+mn-lt"/>
                        </a:rPr>
                        <a:t>one</a:t>
                      </a:r>
                      <a:r>
                        <a:rPr lang="zh-CN" altLang="en-US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+mn-lt"/>
                        </a:rPr>
                        <a:t>of</a:t>
                      </a:r>
                      <a:r>
                        <a:rPr lang="zh-CN" altLang="en-US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600" baseline="0" dirty="0" err="1" smtClean="0">
                          <a:latin typeface="+mn-lt"/>
                        </a:rPr>
                        <a:t>Xbee</a:t>
                      </a:r>
                      <a:r>
                        <a:rPr lang="zh-CN" altLang="en-US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+mn-lt"/>
                        </a:rPr>
                        <a:t>router</a:t>
                      </a:r>
                      <a:r>
                        <a:rPr lang="zh-CN" altLang="en-US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+mn-lt"/>
                        </a:rPr>
                        <a:t>got</a:t>
                      </a:r>
                      <a:r>
                        <a:rPr lang="zh-CN" altLang="en-US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+mn-lt"/>
                        </a:rPr>
                        <a:t>unexpected</a:t>
                      </a:r>
                      <a:r>
                        <a:rPr lang="zh-CN" altLang="en-US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+mn-lt"/>
                        </a:rPr>
                        <a:t>damaged.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Modify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the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function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that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the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coordinator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will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alert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if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one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router’s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data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has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missed.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8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42900"/>
            <a:ext cx="7200897" cy="977900"/>
          </a:xfrm>
        </p:spPr>
        <p:txBody>
          <a:bodyPr/>
          <a:lstStyle/>
          <a:p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qualities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022924"/>
              </p:ext>
            </p:extLst>
          </p:nvPr>
        </p:nvGraphicFramePr>
        <p:xfrm>
          <a:off x="577850" y="1320800"/>
          <a:ext cx="803275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550"/>
                <a:gridCol w="5664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Challenges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Resolved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</a:rPr>
                        <a:t>Robustness to added or dropped devices.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Modify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the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variable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and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time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period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for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the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polling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loop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in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coordinator’s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function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to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adapt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the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different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number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of</a:t>
                      </a:r>
                      <a:r>
                        <a:rPr lang="zh-CN" altLang="en-US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routers.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Evidence of scalability to 1000s of devices</a:t>
                      </a:r>
                      <a:r>
                        <a:rPr lang="en-US" altLang="zh-CN" sz="1600" dirty="0" smtClean="0"/>
                        <a:t>.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 in </a:t>
                      </a:r>
                      <a:r>
                        <a:rPr lang="en-US" sz="1400" dirty="0" err="1" smtClean="0"/>
                        <a:t>Xbee’s</a:t>
                      </a:r>
                      <a:r>
                        <a:rPr lang="en-US" sz="1400" dirty="0" smtClean="0"/>
                        <a:t> configuration suggest that if our coordinator “talk to” routers one by one every 1 sec, we are able to talk to as most 2550 routers. In this situation, we may let each router delay for 1000 milliseconds(1 sec).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Demonstrated effort to calibrate sensors</a:t>
                      </a:r>
                      <a:r>
                        <a:rPr lang="en-US" altLang="zh-CN" sz="1600" dirty="0" smtClean="0"/>
                        <a:t>.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Using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the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same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pair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of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fingers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to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touch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the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 thermometer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and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sz="13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thermistor</a:t>
                      </a:r>
                      <a:r>
                        <a:rPr lang="zh-CN" altLang="en-US" sz="13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3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simultaneously,</a:t>
                      </a:r>
                      <a:r>
                        <a:rPr lang="zh-CN" altLang="en-US" sz="13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3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</a:t>
                      </a:r>
                      <a:r>
                        <a:rPr lang="zh-CN" altLang="en-US" sz="13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3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zh-CN" altLang="en-US" sz="13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3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zh-CN" altLang="en-US" sz="13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3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temperature</a:t>
                      </a:r>
                      <a:r>
                        <a:rPr lang="zh-CN" altLang="en-US" sz="13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3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zh-CN" altLang="en-US" sz="13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3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almost</a:t>
                      </a:r>
                      <a:r>
                        <a:rPr lang="zh-CN" altLang="en-US" sz="13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3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zh-CN" altLang="en-US" sz="13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35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same.</a:t>
                      </a:r>
                      <a:endParaRPr lang="en-US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063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571" y="190304"/>
            <a:ext cx="7200897" cy="977900"/>
          </a:xfrm>
        </p:spPr>
        <p:txBody>
          <a:bodyPr/>
          <a:lstStyle/>
          <a:p>
            <a:r>
              <a:rPr lang="en-US" dirty="0" smtClean="0"/>
              <a:t>Photos of Developed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04414" y="529870"/>
            <a:ext cx="2462312" cy="3279648"/>
          </a:xfrm>
          <a:prstGeom prst="rect">
            <a:avLst/>
          </a:prstGeom>
        </p:spPr>
      </p:pic>
      <p:sp>
        <p:nvSpPr>
          <p:cNvPr id="5" name="Left Brace 4"/>
          <p:cNvSpPr/>
          <p:nvPr/>
        </p:nvSpPr>
        <p:spPr>
          <a:xfrm rot="16200000">
            <a:off x="1879470" y="3286487"/>
            <a:ext cx="414528" cy="16356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6200000">
            <a:off x="2223379" y="3106145"/>
            <a:ext cx="414529" cy="52425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82909" y="1962557"/>
            <a:ext cx="425693" cy="404097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FF0000"/>
                </a:solidFill>
              </a:rPr>
              <a:t>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08601" y="1967644"/>
            <a:ext cx="503871" cy="404097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FF0000"/>
                </a:solidFill>
              </a:rPr>
              <a:t>Rs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 rot="16200000">
            <a:off x="2125815" y="3838279"/>
            <a:ext cx="373176" cy="61490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24622" y="4332321"/>
            <a:ext cx="2167957" cy="383606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5V</a:t>
            </a:r>
            <a:r>
              <a:rPr lang="zh-CN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</a:rPr>
              <a:t>|</a:t>
            </a:r>
            <a:r>
              <a:rPr lang="zh-CN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VoltagePower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9932" y="3544616"/>
            <a:ext cx="1412770" cy="404097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VoltageValue2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8665" y="3544980"/>
            <a:ext cx="1412770" cy="404097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VoltageValue1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4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274</TotalTime>
  <Words>391</Words>
  <Application>Microsoft Macintosh PowerPoint</Application>
  <PresentationFormat>On-screen Show (16:9)</PresentationFormat>
  <Paragraphs>106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Garamond</vt:lpstr>
      <vt:lpstr>方正舒体</vt:lpstr>
      <vt:lpstr>Arial</vt:lpstr>
      <vt:lpstr>Organic</vt:lpstr>
      <vt:lpstr>EC 544 Challenge 1</vt:lpstr>
      <vt:lpstr>PowerPoint Presentation</vt:lpstr>
      <vt:lpstr>PowerPoint Presentation</vt:lpstr>
      <vt:lpstr>Sketch of Design Concept</vt:lpstr>
      <vt:lpstr> Calculating Temperature </vt:lpstr>
      <vt:lpstr>PowerPoint Presentation</vt:lpstr>
      <vt:lpstr>Challenges Encountered and Resolved</vt:lpstr>
      <vt:lpstr>Other qualities</vt:lpstr>
      <vt:lpstr>Photos of Developed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 544 Challenge 1</dc:title>
  <dc:creator>tdcl</dc:creator>
  <cp:lastModifiedBy>Microsoft Office User</cp:lastModifiedBy>
  <cp:revision>89</cp:revision>
  <dcterms:created xsi:type="dcterms:W3CDTF">2016-09-03T17:44:05Z</dcterms:created>
  <dcterms:modified xsi:type="dcterms:W3CDTF">2016-09-20T00:59:31Z</dcterms:modified>
</cp:coreProperties>
</file>