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sldIdLst>
    <p:sldId id="3825" r:id="rId5"/>
    <p:sldId id="3826" r:id="rId6"/>
    <p:sldId id="3828" r:id="rId7"/>
    <p:sldId id="3827" r:id="rId8"/>
    <p:sldId id="3835" r:id="rId9"/>
    <p:sldId id="3836" r:id="rId10"/>
    <p:sldId id="3837" r:id="rId11"/>
    <p:sldId id="3794" r:id="rId12"/>
    <p:sldId id="38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18/10/2022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amiladfouad/EGFWD-CloudDevOps-P3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CI/CD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Automation Era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Continuous Integration</a:t>
            </a:r>
          </a:p>
          <a:p>
            <a:pPr marL="0" indent="0">
              <a:buNone/>
            </a:pPr>
            <a:r>
              <a:rPr lang="en-US" dirty="0"/>
              <a:t>Continuous Deployment</a:t>
            </a:r>
          </a:p>
          <a:p>
            <a:pPr marL="0" indent="0">
              <a:buNone/>
            </a:pPr>
            <a:r>
              <a:rPr lang="en-US" dirty="0"/>
              <a:t>CI/CD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36964" y="6356350"/>
            <a:ext cx="93149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Collecting workflow several times a day.</a:t>
            </a:r>
          </a:p>
          <a:p>
            <a:r>
              <a:rPr lang="en-US" dirty="0"/>
              <a:t>It's the process of "</a:t>
            </a:r>
            <a:r>
              <a:rPr lang="en-US" b="1" dirty="0"/>
              <a:t>Making</a:t>
            </a:r>
            <a:r>
              <a:rPr lang="en-US" dirty="0"/>
              <a:t>“</a:t>
            </a:r>
          </a:p>
          <a:p>
            <a:r>
              <a:rPr lang="en-US" dirty="0"/>
              <a:t>Everything related to the code fits here, a high quality, deployable artifact: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Dependency vulnerability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Store artifact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10/10/2022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7C48F67-3D7E-1186-D10E-043618498D6E}"/>
              </a:ext>
            </a:extLst>
          </p:cNvPr>
          <p:cNvSpPr txBox="1">
            <a:spLocks/>
          </p:cNvSpPr>
          <p:nvPr/>
        </p:nvSpPr>
        <p:spPr>
          <a:xfrm>
            <a:off x="10536964" y="6356350"/>
            <a:ext cx="931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CI/CD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73801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value is delivered frequently through automated deployments</a:t>
            </a:r>
          </a:p>
          <a:p>
            <a:r>
              <a:rPr lang="en-US" dirty="0"/>
              <a:t>It's the process of “</a:t>
            </a:r>
            <a:r>
              <a:rPr lang="en-US" b="1" dirty="0"/>
              <a:t>Moving</a:t>
            </a:r>
            <a:r>
              <a:rPr lang="en-US" dirty="0"/>
              <a:t>“ the artifact from the shelf to the spotlight</a:t>
            </a:r>
          </a:p>
          <a:p>
            <a:r>
              <a:rPr lang="en-US" dirty="0"/>
              <a:t>Everything related to deploying the artifact fits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Provisioning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Copying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Promoting to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Smoke Testing (aka Verify)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Rollbacks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10/10/2022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4E7D84E-F336-0FFD-4688-5A948FB6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36964" y="6356350"/>
            <a:ext cx="93149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30893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CI/CD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16693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36041"/>
            <a:ext cx="10515600" cy="1325563"/>
          </a:xfrm>
        </p:spPr>
        <p:txBody>
          <a:bodyPr/>
          <a:lstStyle/>
          <a:p>
            <a:r>
              <a:rPr lang="en-US" dirty="0"/>
              <a:t>CI/CD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4985"/>
            <a:ext cx="5157787" cy="823912"/>
          </a:xfrm>
        </p:spPr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8897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Avoid cost: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Less bugs in production and less time in testing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Prevent embarrassing or costly security holes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Less human error, Faster deployments</a:t>
            </a:r>
          </a:p>
          <a:p>
            <a:r>
              <a:rPr lang="en-US" dirty="0"/>
              <a:t>Reduce cost: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Less developer time on issues from new developer code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Less infrastructure costs from unused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4985"/>
            <a:ext cx="5183188" cy="823912"/>
          </a:xfrm>
        </p:spPr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8897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revenue: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New value-generating features released more quickly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Less time to market</a:t>
            </a:r>
          </a:p>
          <a:p>
            <a:r>
              <a:rPr lang="en-US" dirty="0"/>
              <a:t>Protect revenue :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Reduced downtime from a deploy-related crash or major bug</a:t>
            </a:r>
          </a:p>
          <a:p>
            <a:pPr lvl="1">
              <a:buFont typeface="Avenir Next LT Pro" panose="020B0504020202020204" pitchFamily="34" charset="0"/>
              <a:buChar char="–"/>
            </a:pPr>
            <a:r>
              <a:rPr lang="en-US" dirty="0"/>
              <a:t>Quick undo to return production to working state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10/10/2022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AF0E1D-66D4-9DF9-614B-FC036424FCFC}"/>
              </a:ext>
            </a:extLst>
          </p:cNvPr>
          <p:cNvSpPr txBox="1">
            <a:spLocks/>
          </p:cNvSpPr>
          <p:nvPr/>
        </p:nvSpPr>
        <p:spPr>
          <a:xfrm>
            <a:off x="10536964" y="6356350"/>
            <a:ext cx="931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CI/CD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407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10/10/2022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Mina Abdelmasih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mina.milad.fouad@gmail.com</a:t>
            </a:r>
          </a:p>
          <a:p>
            <a:pPr>
              <a:spcBef>
                <a:spcPts val="3000"/>
              </a:spcBef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https://github.com/minamiladfouad/EGFWD-CloudDevOps-P3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DD39AA2-FC15-21E2-C235-54D777704B7D}"/>
              </a:ext>
            </a:extLst>
          </p:cNvPr>
          <p:cNvSpPr txBox="1">
            <a:spLocks/>
          </p:cNvSpPr>
          <p:nvPr/>
        </p:nvSpPr>
        <p:spPr>
          <a:xfrm>
            <a:off x="10536964" y="6356350"/>
            <a:ext cx="931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CI/CD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{0A20CBF5-E3F0-4EFA-932A-A513D5C22452}tf78504181_win32</Template>
  <TotalTime>113</TotalTime>
  <Words>238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CI/CD</vt:lpstr>
      <vt:lpstr>Agenda</vt:lpstr>
      <vt:lpstr>CI</vt:lpstr>
      <vt:lpstr>Continuous Integration</vt:lpstr>
      <vt:lpstr>CD</vt:lpstr>
      <vt:lpstr>Continuous Deployment</vt:lpstr>
      <vt:lpstr>CI/CD</vt:lpstr>
      <vt:lpstr>CI/CD 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Mina Milad</dc:creator>
  <cp:lastModifiedBy>Mina Milad</cp:lastModifiedBy>
  <cp:revision>4</cp:revision>
  <dcterms:created xsi:type="dcterms:W3CDTF">2022-10-10T09:22:29Z</dcterms:created>
  <dcterms:modified xsi:type="dcterms:W3CDTF">2022-10-18T16:46:46Z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