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71" r:id="rId3"/>
    <p:sldId id="263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3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40-45BB-82C1-E2BD88AF78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40-45BB-82C1-E2BD88AF78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40-45BB-82C1-E2BD88AF7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86928160"/>
        <c:axId val="386927768"/>
      </c:barChart>
      <c:catAx>
        <c:axId val="38692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927768"/>
        <c:crosses val="autoZero"/>
        <c:auto val="1"/>
        <c:lblAlgn val="ctr"/>
        <c:lblOffset val="100"/>
        <c:noMultiLvlLbl val="0"/>
      </c:catAx>
      <c:valAx>
        <c:axId val="386927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928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8/layout/PictureStrips" loCatId="list" qsTypeId="urn:microsoft.com/office/officeart/2005/8/quickstyle/simple5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082E8A29-955A-4C7C-A174-3E9DCD4DC89B}">
      <dgm:prSet phldrT="[Text]"/>
      <dgm:spPr/>
      <dgm:t>
        <a:bodyPr rtlCol="0"/>
        <a:lstStyle/>
        <a:p>
          <a:pPr rtl="0"/>
          <a:r>
            <a:rPr lang="it-IT" noProof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Mean-Max Game</a:t>
          </a:r>
          <a:endParaRPr lang="it-IT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7938E6-8DFA-40B7-B4C4-EACC6D85FC31}" type="parTrans" cxnId="{2986897A-7787-444F-B6C8-41F3823EF3C1}">
      <dgm:prSet/>
      <dgm:spPr/>
      <dgm:t>
        <a:bodyPr rtlCol="0"/>
        <a:lstStyle/>
        <a:p>
          <a:pPr rtl="0"/>
          <a:endParaRPr lang="en-US"/>
        </a:p>
      </dgm:t>
    </dgm:pt>
    <dgm:pt modelId="{C2176686-D23E-48EB-9D1B-1A1B46236638}" type="sibTrans" cxnId="{2986897A-7787-444F-B6C8-41F3823EF3C1}">
      <dgm:prSet/>
      <dgm:spPr/>
      <dgm:t>
        <a:bodyPr rtlCol="0"/>
        <a:lstStyle/>
        <a:p>
          <a:pPr rtl="0"/>
          <a:endParaRPr lang="en-US"/>
        </a:p>
      </dgm:t>
    </dgm:pt>
    <dgm:pt modelId="{23A0DE4A-FE92-496E-B335-3433CEFB74E9}">
      <dgm:prSet phldrT="[Text]"/>
      <dgm:spPr/>
      <dgm:t>
        <a:bodyPr rtlCol="0"/>
        <a:lstStyle/>
        <a:p>
          <a:pPr rtl="0"/>
          <a:r>
            <a:rPr lang="it-IT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8935D38-FEDC-4CD3-8002-43CB3944BEAF}" type="parTrans" cxnId="{67A03D8F-F327-4A9F-ABBC-1EB67EFD1ECB}">
      <dgm:prSet/>
      <dgm:spPr/>
      <dgm:t>
        <a:bodyPr rtlCol="0"/>
        <a:lstStyle/>
        <a:p>
          <a:pPr rtl="0"/>
          <a:endParaRPr lang="en-US"/>
        </a:p>
      </dgm:t>
    </dgm:pt>
    <dgm:pt modelId="{55DF926D-029A-4E18-95C4-77A5A37CAE40}" type="sibTrans" cxnId="{67A03D8F-F327-4A9F-ABBC-1EB67EFD1ECB}">
      <dgm:prSet/>
      <dgm:spPr/>
      <dgm:t>
        <a:bodyPr rtlCol="0"/>
        <a:lstStyle/>
        <a:p>
          <a:pPr rtl="0"/>
          <a:endParaRPr lang="en-US"/>
        </a:p>
      </dgm:t>
    </dgm:pt>
    <dgm:pt modelId="{97AFB725-9839-43BA-B026-0DD6AA03AD9C}">
      <dgm:prSet phldrT="[Text]"/>
      <dgm:spPr/>
      <dgm:t>
        <a:bodyPr rtlCol="0"/>
        <a:lstStyle/>
        <a:p>
          <a:pPr rtl="0"/>
          <a:r>
            <a:rPr lang="it-IT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C01022B-5039-457F-931E-79459E3C1DC4}" type="parTrans" cxnId="{97004F90-D1DB-4A84-A8AE-504DE1F07341}">
      <dgm:prSet/>
      <dgm:spPr/>
      <dgm:t>
        <a:bodyPr rtlCol="0"/>
        <a:lstStyle/>
        <a:p>
          <a:pPr rtl="0"/>
          <a:endParaRPr lang="en-US"/>
        </a:p>
      </dgm:t>
    </dgm:pt>
    <dgm:pt modelId="{D5C26250-A06D-4B41-BC14-92648809C21F}" type="sibTrans" cxnId="{97004F90-D1DB-4A84-A8AE-504DE1F07341}">
      <dgm:prSet/>
      <dgm:spPr/>
      <dgm:t>
        <a:bodyPr rtlCol="0"/>
        <a:lstStyle/>
        <a:p>
          <a:pPr rtl="0"/>
          <a:endParaRPr lang="en-US"/>
        </a:p>
      </dgm:t>
    </dgm:pt>
    <dgm:pt modelId="{B86124A4-14C7-49C7-A342-9B2C2B94980B}">
      <dgm:prSet phldrT="[Text]"/>
      <dgm:spPr/>
      <dgm:t>
        <a:bodyPr rtlCol="0"/>
        <a:lstStyle/>
        <a:p>
          <a:pPr rtl="0"/>
          <a:r>
            <a:rPr lang="it-IT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2F6F8FA-C3EE-485C-BFEC-A81570DC47D8}" type="parTrans" cxnId="{508A9F6A-C4F1-4147-A5F6-B89293B446E8}">
      <dgm:prSet/>
      <dgm:spPr/>
      <dgm:t>
        <a:bodyPr rtlCol="0"/>
        <a:lstStyle/>
        <a:p>
          <a:pPr rtl="0"/>
          <a:endParaRPr lang="en-US"/>
        </a:p>
      </dgm:t>
    </dgm:pt>
    <dgm:pt modelId="{1114C752-8188-4E63-BFFC-E4081ACE9882}" type="sibTrans" cxnId="{508A9F6A-C4F1-4147-A5F6-B89293B446E8}">
      <dgm:prSet/>
      <dgm:spPr/>
      <dgm:t>
        <a:bodyPr rtlCol="0"/>
        <a:lstStyle/>
        <a:p>
          <a:pPr rtl="0"/>
          <a:endParaRPr lang="en-US"/>
        </a:p>
      </dgm:t>
    </dgm:pt>
    <dgm:pt modelId="{A97FC57D-50D6-4D43-99C3-06D09820F122}">
      <dgm:prSet phldrT="[Text]"/>
      <dgm:spPr/>
      <dgm:t>
        <a:bodyPr rtlCol="0"/>
        <a:lstStyle/>
        <a:p>
          <a:pPr rtl="0"/>
          <a:r>
            <a:rPr lang="it-IT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DD877C7-E4D9-4A68-A305-5A7689D3DBE7}" type="parTrans" cxnId="{D286A548-6BB0-4DED-9FB5-D87042DDBE0A}">
      <dgm:prSet/>
      <dgm:spPr/>
      <dgm:t>
        <a:bodyPr rtlCol="0"/>
        <a:lstStyle/>
        <a:p>
          <a:pPr rtl="0"/>
          <a:endParaRPr lang="en-US"/>
        </a:p>
      </dgm:t>
    </dgm:pt>
    <dgm:pt modelId="{C17BCABE-BEF2-4CC4-B037-B6B4866665CD}" type="sibTrans" cxnId="{D286A548-6BB0-4DED-9FB5-D87042DDBE0A}">
      <dgm:prSet/>
      <dgm:spPr/>
      <dgm:t>
        <a:bodyPr rtlCol="0"/>
        <a:lstStyle/>
        <a:p>
          <a:pPr rtl="0"/>
          <a:endParaRPr lang="en-US"/>
        </a:p>
      </dgm:t>
    </dgm:pt>
    <dgm:pt modelId="{B6E26FFC-9977-4BBC-BEC7-3D6B63754E52}">
      <dgm:prSet phldrT="[Text]"/>
      <dgm:spPr/>
      <dgm:t>
        <a:bodyPr rtlCol="0"/>
        <a:lstStyle/>
        <a:p>
          <a:pPr rtl="0"/>
          <a:r>
            <a:rPr lang="it-IT" noProof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Different</a:t>
          </a:r>
          <a:r>
            <a:rPr lang="it-IT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it-IT" noProof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Leagues</a:t>
          </a:r>
          <a:endParaRPr lang="it-IT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CEFBD89-2F4F-4B51-A98A-0F3C86494166}" type="parTrans" cxnId="{17E73148-9C08-4999-B21E-F3C5A0E3FC0C}">
      <dgm:prSet/>
      <dgm:spPr/>
      <dgm:t>
        <a:bodyPr rtlCol="0"/>
        <a:lstStyle/>
        <a:p>
          <a:pPr rtl="0"/>
          <a:endParaRPr lang="en-US"/>
        </a:p>
      </dgm:t>
    </dgm:pt>
    <dgm:pt modelId="{48634C00-2335-4923-9072-EB7482323D9C}" type="sibTrans" cxnId="{17E73148-9C08-4999-B21E-F3C5A0E3FC0C}">
      <dgm:prSet/>
      <dgm:spPr/>
      <dgm:t>
        <a:bodyPr rtlCol="0"/>
        <a:lstStyle/>
        <a:p>
          <a:pPr rtl="0"/>
          <a:endParaRPr lang="en-US"/>
        </a:p>
      </dgm:t>
    </dgm:pt>
    <dgm:pt modelId="{CBCC21F5-552F-4D39-812E-6FCD4A366F58}">
      <dgm:prSet phldrT="[Text]"/>
      <dgm:spPr/>
      <dgm:t>
        <a:bodyPr rtlCol="0"/>
        <a:lstStyle/>
        <a:p>
          <a:pPr rtl="0"/>
          <a:r>
            <a:rPr lang="it-IT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A973A1C-85F1-4969-A536-D29940229E2C}" type="parTrans" cxnId="{3C41F2E0-4620-40B4-9857-68872B278EFB}">
      <dgm:prSet/>
      <dgm:spPr/>
      <dgm:t>
        <a:bodyPr rtlCol="0"/>
        <a:lstStyle/>
        <a:p>
          <a:pPr rtl="0"/>
          <a:endParaRPr lang="en-US"/>
        </a:p>
      </dgm:t>
    </dgm:pt>
    <dgm:pt modelId="{3640B940-6901-481F-ADF7-6B77DEEED764}" type="sibTrans" cxnId="{3C41F2E0-4620-40B4-9857-68872B278EFB}">
      <dgm:prSet/>
      <dgm:spPr/>
      <dgm:t>
        <a:bodyPr rtlCol="0"/>
        <a:lstStyle/>
        <a:p>
          <a:pPr rtl="0"/>
          <a:endParaRPr lang="en-US"/>
        </a:p>
      </dgm:t>
    </dgm:pt>
    <dgm:pt modelId="{62831651-7C26-466C-BAA4-31EA8D14E47A}">
      <dgm:prSet phldrT="[Text]"/>
      <dgm:spPr/>
      <dgm:t>
        <a:bodyPr rtlCol="0"/>
        <a:lstStyle/>
        <a:p>
          <a:pPr rtl="0"/>
          <a:r>
            <a:rPr lang="it-IT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F3EB6E4-07A5-4199-9C2F-8B91F53579FE}" type="parTrans" cxnId="{59DDA576-1BA9-49E8-9D1D-361FF667A19A}">
      <dgm:prSet/>
      <dgm:spPr/>
      <dgm:t>
        <a:bodyPr rtlCol="0"/>
        <a:lstStyle/>
        <a:p>
          <a:pPr rtl="0"/>
          <a:endParaRPr lang="en-US"/>
        </a:p>
      </dgm:t>
    </dgm:pt>
    <dgm:pt modelId="{0D19FA60-5F9C-420B-AD2F-A0656A7F0783}" type="sibTrans" cxnId="{59DDA576-1BA9-49E8-9D1D-361FF667A19A}">
      <dgm:prSet/>
      <dgm:spPr/>
      <dgm:t>
        <a:bodyPr rtlCol="0"/>
        <a:lstStyle/>
        <a:p>
          <a:pPr rtl="0"/>
          <a:endParaRPr lang="en-US"/>
        </a:p>
      </dgm:t>
    </dgm:pt>
    <dgm:pt modelId="{44B2544A-D122-4B95-A36C-B03D9E272B48}">
      <dgm:prSet phldrT="[Text]"/>
      <dgm:spPr/>
      <dgm:t>
        <a:bodyPr rtlCol="0"/>
        <a:lstStyle/>
        <a:p>
          <a:pPr rtl="0"/>
          <a:r>
            <a:rPr lang="it-IT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EE40E78-C1B8-4A87-A668-53AD816CED24}" type="parTrans" cxnId="{F89EA6DF-D106-435E-9337-D23286A767A6}">
      <dgm:prSet/>
      <dgm:spPr/>
      <dgm:t>
        <a:bodyPr rtlCol="0"/>
        <a:lstStyle/>
        <a:p>
          <a:pPr rtl="0"/>
          <a:endParaRPr lang="en-US"/>
        </a:p>
      </dgm:t>
    </dgm:pt>
    <dgm:pt modelId="{F32DECE0-DC7F-4DCF-A10D-96A117A49197}" type="sibTrans" cxnId="{F89EA6DF-D106-435E-9337-D23286A767A6}">
      <dgm:prSet/>
      <dgm:spPr/>
      <dgm:t>
        <a:bodyPr rtlCol="0"/>
        <a:lstStyle/>
        <a:p>
          <a:pPr rtl="0"/>
          <a:endParaRPr lang="en-US"/>
        </a:p>
      </dgm:t>
    </dgm:pt>
    <dgm:pt modelId="{6D0E5D9F-7263-4526-A227-51301233F549}">
      <dgm:prSet phldrT="[Text]"/>
      <dgm:spPr/>
      <dgm:t>
        <a:bodyPr rtlCol="0"/>
        <a:lstStyle/>
        <a:p>
          <a:pPr rtl="0"/>
          <a:r>
            <a:rPr lang="it-IT" noProof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Strategy</a:t>
          </a:r>
          <a:endParaRPr lang="it-IT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3416D07-25F8-426C-BC65-639E6BCF4D6D}" type="parTrans" cxnId="{C8C462C6-33A3-4E8B-91FE-36DBE92F1C4A}">
      <dgm:prSet/>
      <dgm:spPr/>
      <dgm:t>
        <a:bodyPr rtlCol="0"/>
        <a:lstStyle/>
        <a:p>
          <a:pPr rtl="0"/>
          <a:endParaRPr lang="en-US"/>
        </a:p>
      </dgm:t>
    </dgm:pt>
    <dgm:pt modelId="{DE289E29-1989-4D8E-8AA6-F030105B3F13}" type="sibTrans" cxnId="{C8C462C6-33A3-4E8B-91FE-36DBE92F1C4A}">
      <dgm:prSet/>
      <dgm:spPr/>
      <dgm:t>
        <a:bodyPr rtlCol="0"/>
        <a:lstStyle/>
        <a:p>
          <a:pPr rtl="0"/>
          <a:endParaRPr lang="en-US"/>
        </a:p>
      </dgm:t>
    </dgm:pt>
    <dgm:pt modelId="{F3256203-D9D1-492A-B801-68C1A32486F0}">
      <dgm:prSet phldrT="[Text]"/>
      <dgm:spPr/>
      <dgm:t>
        <a:bodyPr rtlCol="0"/>
        <a:lstStyle/>
        <a:p>
          <a:pPr rtl="0"/>
          <a:r>
            <a:rPr lang="it-IT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9A20291-2E30-4C14-BB7D-DC095A20ECB6}" type="parTrans" cxnId="{1B8E71B0-2D3A-4AB0-8843-CFDACEDC3198}">
      <dgm:prSet/>
      <dgm:spPr/>
      <dgm:t>
        <a:bodyPr rtlCol="0"/>
        <a:lstStyle/>
        <a:p>
          <a:pPr rtl="0"/>
          <a:endParaRPr lang="en-US"/>
        </a:p>
      </dgm:t>
    </dgm:pt>
    <dgm:pt modelId="{6C9440D0-8847-40C0-98BC-2B5EA5745C3A}" type="sibTrans" cxnId="{1B8E71B0-2D3A-4AB0-8843-CFDACEDC3198}">
      <dgm:prSet/>
      <dgm:spPr/>
      <dgm:t>
        <a:bodyPr rtlCol="0"/>
        <a:lstStyle/>
        <a:p>
          <a:pPr rtl="0"/>
          <a:endParaRPr lang="en-US"/>
        </a:p>
      </dgm:t>
    </dgm:pt>
    <dgm:pt modelId="{357008B7-F3FD-489F-A410-81C9A9EFE4DA}">
      <dgm:prSet phldrT="[Text]"/>
      <dgm:spPr/>
      <dgm:t>
        <a:bodyPr rtlCol="0"/>
        <a:lstStyle/>
        <a:p>
          <a:pPr rtl="0"/>
          <a:r>
            <a:rPr lang="it-IT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D5EFE54-4C6D-4A88-939B-CE66C6668425}" type="parTrans" cxnId="{8910F93B-7180-4A52-9856-879D102D33F8}">
      <dgm:prSet/>
      <dgm:spPr/>
      <dgm:t>
        <a:bodyPr rtlCol="0"/>
        <a:lstStyle/>
        <a:p>
          <a:pPr rtl="0"/>
          <a:endParaRPr lang="en-US"/>
        </a:p>
      </dgm:t>
    </dgm:pt>
    <dgm:pt modelId="{87BC108C-4915-4A4B-8565-E4BD28BA3C35}" type="sibTrans" cxnId="{8910F93B-7180-4A52-9856-879D102D33F8}">
      <dgm:prSet/>
      <dgm:spPr/>
      <dgm:t>
        <a:bodyPr rtlCol="0"/>
        <a:lstStyle/>
        <a:p>
          <a:pPr rtl="0"/>
          <a:endParaRPr lang="en-US"/>
        </a:p>
      </dgm:t>
    </dgm:pt>
    <dgm:pt modelId="{E5E95E82-EF79-43CA-AA86-43B0E1CBCD3F}">
      <dgm:prSet phldrT="[Text]"/>
      <dgm:spPr/>
      <dgm:t>
        <a:bodyPr rtlCol="0"/>
        <a:lstStyle/>
        <a:p>
          <a:pPr rtl="0"/>
          <a:r>
            <a:rPr lang="it-IT" noProof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Conclusion</a:t>
          </a:r>
          <a:endParaRPr lang="it-IT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D76A3AE-1B6C-45A0-8E84-63160283749F}" type="parTrans" cxnId="{A76240AD-13F6-40C0-BD9B-102D5EC0AE51}">
      <dgm:prSet/>
      <dgm:spPr/>
      <dgm:t>
        <a:bodyPr rtlCol="0"/>
        <a:lstStyle/>
        <a:p>
          <a:pPr rtl="0"/>
          <a:endParaRPr lang="en-US"/>
        </a:p>
      </dgm:t>
    </dgm:pt>
    <dgm:pt modelId="{BF76010C-5523-4E13-B3E7-886DCE6AEBD4}" type="sibTrans" cxnId="{A76240AD-13F6-40C0-BD9B-102D5EC0AE51}">
      <dgm:prSet/>
      <dgm:spPr/>
      <dgm:t>
        <a:bodyPr rtlCol="0"/>
        <a:lstStyle/>
        <a:p>
          <a:pPr rtl="0"/>
          <a:endParaRPr lang="en-US"/>
        </a:p>
      </dgm:t>
    </dgm:pt>
    <dgm:pt modelId="{A81358E0-3DE7-41AD-A28C-ABB22548B1F6}">
      <dgm:prSet phldrT="[Text]"/>
      <dgm:spPr/>
      <dgm:t>
        <a:bodyPr rtlCol="0"/>
        <a:lstStyle/>
        <a:p>
          <a:pPr rtl="0"/>
          <a:r>
            <a:rPr lang="it-IT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2E0B94-6EA9-4797-B705-959D7B185F91}" type="parTrans" cxnId="{FB8541C0-3895-4553-A4C7-34B81A3C4A0B}">
      <dgm:prSet/>
      <dgm:spPr/>
      <dgm:t>
        <a:bodyPr rtlCol="0"/>
        <a:lstStyle/>
        <a:p>
          <a:pPr rtl="0"/>
          <a:endParaRPr lang="en-US"/>
        </a:p>
      </dgm:t>
    </dgm:pt>
    <dgm:pt modelId="{77756FBB-BF6C-4D78-803E-BCC851F1DA03}" type="sibTrans" cxnId="{FB8541C0-3895-4553-A4C7-34B81A3C4A0B}">
      <dgm:prSet/>
      <dgm:spPr/>
      <dgm:t>
        <a:bodyPr rtlCol="0"/>
        <a:lstStyle/>
        <a:p>
          <a:pPr rtl="0"/>
          <a:endParaRPr lang="en-US"/>
        </a:p>
      </dgm:t>
    </dgm:pt>
    <dgm:pt modelId="{37A7C994-CC74-44DD-8777-ED6736B35821}">
      <dgm:prSet phldrT="[Text]"/>
      <dgm:spPr/>
      <dgm:t>
        <a:bodyPr rtlCol="0"/>
        <a:lstStyle/>
        <a:p>
          <a:pPr rtl="0"/>
          <a:r>
            <a:rPr lang="it-IT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3F017E7-7E3C-4E2C-9CEF-B07099F38801}" type="parTrans" cxnId="{1C5CE732-A00F-4C06-A1A8-B209BC6B496D}">
      <dgm:prSet/>
      <dgm:spPr/>
      <dgm:t>
        <a:bodyPr rtlCol="0"/>
        <a:lstStyle/>
        <a:p>
          <a:pPr rtl="0"/>
          <a:endParaRPr lang="en-US"/>
        </a:p>
      </dgm:t>
    </dgm:pt>
    <dgm:pt modelId="{118572A4-3B5E-487E-8015-6A319369077F}" type="sibTrans" cxnId="{1C5CE732-A00F-4C06-A1A8-B209BC6B496D}">
      <dgm:prSet/>
      <dgm:spPr/>
      <dgm:t>
        <a:bodyPr rtlCol="0"/>
        <a:lstStyle/>
        <a:p>
          <a:pPr rtl="0"/>
          <a:endParaRPr lang="en-US"/>
        </a:p>
      </dgm:t>
    </dgm:pt>
    <dgm:pt modelId="{D299CFF5-E64D-44F6-8B8F-82C82E0F6CC7}" type="pres">
      <dgm:prSet presAssocID="{CF9055CF-8DEB-4A02-949A-DE72B6AC5D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053AA96B-76C3-49B4-A63C-62CF42BB0FEE}" type="pres">
      <dgm:prSet presAssocID="{082E8A29-955A-4C7C-A174-3E9DCD4DC89B}" presName="composite" presStyleCnt="0"/>
      <dgm:spPr/>
      <dgm:t>
        <a:bodyPr/>
        <a:lstStyle/>
        <a:p>
          <a:endParaRPr lang="it-IT"/>
        </a:p>
      </dgm:t>
    </dgm:pt>
    <dgm:pt modelId="{46F84F70-9597-4174-8D77-759535906429}" type="pres">
      <dgm:prSet presAssocID="{082E8A29-955A-4C7C-A174-3E9DCD4DC89B}" presName="rect1" presStyleLbl="tr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DF0CFF7-FA5C-4BB7-BF5F-A632F55B0A8F}" type="pres">
      <dgm:prSet presAssocID="{082E8A29-955A-4C7C-A174-3E9DCD4DC89B}" presName="rect2" presStyleLbl="fgImgPlace1" presStyleIdx="0" presStyleCnt="4"/>
      <dgm:spPr/>
      <dgm:t>
        <a:bodyPr/>
        <a:lstStyle/>
        <a:p>
          <a:endParaRPr lang="it-IT"/>
        </a:p>
      </dgm:t>
    </dgm:pt>
    <dgm:pt modelId="{8081A5E5-89CD-46BD-8B28-F537602716F2}" type="pres">
      <dgm:prSet presAssocID="{C2176686-D23E-48EB-9D1B-1A1B46236638}" presName="sibTrans" presStyleCnt="0"/>
      <dgm:spPr/>
      <dgm:t>
        <a:bodyPr/>
        <a:lstStyle/>
        <a:p>
          <a:endParaRPr lang="it-IT"/>
        </a:p>
      </dgm:t>
    </dgm:pt>
    <dgm:pt modelId="{AC9C5A52-770B-4A76-9D6E-7156E10C536F}" type="pres">
      <dgm:prSet presAssocID="{B6E26FFC-9977-4BBC-BEC7-3D6B63754E52}" presName="composite" presStyleCnt="0"/>
      <dgm:spPr/>
      <dgm:t>
        <a:bodyPr/>
        <a:lstStyle/>
        <a:p>
          <a:endParaRPr lang="it-IT"/>
        </a:p>
      </dgm:t>
    </dgm:pt>
    <dgm:pt modelId="{1CB0FC32-5534-43A4-8D7F-DF091A9313DE}" type="pres">
      <dgm:prSet presAssocID="{B6E26FFC-9977-4BBC-BEC7-3D6B63754E52}" presName="rect1" presStyleLbl="tr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7993905-FC27-426F-A1EE-32FF8A5488BF}" type="pres">
      <dgm:prSet presAssocID="{B6E26FFC-9977-4BBC-BEC7-3D6B63754E52}" presName="rect2" presStyleLbl="fgImgPlace1" presStyleIdx="1" presStyleCnt="4"/>
      <dgm:spPr/>
      <dgm:t>
        <a:bodyPr/>
        <a:lstStyle/>
        <a:p>
          <a:endParaRPr lang="it-IT"/>
        </a:p>
      </dgm:t>
    </dgm:pt>
    <dgm:pt modelId="{D17EFE81-3880-44F0-BF9A-1771C181A0D4}" type="pres">
      <dgm:prSet presAssocID="{48634C00-2335-4923-9072-EB7482323D9C}" presName="sibTrans" presStyleCnt="0"/>
      <dgm:spPr/>
      <dgm:t>
        <a:bodyPr/>
        <a:lstStyle/>
        <a:p>
          <a:endParaRPr lang="it-IT"/>
        </a:p>
      </dgm:t>
    </dgm:pt>
    <dgm:pt modelId="{6726A930-25ED-49F8-9AD6-19A791E80A82}" type="pres">
      <dgm:prSet presAssocID="{6D0E5D9F-7263-4526-A227-51301233F549}" presName="composite" presStyleCnt="0"/>
      <dgm:spPr/>
      <dgm:t>
        <a:bodyPr/>
        <a:lstStyle/>
        <a:p>
          <a:endParaRPr lang="it-IT"/>
        </a:p>
      </dgm:t>
    </dgm:pt>
    <dgm:pt modelId="{601F0FAA-D803-4994-BCBB-11C80DCD676E}" type="pres">
      <dgm:prSet presAssocID="{6D0E5D9F-7263-4526-A227-51301233F549}" presName="rect1" presStyleLbl="tr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E839CB6-E987-4418-A8D0-33020E08273B}" type="pres">
      <dgm:prSet presAssocID="{6D0E5D9F-7263-4526-A227-51301233F549}" presName="rect2" presStyleLbl="fgImgPlace1" presStyleIdx="2" presStyleCnt="4"/>
      <dgm:spPr/>
      <dgm:t>
        <a:bodyPr/>
        <a:lstStyle/>
        <a:p>
          <a:endParaRPr lang="it-IT"/>
        </a:p>
      </dgm:t>
    </dgm:pt>
    <dgm:pt modelId="{A9471BB5-A6EF-4559-AC5D-69C56322CC92}" type="pres">
      <dgm:prSet presAssocID="{DE289E29-1989-4D8E-8AA6-F030105B3F13}" presName="sibTrans" presStyleCnt="0"/>
      <dgm:spPr/>
      <dgm:t>
        <a:bodyPr/>
        <a:lstStyle/>
        <a:p>
          <a:endParaRPr lang="it-IT"/>
        </a:p>
      </dgm:t>
    </dgm:pt>
    <dgm:pt modelId="{352D1358-8338-499D-B78E-02C3DC247D78}" type="pres">
      <dgm:prSet presAssocID="{E5E95E82-EF79-43CA-AA86-43B0E1CBCD3F}" presName="composite" presStyleCnt="0"/>
      <dgm:spPr/>
      <dgm:t>
        <a:bodyPr/>
        <a:lstStyle/>
        <a:p>
          <a:endParaRPr lang="it-IT"/>
        </a:p>
      </dgm:t>
    </dgm:pt>
    <dgm:pt modelId="{E636D6A4-0E84-4D06-A464-81AE1497D613}" type="pres">
      <dgm:prSet presAssocID="{E5E95E82-EF79-43CA-AA86-43B0E1CBCD3F}" presName="rect1" presStyleLbl="tr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2597248-A0D7-4DB0-968D-D8F681AB9F8A}" type="pres">
      <dgm:prSet presAssocID="{E5E95E82-EF79-43CA-AA86-43B0E1CBCD3F}" presName="rect2" presStyleLbl="fgImgPlace1" presStyleIdx="3" presStyleCnt="4"/>
      <dgm:spPr/>
      <dgm:t>
        <a:bodyPr/>
        <a:lstStyle/>
        <a:p>
          <a:endParaRPr lang="it-IT"/>
        </a:p>
      </dgm:t>
    </dgm:pt>
  </dgm:ptLst>
  <dgm:cxnLst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7258B3F7-A2F2-4CEA-94C8-A00FD3592159}" type="presOf" srcId="{CF9055CF-8DEB-4A02-949A-DE72B6AC5D37}" destId="{D299CFF5-E64D-44F6-8B8F-82C82E0F6CC7}" srcOrd="0" destOrd="0" presId="urn:microsoft.com/office/officeart/2008/layout/PictureStrips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8910F93B-7180-4A52-9856-879D102D33F8}" srcId="{6D0E5D9F-7263-4526-A227-51301233F549}" destId="{357008B7-F3FD-489F-A410-81C9A9EFE4DA}" srcOrd="1" destOrd="0" parTransId="{ED5EFE54-4C6D-4A88-939B-CE66C6668425}" sibTransId="{87BC108C-4915-4A4B-8565-E4BD28BA3C35}"/>
    <dgm:cxn modelId="{D286A548-6BB0-4DED-9FB5-D87042DDBE0A}" srcId="{082E8A29-955A-4C7C-A174-3E9DCD4DC89B}" destId="{A97FC57D-50D6-4D43-99C3-06D09820F122}" srcOrd="3" destOrd="0" parTransId="{5DD877C7-E4D9-4A68-A305-5A7689D3DBE7}" sibTransId="{C17BCABE-BEF2-4CC4-B037-B6B4866665CD}"/>
    <dgm:cxn modelId="{79486E7A-5759-4546-9B0D-5BA206257826}" type="presOf" srcId="{A97FC57D-50D6-4D43-99C3-06D09820F122}" destId="{46F84F70-9597-4174-8D77-759535906429}" srcOrd="0" destOrd="4" presId="urn:microsoft.com/office/officeart/2008/layout/PictureStrips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0FE9616F-DB4A-4260-96D9-55B04AB5DBBF}" type="presOf" srcId="{357008B7-F3FD-489F-A410-81C9A9EFE4DA}" destId="{601F0FAA-D803-4994-BCBB-11C80DCD676E}" srcOrd="0" destOrd="2" presId="urn:microsoft.com/office/officeart/2008/layout/PictureStrips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711B4064-ACDC-418C-82C2-927662CD1123}" type="presOf" srcId="{97AFB725-9839-43BA-B026-0DD6AA03AD9C}" destId="{46F84F70-9597-4174-8D77-759535906429}" srcOrd="0" destOrd="2" presId="urn:microsoft.com/office/officeart/2008/layout/PictureStrips"/>
    <dgm:cxn modelId="{1C5CE732-A00F-4C06-A1A8-B209BC6B496D}" srcId="{E5E95E82-EF79-43CA-AA86-43B0E1CBCD3F}" destId="{37A7C994-CC74-44DD-8777-ED6736B35821}" srcOrd="1" destOrd="0" parTransId="{03F017E7-7E3C-4E2C-9CEF-B07099F38801}" sibTransId="{118572A4-3B5E-487E-8015-6A319369077F}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E3BB1A4D-138B-4C9F-92EF-202E33053E8D}" type="presOf" srcId="{082E8A29-955A-4C7C-A174-3E9DCD4DC89B}" destId="{46F84F70-9597-4174-8D77-759535906429}" srcOrd="0" destOrd="0" presId="urn:microsoft.com/office/officeart/2008/layout/PictureStrips"/>
    <dgm:cxn modelId="{872A9722-75A9-4483-820B-8E33A9C310CA}" type="presOf" srcId="{E5E95E82-EF79-43CA-AA86-43B0E1CBCD3F}" destId="{E636D6A4-0E84-4D06-A464-81AE1497D613}" srcOrd="0" destOrd="0" presId="urn:microsoft.com/office/officeart/2008/layout/PictureStrips"/>
    <dgm:cxn modelId="{E55110F7-7FC0-4E87-AF31-EF72F0865F36}" type="presOf" srcId="{B86124A4-14C7-49C7-A342-9B2C2B94980B}" destId="{46F84F70-9597-4174-8D77-759535906429}" srcOrd="0" destOrd="3" presId="urn:microsoft.com/office/officeart/2008/layout/PictureStrips"/>
    <dgm:cxn modelId="{1BBF9FE2-87CA-4724-9396-0D1E1F6FF7E5}" type="presOf" srcId="{A81358E0-3DE7-41AD-A28C-ABB22548B1F6}" destId="{E636D6A4-0E84-4D06-A464-81AE1497D613}" srcOrd="0" destOrd="1" presId="urn:microsoft.com/office/officeart/2008/layout/PictureStrips"/>
    <dgm:cxn modelId="{8859B461-D94E-4CD9-BD84-B6C92C6A01DD}" type="presOf" srcId="{6D0E5D9F-7263-4526-A227-51301233F549}" destId="{601F0FAA-D803-4994-BCBB-11C80DCD676E}" srcOrd="0" destOrd="0" presId="urn:microsoft.com/office/officeart/2008/layout/PictureStrips"/>
    <dgm:cxn modelId="{508A9F6A-C4F1-4147-A5F6-B89293B446E8}" srcId="{082E8A29-955A-4C7C-A174-3E9DCD4DC89B}" destId="{B86124A4-14C7-49C7-A342-9B2C2B94980B}" srcOrd="2" destOrd="0" parTransId="{B2F6F8FA-C3EE-485C-BFEC-A81570DC47D8}" sibTransId="{1114C752-8188-4E63-BFFC-E4081ACE9882}"/>
    <dgm:cxn modelId="{97004F90-D1DB-4A84-A8AE-504DE1F07341}" srcId="{082E8A29-955A-4C7C-A174-3E9DCD4DC89B}" destId="{97AFB725-9839-43BA-B026-0DD6AA03AD9C}" srcOrd="1" destOrd="0" parTransId="{CC01022B-5039-457F-931E-79459E3C1DC4}" sibTransId="{D5C26250-A06D-4B41-BC14-92648809C21F}"/>
    <dgm:cxn modelId="{DC4A0484-EB8E-47B0-A699-34C3B4DBD7E0}" type="presOf" srcId="{37A7C994-CC74-44DD-8777-ED6736B35821}" destId="{E636D6A4-0E84-4D06-A464-81AE1497D613}" srcOrd="0" destOrd="2" presId="urn:microsoft.com/office/officeart/2008/layout/PictureStrips"/>
    <dgm:cxn modelId="{756EEE73-EB15-49D3-B7A5-762D53EC296F}" type="presOf" srcId="{44B2544A-D122-4B95-A36C-B03D9E272B48}" destId="{1CB0FC32-5534-43A4-8D7F-DF091A9313DE}" srcOrd="0" destOrd="3" presId="urn:microsoft.com/office/officeart/2008/layout/PictureStrips"/>
    <dgm:cxn modelId="{8B7AE64B-4299-4D56-A477-1A7951839AE0}" type="presOf" srcId="{23A0DE4A-FE92-496E-B335-3433CEFB74E9}" destId="{46F84F70-9597-4174-8D77-759535906429}" srcOrd="0" destOrd="1" presId="urn:microsoft.com/office/officeart/2008/layout/PictureStrips"/>
    <dgm:cxn modelId="{90FA6B0C-9C3A-4D96-AA56-877D0A3EE6CD}" type="presOf" srcId="{B6E26FFC-9977-4BBC-BEC7-3D6B63754E52}" destId="{1CB0FC32-5534-43A4-8D7F-DF091A9313DE}" srcOrd="0" destOrd="0" presId="urn:microsoft.com/office/officeart/2008/layout/PictureStrips"/>
    <dgm:cxn modelId="{FB8541C0-3895-4553-A4C7-34B81A3C4A0B}" srcId="{E5E95E82-EF79-43CA-AA86-43B0E1CBCD3F}" destId="{A81358E0-3DE7-41AD-A28C-ABB22548B1F6}" srcOrd="0" destOrd="0" parTransId="{262E0B94-6EA9-4797-B705-959D7B185F91}" sibTransId="{77756FBB-BF6C-4D78-803E-BCC851F1DA03}"/>
    <dgm:cxn modelId="{C59561AF-B2B1-44DD-A3D6-83163DD17422}" type="presOf" srcId="{62831651-7C26-466C-BAA4-31EA8D14E47A}" destId="{1CB0FC32-5534-43A4-8D7F-DF091A9313DE}" srcOrd="0" destOrd="2" presId="urn:microsoft.com/office/officeart/2008/layout/PictureStrips"/>
    <dgm:cxn modelId="{B572936A-7A59-4D1E-8E57-F1D05695BAC7}" type="presOf" srcId="{CBCC21F5-552F-4D39-812E-6FCD4A366F58}" destId="{1CB0FC32-5534-43A4-8D7F-DF091A9313DE}" srcOrd="0" destOrd="1" presId="urn:microsoft.com/office/officeart/2008/layout/PictureStrips"/>
    <dgm:cxn modelId="{4106F262-644B-473C-B7DA-A8F549E4F5CF}" type="presOf" srcId="{F3256203-D9D1-492A-B801-68C1A32486F0}" destId="{601F0FAA-D803-4994-BCBB-11C80DCD676E}" srcOrd="0" destOrd="1" presId="urn:microsoft.com/office/officeart/2008/layout/PictureStrips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4574AB5F-FD38-4083-9928-AC46E4731D7C}" type="presParOf" srcId="{D299CFF5-E64D-44F6-8B8F-82C82E0F6CC7}" destId="{053AA96B-76C3-49B4-A63C-62CF42BB0FEE}" srcOrd="0" destOrd="0" presId="urn:microsoft.com/office/officeart/2008/layout/PictureStrips"/>
    <dgm:cxn modelId="{FBE6AEF3-81A4-46B4-A0F9-DB5666688AF9}" type="presParOf" srcId="{053AA96B-76C3-49B4-A63C-62CF42BB0FEE}" destId="{46F84F70-9597-4174-8D77-759535906429}" srcOrd="0" destOrd="0" presId="urn:microsoft.com/office/officeart/2008/layout/PictureStrips"/>
    <dgm:cxn modelId="{51DE676C-D68F-49F1-985F-E9C8F4643FBC}" type="presParOf" srcId="{053AA96B-76C3-49B4-A63C-62CF42BB0FEE}" destId="{7DF0CFF7-FA5C-4BB7-BF5F-A632F55B0A8F}" srcOrd="1" destOrd="0" presId="urn:microsoft.com/office/officeart/2008/layout/PictureStrips"/>
    <dgm:cxn modelId="{757BA716-613E-4DF0-9A71-D96F25869797}" type="presParOf" srcId="{D299CFF5-E64D-44F6-8B8F-82C82E0F6CC7}" destId="{8081A5E5-89CD-46BD-8B28-F537602716F2}" srcOrd="1" destOrd="0" presId="urn:microsoft.com/office/officeart/2008/layout/PictureStrips"/>
    <dgm:cxn modelId="{5020A1D2-A212-437B-93A1-8A63FE2CC6EF}" type="presParOf" srcId="{D299CFF5-E64D-44F6-8B8F-82C82E0F6CC7}" destId="{AC9C5A52-770B-4A76-9D6E-7156E10C536F}" srcOrd="2" destOrd="0" presId="urn:microsoft.com/office/officeart/2008/layout/PictureStrips"/>
    <dgm:cxn modelId="{7D1717B1-BC7D-4ECE-B22C-0AD05BC726FD}" type="presParOf" srcId="{AC9C5A52-770B-4A76-9D6E-7156E10C536F}" destId="{1CB0FC32-5534-43A4-8D7F-DF091A9313DE}" srcOrd="0" destOrd="0" presId="urn:microsoft.com/office/officeart/2008/layout/PictureStrips"/>
    <dgm:cxn modelId="{345C93F9-F718-42DC-BBFC-98F791330796}" type="presParOf" srcId="{AC9C5A52-770B-4A76-9D6E-7156E10C536F}" destId="{E7993905-FC27-426F-A1EE-32FF8A5488BF}" srcOrd="1" destOrd="0" presId="urn:microsoft.com/office/officeart/2008/layout/PictureStrips"/>
    <dgm:cxn modelId="{EDA3CA54-22A0-4C31-B75C-D788CD0BF920}" type="presParOf" srcId="{D299CFF5-E64D-44F6-8B8F-82C82E0F6CC7}" destId="{D17EFE81-3880-44F0-BF9A-1771C181A0D4}" srcOrd="3" destOrd="0" presId="urn:microsoft.com/office/officeart/2008/layout/PictureStrips"/>
    <dgm:cxn modelId="{72F83209-3316-4EB1-AD24-C8777A106945}" type="presParOf" srcId="{D299CFF5-E64D-44F6-8B8F-82C82E0F6CC7}" destId="{6726A930-25ED-49F8-9AD6-19A791E80A82}" srcOrd="4" destOrd="0" presId="urn:microsoft.com/office/officeart/2008/layout/PictureStrips"/>
    <dgm:cxn modelId="{9A73B30B-AF27-42A1-B3B0-B144441B2355}" type="presParOf" srcId="{6726A930-25ED-49F8-9AD6-19A791E80A82}" destId="{601F0FAA-D803-4994-BCBB-11C80DCD676E}" srcOrd="0" destOrd="0" presId="urn:microsoft.com/office/officeart/2008/layout/PictureStrips"/>
    <dgm:cxn modelId="{685A57FD-1AB0-4B5F-B90B-BD1019659A23}" type="presParOf" srcId="{6726A930-25ED-49F8-9AD6-19A791E80A82}" destId="{EE839CB6-E987-4418-A8D0-33020E08273B}" srcOrd="1" destOrd="0" presId="urn:microsoft.com/office/officeart/2008/layout/PictureStrips"/>
    <dgm:cxn modelId="{9F70ABEE-B048-4FD4-B5C1-4D3B4428D8E6}" type="presParOf" srcId="{D299CFF5-E64D-44F6-8B8F-82C82E0F6CC7}" destId="{A9471BB5-A6EF-4559-AC5D-69C56322CC92}" srcOrd="5" destOrd="0" presId="urn:microsoft.com/office/officeart/2008/layout/PictureStrips"/>
    <dgm:cxn modelId="{A42D7727-4FEE-4030-8FE3-9D731B3113D6}" type="presParOf" srcId="{D299CFF5-E64D-44F6-8B8F-82C82E0F6CC7}" destId="{352D1358-8338-499D-B78E-02C3DC247D78}" srcOrd="6" destOrd="0" presId="urn:microsoft.com/office/officeart/2008/layout/PictureStrips"/>
    <dgm:cxn modelId="{E81F8B93-2B24-4D1C-B4E8-27F12CD041B7}" type="presParOf" srcId="{352D1358-8338-499D-B78E-02C3DC247D78}" destId="{E636D6A4-0E84-4D06-A464-81AE1497D613}" srcOrd="0" destOrd="0" presId="urn:microsoft.com/office/officeart/2008/layout/PictureStrips"/>
    <dgm:cxn modelId="{500E8E50-CA07-4A78-8DEF-C3BF45D1A57E}" type="presParOf" srcId="{352D1358-8338-499D-B78E-02C3DC247D78}" destId="{02597248-A0D7-4DB0-968D-D8F681AB9F8A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5/8/layout/hList6" loCatId="list" qsTypeId="urn:microsoft.com/office/officeart/2005/8/quickstyle/simple5" qsCatId="simple" csTypeId="urn:microsoft.com/office/officeart/2005/8/colors/accent1_3" csCatId="accent1" phldr="1"/>
      <dgm:spPr/>
      <dgm:t>
        <a:bodyPr rtlCol="0"/>
        <a:lstStyle/>
        <a:p>
          <a:pPr rtl="0"/>
          <a:endParaRPr lang="en-US"/>
        </a:p>
      </dgm:t>
    </dgm:pt>
    <dgm:pt modelId="{082E8A29-955A-4C7C-A174-3E9DCD4DC89B}">
      <dgm:prSet phldrT="[Text]"/>
      <dgm:spPr/>
      <dgm:t>
        <a:bodyPr rtlCol="0"/>
        <a:lstStyle/>
        <a:p>
          <a:pPr rtl="0"/>
          <a:r>
            <a:rPr lang="it-IT" noProof="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Wood3</a:t>
          </a:r>
          <a:endParaRPr lang="it-IT" noProof="0" dirty="0">
            <a:solidFill>
              <a:schemeClr val="accent2">
                <a:lumMod val="7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7938E6-8DFA-40B7-B4C4-EACC6D85FC31}" type="parTrans" cxnId="{2986897A-7787-444F-B6C8-41F3823EF3C1}">
      <dgm:prSet/>
      <dgm:spPr/>
      <dgm:t>
        <a:bodyPr rtlCol="0"/>
        <a:lstStyle/>
        <a:p>
          <a:pPr rtl="0"/>
          <a:endParaRPr lang="en-US"/>
        </a:p>
      </dgm:t>
    </dgm:pt>
    <dgm:pt modelId="{C2176686-D23E-48EB-9D1B-1A1B46236638}" type="sibTrans" cxnId="{2986897A-7787-444F-B6C8-41F3823EF3C1}">
      <dgm:prSet/>
      <dgm:spPr/>
      <dgm:t>
        <a:bodyPr rtlCol="0"/>
        <a:lstStyle/>
        <a:p>
          <a:pPr rtl="0"/>
          <a:endParaRPr lang="en-US"/>
        </a:p>
      </dgm:t>
    </dgm:pt>
    <dgm:pt modelId="{23A0DE4A-FE92-496E-B335-3433CEFB74E9}">
      <dgm:prSet phldrT="[Text]"/>
      <dgm:spPr/>
      <dgm:t>
        <a:bodyPr rtlCol="0"/>
        <a:lstStyle/>
        <a:p>
          <a:pPr rtl="0"/>
          <a:r>
            <a:rPr lang="it-IT" noProof="0" dirty="0" smtClean="0">
              <a:solidFill>
                <a:schemeClr val="bg1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noProof="0" dirty="0">
            <a:solidFill>
              <a:schemeClr val="bg1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8935D38-FEDC-4CD3-8002-43CB3944BEAF}" type="parTrans" cxnId="{67A03D8F-F327-4A9F-ABBC-1EB67EFD1ECB}">
      <dgm:prSet/>
      <dgm:spPr/>
      <dgm:t>
        <a:bodyPr rtlCol="0"/>
        <a:lstStyle/>
        <a:p>
          <a:pPr rtl="0"/>
          <a:endParaRPr lang="en-US"/>
        </a:p>
      </dgm:t>
    </dgm:pt>
    <dgm:pt modelId="{55DF926D-029A-4E18-95C4-77A5A37CAE40}" type="sibTrans" cxnId="{67A03D8F-F327-4A9F-ABBC-1EB67EFD1ECB}">
      <dgm:prSet/>
      <dgm:spPr/>
      <dgm:t>
        <a:bodyPr rtlCol="0"/>
        <a:lstStyle/>
        <a:p>
          <a:pPr rtl="0"/>
          <a:endParaRPr lang="en-US"/>
        </a:p>
      </dgm:t>
    </dgm:pt>
    <dgm:pt modelId="{97AFB725-9839-43BA-B026-0DD6AA03AD9C}">
      <dgm:prSet phldrT="[Text]"/>
      <dgm:spPr/>
      <dgm:t>
        <a:bodyPr rtlCol="0"/>
        <a:lstStyle/>
        <a:p>
          <a:pPr rtl="0"/>
          <a:r>
            <a:rPr lang="it-IT" noProof="0" dirty="0" smtClean="0">
              <a:solidFill>
                <a:schemeClr val="bg1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noProof="0" dirty="0">
            <a:solidFill>
              <a:schemeClr val="bg1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C01022B-5039-457F-931E-79459E3C1DC4}" type="parTrans" cxnId="{97004F90-D1DB-4A84-A8AE-504DE1F07341}">
      <dgm:prSet/>
      <dgm:spPr/>
      <dgm:t>
        <a:bodyPr rtlCol="0"/>
        <a:lstStyle/>
        <a:p>
          <a:pPr rtl="0"/>
          <a:endParaRPr lang="en-US"/>
        </a:p>
      </dgm:t>
    </dgm:pt>
    <dgm:pt modelId="{D5C26250-A06D-4B41-BC14-92648809C21F}" type="sibTrans" cxnId="{97004F90-D1DB-4A84-A8AE-504DE1F07341}">
      <dgm:prSet/>
      <dgm:spPr/>
      <dgm:t>
        <a:bodyPr rtlCol="0"/>
        <a:lstStyle/>
        <a:p>
          <a:pPr rtl="0"/>
          <a:endParaRPr lang="en-US"/>
        </a:p>
      </dgm:t>
    </dgm:pt>
    <dgm:pt modelId="{B86124A4-14C7-49C7-A342-9B2C2B94980B}">
      <dgm:prSet phldrT="[Text]"/>
      <dgm:spPr/>
      <dgm:t>
        <a:bodyPr rtlCol="0"/>
        <a:lstStyle/>
        <a:p>
          <a:pPr rtl="0"/>
          <a:r>
            <a:rPr lang="it-IT" noProof="0" dirty="0" smtClean="0">
              <a:solidFill>
                <a:schemeClr val="bg1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noProof="0" dirty="0">
            <a:solidFill>
              <a:schemeClr val="bg1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2F6F8FA-C3EE-485C-BFEC-A81570DC47D8}" type="parTrans" cxnId="{508A9F6A-C4F1-4147-A5F6-B89293B446E8}">
      <dgm:prSet/>
      <dgm:spPr/>
      <dgm:t>
        <a:bodyPr rtlCol="0"/>
        <a:lstStyle/>
        <a:p>
          <a:pPr rtl="0"/>
          <a:endParaRPr lang="en-US"/>
        </a:p>
      </dgm:t>
    </dgm:pt>
    <dgm:pt modelId="{1114C752-8188-4E63-BFFC-E4081ACE9882}" type="sibTrans" cxnId="{508A9F6A-C4F1-4147-A5F6-B89293B446E8}">
      <dgm:prSet/>
      <dgm:spPr/>
      <dgm:t>
        <a:bodyPr rtlCol="0"/>
        <a:lstStyle/>
        <a:p>
          <a:pPr rtl="0"/>
          <a:endParaRPr lang="en-US"/>
        </a:p>
      </dgm:t>
    </dgm:pt>
    <dgm:pt modelId="{A97FC57D-50D6-4D43-99C3-06D09820F122}">
      <dgm:prSet phldrT="[Text]"/>
      <dgm:spPr/>
      <dgm:t>
        <a:bodyPr rtlCol="0"/>
        <a:lstStyle/>
        <a:p>
          <a:pPr rtl="0"/>
          <a:r>
            <a:rPr lang="it-IT" noProof="0" dirty="0" smtClean="0">
              <a:solidFill>
                <a:schemeClr val="bg1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noProof="0" dirty="0">
            <a:solidFill>
              <a:schemeClr val="bg1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DD877C7-E4D9-4A68-A305-5A7689D3DBE7}" type="parTrans" cxnId="{D286A548-6BB0-4DED-9FB5-D87042DDBE0A}">
      <dgm:prSet/>
      <dgm:spPr/>
      <dgm:t>
        <a:bodyPr rtlCol="0"/>
        <a:lstStyle/>
        <a:p>
          <a:pPr rtl="0"/>
          <a:endParaRPr lang="en-US"/>
        </a:p>
      </dgm:t>
    </dgm:pt>
    <dgm:pt modelId="{C17BCABE-BEF2-4CC4-B037-B6B4866665CD}" type="sibTrans" cxnId="{D286A548-6BB0-4DED-9FB5-D87042DDBE0A}">
      <dgm:prSet/>
      <dgm:spPr/>
      <dgm:t>
        <a:bodyPr rtlCol="0"/>
        <a:lstStyle/>
        <a:p>
          <a:pPr rtl="0"/>
          <a:endParaRPr lang="en-US"/>
        </a:p>
      </dgm:t>
    </dgm:pt>
    <dgm:pt modelId="{B6E26FFC-9977-4BBC-BEC7-3D6B63754E52}">
      <dgm:prSet phldrT="[Text]"/>
      <dgm:spPr/>
      <dgm:t>
        <a:bodyPr rtlCol="0"/>
        <a:lstStyle/>
        <a:p>
          <a:pPr rtl="0"/>
          <a:r>
            <a:rPr lang="it-IT" noProof="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Wood2</a:t>
          </a:r>
          <a:endParaRPr lang="it-IT" noProof="0" dirty="0">
            <a:solidFill>
              <a:schemeClr val="accent2">
                <a:lumMod val="7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CEFBD89-2F4F-4B51-A98A-0F3C86494166}" type="parTrans" cxnId="{17E73148-9C08-4999-B21E-F3C5A0E3FC0C}">
      <dgm:prSet/>
      <dgm:spPr/>
      <dgm:t>
        <a:bodyPr rtlCol="0"/>
        <a:lstStyle/>
        <a:p>
          <a:pPr rtl="0"/>
          <a:endParaRPr lang="en-US"/>
        </a:p>
      </dgm:t>
    </dgm:pt>
    <dgm:pt modelId="{48634C00-2335-4923-9072-EB7482323D9C}" type="sibTrans" cxnId="{17E73148-9C08-4999-B21E-F3C5A0E3FC0C}">
      <dgm:prSet/>
      <dgm:spPr/>
      <dgm:t>
        <a:bodyPr rtlCol="0"/>
        <a:lstStyle/>
        <a:p>
          <a:pPr rtl="0"/>
          <a:endParaRPr lang="en-US"/>
        </a:p>
      </dgm:t>
    </dgm:pt>
    <dgm:pt modelId="{CBCC21F5-552F-4D39-812E-6FCD4A366F58}">
      <dgm:prSet phldrT="[Text]"/>
      <dgm:spPr/>
      <dgm:t>
        <a:bodyPr rtlCol="0"/>
        <a:lstStyle/>
        <a:p>
          <a:pPr rtl="0"/>
          <a:r>
            <a:rPr lang="it-IT" noProof="0" dirty="0" smtClean="0">
              <a:solidFill>
                <a:schemeClr val="bg1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noProof="0" dirty="0">
            <a:solidFill>
              <a:schemeClr val="bg1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A973A1C-85F1-4969-A536-D29940229E2C}" type="parTrans" cxnId="{3C41F2E0-4620-40B4-9857-68872B278EFB}">
      <dgm:prSet/>
      <dgm:spPr/>
      <dgm:t>
        <a:bodyPr rtlCol="0"/>
        <a:lstStyle/>
        <a:p>
          <a:pPr rtl="0"/>
          <a:endParaRPr lang="en-US"/>
        </a:p>
      </dgm:t>
    </dgm:pt>
    <dgm:pt modelId="{3640B940-6901-481F-ADF7-6B77DEEED764}" type="sibTrans" cxnId="{3C41F2E0-4620-40B4-9857-68872B278EFB}">
      <dgm:prSet/>
      <dgm:spPr/>
      <dgm:t>
        <a:bodyPr rtlCol="0"/>
        <a:lstStyle/>
        <a:p>
          <a:pPr rtl="0"/>
          <a:endParaRPr lang="en-US"/>
        </a:p>
      </dgm:t>
    </dgm:pt>
    <dgm:pt modelId="{62831651-7C26-466C-BAA4-31EA8D14E47A}">
      <dgm:prSet phldrT="[Text]"/>
      <dgm:spPr/>
      <dgm:t>
        <a:bodyPr rtlCol="0"/>
        <a:lstStyle/>
        <a:p>
          <a:pPr rtl="0"/>
          <a:r>
            <a:rPr lang="it-IT" noProof="0" dirty="0" smtClean="0">
              <a:solidFill>
                <a:schemeClr val="bg1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noProof="0" dirty="0">
            <a:solidFill>
              <a:schemeClr val="bg1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F3EB6E4-07A5-4199-9C2F-8B91F53579FE}" type="parTrans" cxnId="{59DDA576-1BA9-49E8-9D1D-361FF667A19A}">
      <dgm:prSet/>
      <dgm:spPr/>
      <dgm:t>
        <a:bodyPr rtlCol="0"/>
        <a:lstStyle/>
        <a:p>
          <a:pPr rtl="0"/>
          <a:endParaRPr lang="en-US"/>
        </a:p>
      </dgm:t>
    </dgm:pt>
    <dgm:pt modelId="{0D19FA60-5F9C-420B-AD2F-A0656A7F0783}" type="sibTrans" cxnId="{59DDA576-1BA9-49E8-9D1D-361FF667A19A}">
      <dgm:prSet/>
      <dgm:spPr/>
      <dgm:t>
        <a:bodyPr rtlCol="0"/>
        <a:lstStyle/>
        <a:p>
          <a:pPr rtl="0"/>
          <a:endParaRPr lang="en-US"/>
        </a:p>
      </dgm:t>
    </dgm:pt>
    <dgm:pt modelId="{44B2544A-D122-4B95-A36C-B03D9E272B48}">
      <dgm:prSet phldrT="[Text]"/>
      <dgm:spPr/>
      <dgm:t>
        <a:bodyPr rtlCol="0"/>
        <a:lstStyle/>
        <a:p>
          <a:pPr rtl="0"/>
          <a:r>
            <a:rPr lang="it-IT" noProof="0" dirty="0" smtClean="0">
              <a:solidFill>
                <a:schemeClr val="bg1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noProof="0" dirty="0">
            <a:solidFill>
              <a:schemeClr val="bg1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EE40E78-C1B8-4A87-A668-53AD816CED24}" type="parTrans" cxnId="{F89EA6DF-D106-435E-9337-D23286A767A6}">
      <dgm:prSet/>
      <dgm:spPr/>
      <dgm:t>
        <a:bodyPr rtlCol="0"/>
        <a:lstStyle/>
        <a:p>
          <a:pPr rtl="0"/>
          <a:endParaRPr lang="en-US"/>
        </a:p>
      </dgm:t>
    </dgm:pt>
    <dgm:pt modelId="{F32DECE0-DC7F-4DCF-A10D-96A117A49197}" type="sibTrans" cxnId="{F89EA6DF-D106-435E-9337-D23286A767A6}">
      <dgm:prSet/>
      <dgm:spPr/>
      <dgm:t>
        <a:bodyPr rtlCol="0"/>
        <a:lstStyle/>
        <a:p>
          <a:pPr rtl="0"/>
          <a:endParaRPr lang="en-US"/>
        </a:p>
      </dgm:t>
    </dgm:pt>
    <dgm:pt modelId="{6D0E5D9F-7263-4526-A227-51301233F549}">
      <dgm:prSet phldrT="[Text]"/>
      <dgm:spPr/>
      <dgm:t>
        <a:bodyPr rtlCol="0"/>
        <a:lstStyle/>
        <a:p>
          <a:pPr rtl="0"/>
          <a:r>
            <a:rPr lang="it-IT" noProof="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Wood1</a:t>
          </a:r>
          <a:endParaRPr lang="it-IT" noProof="0" dirty="0">
            <a:solidFill>
              <a:schemeClr val="accent2">
                <a:lumMod val="7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3416D07-25F8-426C-BC65-639E6BCF4D6D}" type="parTrans" cxnId="{C8C462C6-33A3-4E8B-91FE-36DBE92F1C4A}">
      <dgm:prSet/>
      <dgm:spPr/>
      <dgm:t>
        <a:bodyPr rtlCol="0"/>
        <a:lstStyle/>
        <a:p>
          <a:pPr rtl="0"/>
          <a:endParaRPr lang="en-US"/>
        </a:p>
      </dgm:t>
    </dgm:pt>
    <dgm:pt modelId="{DE289E29-1989-4D8E-8AA6-F030105B3F13}" type="sibTrans" cxnId="{C8C462C6-33A3-4E8B-91FE-36DBE92F1C4A}">
      <dgm:prSet/>
      <dgm:spPr/>
      <dgm:t>
        <a:bodyPr rtlCol="0"/>
        <a:lstStyle/>
        <a:p>
          <a:pPr rtl="0"/>
          <a:endParaRPr lang="en-US"/>
        </a:p>
      </dgm:t>
    </dgm:pt>
    <dgm:pt modelId="{F3256203-D9D1-492A-B801-68C1A32486F0}">
      <dgm:prSet phldrT="[Text]"/>
      <dgm:spPr/>
      <dgm:t>
        <a:bodyPr rtlCol="0"/>
        <a:lstStyle/>
        <a:p>
          <a:pPr rtl="0"/>
          <a:r>
            <a:rPr lang="it-IT" noProof="0" dirty="0" smtClean="0">
              <a:solidFill>
                <a:schemeClr val="bg1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noProof="0" dirty="0">
            <a:solidFill>
              <a:schemeClr val="bg1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9A20291-2E30-4C14-BB7D-DC095A20ECB6}" type="parTrans" cxnId="{1B8E71B0-2D3A-4AB0-8843-CFDACEDC3198}">
      <dgm:prSet/>
      <dgm:spPr/>
      <dgm:t>
        <a:bodyPr rtlCol="0"/>
        <a:lstStyle/>
        <a:p>
          <a:pPr rtl="0"/>
          <a:endParaRPr lang="en-US"/>
        </a:p>
      </dgm:t>
    </dgm:pt>
    <dgm:pt modelId="{6C9440D0-8847-40C0-98BC-2B5EA5745C3A}" type="sibTrans" cxnId="{1B8E71B0-2D3A-4AB0-8843-CFDACEDC3198}">
      <dgm:prSet/>
      <dgm:spPr/>
      <dgm:t>
        <a:bodyPr rtlCol="0"/>
        <a:lstStyle/>
        <a:p>
          <a:pPr rtl="0"/>
          <a:endParaRPr lang="en-US"/>
        </a:p>
      </dgm:t>
    </dgm:pt>
    <dgm:pt modelId="{357008B7-F3FD-489F-A410-81C9A9EFE4DA}">
      <dgm:prSet phldrT="[Text]"/>
      <dgm:spPr/>
      <dgm:t>
        <a:bodyPr rtlCol="0"/>
        <a:lstStyle/>
        <a:p>
          <a:pPr rtl="0"/>
          <a:r>
            <a:rPr lang="it-IT" noProof="0" dirty="0" smtClean="0">
              <a:solidFill>
                <a:schemeClr val="bg1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noProof="0" dirty="0">
            <a:solidFill>
              <a:schemeClr val="bg1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D5EFE54-4C6D-4A88-939B-CE66C6668425}" type="parTrans" cxnId="{8910F93B-7180-4A52-9856-879D102D33F8}">
      <dgm:prSet/>
      <dgm:spPr/>
      <dgm:t>
        <a:bodyPr rtlCol="0"/>
        <a:lstStyle/>
        <a:p>
          <a:pPr rtl="0"/>
          <a:endParaRPr lang="en-US"/>
        </a:p>
      </dgm:t>
    </dgm:pt>
    <dgm:pt modelId="{87BC108C-4915-4A4B-8565-E4BD28BA3C35}" type="sibTrans" cxnId="{8910F93B-7180-4A52-9856-879D102D33F8}">
      <dgm:prSet/>
      <dgm:spPr/>
      <dgm:t>
        <a:bodyPr rtlCol="0"/>
        <a:lstStyle/>
        <a:p>
          <a:pPr rtl="0"/>
          <a:endParaRPr lang="en-US"/>
        </a:p>
      </dgm:t>
    </dgm:pt>
    <dgm:pt modelId="{E5E95E82-EF79-43CA-AA86-43B0E1CBCD3F}">
      <dgm:prSet phldrT="[Text]"/>
      <dgm:spPr/>
      <dgm:t>
        <a:bodyPr rtlCol="0"/>
        <a:lstStyle/>
        <a:p>
          <a:pPr rtl="0"/>
          <a:r>
            <a:rPr lang="it-IT" noProof="0" dirty="0" err="1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Bronze</a:t>
          </a:r>
          <a:endParaRPr lang="it-IT" noProof="0" dirty="0">
            <a:solidFill>
              <a:schemeClr val="accent1">
                <a:lumMod val="7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D76A3AE-1B6C-45A0-8E84-63160283749F}" type="parTrans" cxnId="{A76240AD-13F6-40C0-BD9B-102D5EC0AE51}">
      <dgm:prSet/>
      <dgm:spPr/>
      <dgm:t>
        <a:bodyPr rtlCol="0"/>
        <a:lstStyle/>
        <a:p>
          <a:pPr rtl="0"/>
          <a:endParaRPr lang="en-US"/>
        </a:p>
      </dgm:t>
    </dgm:pt>
    <dgm:pt modelId="{BF76010C-5523-4E13-B3E7-886DCE6AEBD4}" type="sibTrans" cxnId="{A76240AD-13F6-40C0-BD9B-102D5EC0AE51}">
      <dgm:prSet/>
      <dgm:spPr/>
      <dgm:t>
        <a:bodyPr rtlCol="0"/>
        <a:lstStyle/>
        <a:p>
          <a:pPr rtl="0"/>
          <a:endParaRPr lang="en-US"/>
        </a:p>
      </dgm:t>
    </dgm:pt>
    <dgm:pt modelId="{A81358E0-3DE7-41AD-A28C-ABB22548B1F6}">
      <dgm:prSet phldrT="[Text]"/>
      <dgm:spPr/>
      <dgm:t>
        <a:bodyPr rtlCol="0"/>
        <a:lstStyle/>
        <a:p>
          <a:pPr rtl="0"/>
          <a:r>
            <a:rPr lang="it-IT" noProof="0" dirty="0" smtClean="0">
              <a:solidFill>
                <a:schemeClr val="bg1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noProof="0" dirty="0">
            <a:solidFill>
              <a:schemeClr val="bg1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2E0B94-6EA9-4797-B705-959D7B185F91}" type="parTrans" cxnId="{FB8541C0-3895-4553-A4C7-34B81A3C4A0B}">
      <dgm:prSet/>
      <dgm:spPr/>
      <dgm:t>
        <a:bodyPr rtlCol="0"/>
        <a:lstStyle/>
        <a:p>
          <a:pPr rtl="0"/>
          <a:endParaRPr lang="en-US"/>
        </a:p>
      </dgm:t>
    </dgm:pt>
    <dgm:pt modelId="{77756FBB-BF6C-4D78-803E-BCC851F1DA03}" type="sibTrans" cxnId="{FB8541C0-3895-4553-A4C7-34B81A3C4A0B}">
      <dgm:prSet/>
      <dgm:spPr/>
      <dgm:t>
        <a:bodyPr rtlCol="0"/>
        <a:lstStyle/>
        <a:p>
          <a:pPr rtl="0"/>
          <a:endParaRPr lang="en-US"/>
        </a:p>
      </dgm:t>
    </dgm:pt>
    <dgm:pt modelId="{37A7C994-CC74-44DD-8777-ED6736B35821}">
      <dgm:prSet phldrT="[Text]"/>
      <dgm:spPr/>
      <dgm:t>
        <a:bodyPr rtlCol="0"/>
        <a:lstStyle/>
        <a:p>
          <a:pPr rtl="0"/>
          <a:r>
            <a:rPr lang="it-IT" noProof="0" dirty="0" smtClean="0">
              <a:solidFill>
                <a:schemeClr val="bg1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noProof="0" dirty="0">
            <a:solidFill>
              <a:schemeClr val="bg1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3F017E7-7E3C-4E2C-9CEF-B07099F38801}" type="parTrans" cxnId="{1C5CE732-A00F-4C06-A1A8-B209BC6B496D}">
      <dgm:prSet/>
      <dgm:spPr/>
      <dgm:t>
        <a:bodyPr rtlCol="0"/>
        <a:lstStyle/>
        <a:p>
          <a:pPr rtl="0"/>
          <a:endParaRPr lang="en-US"/>
        </a:p>
      </dgm:t>
    </dgm:pt>
    <dgm:pt modelId="{118572A4-3B5E-487E-8015-6A319369077F}" type="sibTrans" cxnId="{1C5CE732-A00F-4C06-A1A8-B209BC6B496D}">
      <dgm:prSet/>
      <dgm:spPr/>
      <dgm:t>
        <a:bodyPr rtlCol="0"/>
        <a:lstStyle/>
        <a:p>
          <a:pPr rtl="0"/>
          <a:endParaRPr lang="en-US"/>
        </a:p>
      </dgm:t>
    </dgm:pt>
    <dgm:pt modelId="{6F1872F4-A030-4D64-A17C-72EA1ABBD62E}" type="pres">
      <dgm:prSet presAssocID="{CF9055CF-8DEB-4A02-949A-DE72B6AC5D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98302F07-D6A9-46A5-9807-EBF6C9F5B2DD}" type="pres">
      <dgm:prSet presAssocID="{082E8A29-955A-4C7C-A174-3E9DCD4DC89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681DF6F-8E98-430C-9A87-14BEC6C3269E}" type="pres">
      <dgm:prSet presAssocID="{C2176686-D23E-48EB-9D1B-1A1B46236638}" presName="sibTrans" presStyleCnt="0"/>
      <dgm:spPr/>
      <dgm:t>
        <a:bodyPr/>
        <a:lstStyle/>
        <a:p>
          <a:endParaRPr lang="it-IT"/>
        </a:p>
      </dgm:t>
    </dgm:pt>
    <dgm:pt modelId="{DAD9059A-916A-4916-A2A8-B42491568DD3}" type="pres">
      <dgm:prSet presAssocID="{B6E26FFC-9977-4BBC-BEC7-3D6B63754E5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9AEACD1-F8CF-4528-8379-DAA829B3790B}" type="pres">
      <dgm:prSet presAssocID="{48634C00-2335-4923-9072-EB7482323D9C}" presName="sibTrans" presStyleCnt="0"/>
      <dgm:spPr/>
      <dgm:t>
        <a:bodyPr/>
        <a:lstStyle/>
        <a:p>
          <a:endParaRPr lang="it-IT"/>
        </a:p>
      </dgm:t>
    </dgm:pt>
    <dgm:pt modelId="{25A33852-3C4B-4406-8856-3A4D6201948C}" type="pres">
      <dgm:prSet presAssocID="{6D0E5D9F-7263-4526-A227-51301233F54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62EDDC3-60FD-463F-A6DB-A597D604B642}" type="pres">
      <dgm:prSet presAssocID="{DE289E29-1989-4D8E-8AA6-F030105B3F13}" presName="sibTrans" presStyleCnt="0"/>
      <dgm:spPr/>
      <dgm:t>
        <a:bodyPr/>
        <a:lstStyle/>
        <a:p>
          <a:endParaRPr lang="it-IT"/>
        </a:p>
      </dgm:t>
    </dgm:pt>
    <dgm:pt modelId="{86146B22-5360-4D1B-AC91-3378F10134EE}" type="pres">
      <dgm:prSet presAssocID="{E5E95E82-EF79-43CA-AA86-43B0E1CBCD3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1B9593D8-0118-451B-8B48-CC6C91B73C1B}" type="presOf" srcId="{B86124A4-14C7-49C7-A342-9B2C2B94980B}" destId="{98302F07-D6A9-46A5-9807-EBF6C9F5B2DD}" srcOrd="0" destOrd="3" presId="urn:microsoft.com/office/officeart/2005/8/layout/hList6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508A9F6A-C4F1-4147-A5F6-B89293B446E8}" srcId="{082E8A29-955A-4C7C-A174-3E9DCD4DC89B}" destId="{B86124A4-14C7-49C7-A342-9B2C2B94980B}" srcOrd="2" destOrd="0" parTransId="{B2F6F8FA-C3EE-485C-BFEC-A81570DC47D8}" sibTransId="{1114C752-8188-4E63-BFFC-E4081ACE9882}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3B50A2DD-8777-42C9-93E1-40A37E404C87}" type="presOf" srcId="{44B2544A-D122-4B95-A36C-B03D9E272B48}" destId="{DAD9059A-916A-4916-A2A8-B42491568DD3}" srcOrd="0" destOrd="3" presId="urn:microsoft.com/office/officeart/2005/8/layout/hList6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FB8541C0-3895-4553-A4C7-34B81A3C4A0B}" srcId="{E5E95E82-EF79-43CA-AA86-43B0E1CBCD3F}" destId="{A81358E0-3DE7-41AD-A28C-ABB22548B1F6}" srcOrd="0" destOrd="0" parTransId="{262E0B94-6EA9-4797-B705-959D7B185F91}" sibTransId="{77756FBB-BF6C-4D78-803E-BCC851F1DA03}"/>
    <dgm:cxn modelId="{CC1A92EB-2672-4443-858D-BCA16F76F740}" type="presOf" srcId="{F3256203-D9D1-492A-B801-68C1A32486F0}" destId="{25A33852-3C4B-4406-8856-3A4D6201948C}" srcOrd="0" destOrd="1" presId="urn:microsoft.com/office/officeart/2005/8/layout/hList6"/>
    <dgm:cxn modelId="{2FA258D4-5B38-426D-B0D7-CD8F217A1137}" type="presOf" srcId="{E5E95E82-EF79-43CA-AA86-43B0E1CBCD3F}" destId="{86146B22-5360-4D1B-AC91-3378F10134EE}" srcOrd="0" destOrd="0" presId="urn:microsoft.com/office/officeart/2005/8/layout/hList6"/>
    <dgm:cxn modelId="{F4F3BD4C-7DE7-449F-8ECF-B43B2B86F2EB}" type="presOf" srcId="{CBCC21F5-552F-4D39-812E-6FCD4A366F58}" destId="{DAD9059A-916A-4916-A2A8-B42491568DD3}" srcOrd="0" destOrd="1" presId="urn:microsoft.com/office/officeart/2005/8/layout/hList6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ECB535CD-5106-41E2-A5E6-D382C3792033}" type="presOf" srcId="{357008B7-F3FD-489F-A410-81C9A9EFE4DA}" destId="{25A33852-3C4B-4406-8856-3A4D6201948C}" srcOrd="0" destOrd="2" presId="urn:microsoft.com/office/officeart/2005/8/layout/hList6"/>
    <dgm:cxn modelId="{AB981D0D-0AD5-4DD6-BA19-D4E75ECF1C7D}" type="presOf" srcId="{A97FC57D-50D6-4D43-99C3-06D09820F122}" destId="{98302F07-D6A9-46A5-9807-EBF6C9F5B2DD}" srcOrd="0" destOrd="4" presId="urn:microsoft.com/office/officeart/2005/8/layout/hList6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5351B217-259B-4E6A-85F5-2E408BEB0764}" type="presOf" srcId="{082E8A29-955A-4C7C-A174-3E9DCD4DC89B}" destId="{98302F07-D6A9-46A5-9807-EBF6C9F5B2DD}" srcOrd="0" destOrd="0" presId="urn:microsoft.com/office/officeart/2005/8/layout/hList6"/>
    <dgm:cxn modelId="{9CB4B27D-95A7-458D-A9CA-7754788DD095}" type="presOf" srcId="{62831651-7C26-466C-BAA4-31EA8D14E47A}" destId="{DAD9059A-916A-4916-A2A8-B42491568DD3}" srcOrd="0" destOrd="2" presId="urn:microsoft.com/office/officeart/2005/8/layout/hList6"/>
    <dgm:cxn modelId="{0676BA07-1135-49D0-993A-27A9F99FC0CD}" type="presOf" srcId="{B6E26FFC-9977-4BBC-BEC7-3D6B63754E52}" destId="{DAD9059A-916A-4916-A2A8-B42491568DD3}" srcOrd="0" destOrd="0" presId="urn:microsoft.com/office/officeart/2005/8/layout/hList6"/>
    <dgm:cxn modelId="{D286A548-6BB0-4DED-9FB5-D87042DDBE0A}" srcId="{082E8A29-955A-4C7C-A174-3E9DCD4DC89B}" destId="{A97FC57D-50D6-4D43-99C3-06D09820F122}" srcOrd="3" destOrd="0" parTransId="{5DD877C7-E4D9-4A68-A305-5A7689D3DBE7}" sibTransId="{C17BCABE-BEF2-4CC4-B037-B6B4866665CD}"/>
    <dgm:cxn modelId="{DC53BA63-76BA-413A-ACCE-B7609C3FDC8E}" type="presOf" srcId="{A81358E0-3DE7-41AD-A28C-ABB22548B1F6}" destId="{86146B22-5360-4D1B-AC91-3378F10134EE}" srcOrd="0" destOrd="1" presId="urn:microsoft.com/office/officeart/2005/8/layout/hList6"/>
    <dgm:cxn modelId="{C06DA1C3-D38F-43B1-B24E-E80592CC29EC}" type="presOf" srcId="{23A0DE4A-FE92-496E-B335-3433CEFB74E9}" destId="{98302F07-D6A9-46A5-9807-EBF6C9F5B2DD}" srcOrd="0" destOrd="1" presId="urn:microsoft.com/office/officeart/2005/8/layout/hList6"/>
    <dgm:cxn modelId="{24179AE2-AA7E-4702-A358-E95F80152CCA}" type="presOf" srcId="{CF9055CF-8DEB-4A02-949A-DE72B6AC5D37}" destId="{6F1872F4-A030-4D64-A17C-72EA1ABBD62E}" srcOrd="0" destOrd="0" presId="urn:microsoft.com/office/officeart/2005/8/layout/hList6"/>
    <dgm:cxn modelId="{729DA21F-0A99-4CC3-ACFF-2A00EDCAA358}" type="presOf" srcId="{37A7C994-CC74-44DD-8777-ED6736B35821}" destId="{86146B22-5360-4D1B-AC91-3378F10134EE}" srcOrd="0" destOrd="2" presId="urn:microsoft.com/office/officeart/2005/8/layout/hList6"/>
    <dgm:cxn modelId="{97004F90-D1DB-4A84-A8AE-504DE1F07341}" srcId="{082E8A29-955A-4C7C-A174-3E9DCD4DC89B}" destId="{97AFB725-9839-43BA-B026-0DD6AA03AD9C}" srcOrd="1" destOrd="0" parTransId="{CC01022B-5039-457F-931E-79459E3C1DC4}" sibTransId="{D5C26250-A06D-4B41-BC14-92648809C21F}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1C5CE732-A00F-4C06-A1A8-B209BC6B496D}" srcId="{E5E95E82-EF79-43CA-AA86-43B0E1CBCD3F}" destId="{37A7C994-CC74-44DD-8777-ED6736B35821}" srcOrd="1" destOrd="0" parTransId="{03F017E7-7E3C-4E2C-9CEF-B07099F38801}" sibTransId="{118572A4-3B5E-487E-8015-6A319369077F}"/>
    <dgm:cxn modelId="{8910F93B-7180-4A52-9856-879D102D33F8}" srcId="{6D0E5D9F-7263-4526-A227-51301233F549}" destId="{357008B7-F3FD-489F-A410-81C9A9EFE4DA}" srcOrd="1" destOrd="0" parTransId="{ED5EFE54-4C6D-4A88-939B-CE66C6668425}" sibTransId="{87BC108C-4915-4A4B-8565-E4BD28BA3C35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77BD0D2D-7C4E-49B3-9A72-0FD33F32D294}" type="presOf" srcId="{6D0E5D9F-7263-4526-A227-51301233F549}" destId="{25A33852-3C4B-4406-8856-3A4D6201948C}" srcOrd="0" destOrd="0" presId="urn:microsoft.com/office/officeart/2005/8/layout/hList6"/>
    <dgm:cxn modelId="{3AE2742D-7673-4553-BCDD-292AE3B4BC50}" type="presOf" srcId="{97AFB725-9839-43BA-B026-0DD6AA03AD9C}" destId="{98302F07-D6A9-46A5-9807-EBF6C9F5B2DD}" srcOrd="0" destOrd="2" presId="urn:microsoft.com/office/officeart/2005/8/layout/hList6"/>
    <dgm:cxn modelId="{D4055BC1-25B1-4CD1-BF08-20C154FADF73}" type="presParOf" srcId="{6F1872F4-A030-4D64-A17C-72EA1ABBD62E}" destId="{98302F07-D6A9-46A5-9807-EBF6C9F5B2DD}" srcOrd="0" destOrd="0" presId="urn:microsoft.com/office/officeart/2005/8/layout/hList6"/>
    <dgm:cxn modelId="{584E2F3E-994B-49B2-AD46-0E8D6E4A468B}" type="presParOf" srcId="{6F1872F4-A030-4D64-A17C-72EA1ABBD62E}" destId="{6681DF6F-8E98-430C-9A87-14BEC6C3269E}" srcOrd="1" destOrd="0" presId="urn:microsoft.com/office/officeart/2005/8/layout/hList6"/>
    <dgm:cxn modelId="{FD54A181-98DF-439C-9CA4-93CD1333DEC4}" type="presParOf" srcId="{6F1872F4-A030-4D64-A17C-72EA1ABBD62E}" destId="{DAD9059A-916A-4916-A2A8-B42491568DD3}" srcOrd="2" destOrd="0" presId="urn:microsoft.com/office/officeart/2005/8/layout/hList6"/>
    <dgm:cxn modelId="{B910F504-589D-4168-B820-FECB0EF26955}" type="presParOf" srcId="{6F1872F4-A030-4D64-A17C-72EA1ABBD62E}" destId="{39AEACD1-F8CF-4528-8379-DAA829B3790B}" srcOrd="3" destOrd="0" presId="urn:microsoft.com/office/officeart/2005/8/layout/hList6"/>
    <dgm:cxn modelId="{AEDC4C6E-DC7C-4364-8563-E748313EFA17}" type="presParOf" srcId="{6F1872F4-A030-4D64-A17C-72EA1ABBD62E}" destId="{25A33852-3C4B-4406-8856-3A4D6201948C}" srcOrd="4" destOrd="0" presId="urn:microsoft.com/office/officeart/2005/8/layout/hList6"/>
    <dgm:cxn modelId="{CBF7D188-2B16-4153-AEAE-C484C833188A}" type="presParOf" srcId="{6F1872F4-A030-4D64-A17C-72EA1ABBD62E}" destId="{562EDDC3-60FD-463F-A6DB-A597D604B642}" srcOrd="5" destOrd="0" presId="urn:microsoft.com/office/officeart/2005/8/layout/hList6"/>
    <dgm:cxn modelId="{A7220034-7FD2-4082-91F9-5EDDE0F524D0}" type="presParOf" srcId="{6F1872F4-A030-4D64-A17C-72EA1ABBD62E}" destId="{86146B22-5360-4D1B-AC91-3378F10134EE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84F70-9597-4174-8D77-759535906429}">
      <dsp:nvSpPr>
        <dsp:cNvPr id="0" name=""/>
        <dsp:cNvSpPr/>
      </dsp:nvSpPr>
      <dsp:spPr>
        <a:xfrm>
          <a:off x="189776" y="497302"/>
          <a:ext cx="4527498" cy="1414843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321" tIns="68580" rIns="68580" bIns="68580" numCol="1" spcCol="1270" rtlCol="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noProof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Mean-Max Game</a:t>
          </a:r>
          <a:endParaRPr lang="it-IT" sz="1800" kern="1200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sz="1400" kern="1200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sz="1400" kern="1200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sz="1400" kern="1200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sz="1400" kern="1200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9776" y="497302"/>
        <a:ext cx="4527498" cy="1414843"/>
      </dsp:txXfrm>
    </dsp:sp>
    <dsp:sp modelId="{7DF0CFF7-FA5C-4BB7-BF5F-A632F55B0A8F}">
      <dsp:nvSpPr>
        <dsp:cNvPr id="0" name=""/>
        <dsp:cNvSpPr/>
      </dsp:nvSpPr>
      <dsp:spPr>
        <a:xfrm>
          <a:off x="1131" y="292936"/>
          <a:ext cx="990390" cy="1485585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CB0FC32-5534-43A4-8D7F-DF091A9313DE}">
      <dsp:nvSpPr>
        <dsp:cNvPr id="0" name=""/>
        <dsp:cNvSpPr/>
      </dsp:nvSpPr>
      <dsp:spPr>
        <a:xfrm>
          <a:off x="5101144" y="497302"/>
          <a:ext cx="4527498" cy="1414843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321" tIns="68580" rIns="68580" bIns="68580" numCol="1" spcCol="1270" rtlCol="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noProof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Different</a:t>
          </a:r>
          <a:r>
            <a:rPr lang="it-IT" sz="1800" kern="120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it-IT" sz="1800" kern="1200" noProof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Leagues</a:t>
          </a:r>
          <a:endParaRPr lang="it-IT" sz="1800" kern="1200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sz="1400" kern="1200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sz="1400" kern="1200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sz="1400" kern="1200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101144" y="497302"/>
        <a:ext cx="4527498" cy="1414843"/>
      </dsp:txXfrm>
    </dsp:sp>
    <dsp:sp modelId="{E7993905-FC27-426F-A1EE-32FF8A5488BF}">
      <dsp:nvSpPr>
        <dsp:cNvPr id="0" name=""/>
        <dsp:cNvSpPr/>
      </dsp:nvSpPr>
      <dsp:spPr>
        <a:xfrm>
          <a:off x="4912499" y="292936"/>
          <a:ext cx="990390" cy="1485585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01F0FAA-D803-4994-BCBB-11C80DCD676E}">
      <dsp:nvSpPr>
        <dsp:cNvPr id="0" name=""/>
        <dsp:cNvSpPr/>
      </dsp:nvSpPr>
      <dsp:spPr>
        <a:xfrm>
          <a:off x="189776" y="2278433"/>
          <a:ext cx="4527498" cy="1414843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321" tIns="68580" rIns="68580" bIns="68580" numCol="1" spcCol="1270" rtlCol="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noProof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Strategy</a:t>
          </a:r>
          <a:endParaRPr lang="it-IT" sz="1800" kern="1200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sz="1400" kern="1200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sz="1400" kern="1200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9776" y="2278433"/>
        <a:ext cx="4527498" cy="1414843"/>
      </dsp:txXfrm>
    </dsp:sp>
    <dsp:sp modelId="{EE839CB6-E987-4418-A8D0-33020E08273B}">
      <dsp:nvSpPr>
        <dsp:cNvPr id="0" name=""/>
        <dsp:cNvSpPr/>
      </dsp:nvSpPr>
      <dsp:spPr>
        <a:xfrm>
          <a:off x="1131" y="2074066"/>
          <a:ext cx="990390" cy="1485585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636D6A4-0E84-4D06-A464-81AE1497D613}">
      <dsp:nvSpPr>
        <dsp:cNvPr id="0" name=""/>
        <dsp:cNvSpPr/>
      </dsp:nvSpPr>
      <dsp:spPr>
        <a:xfrm>
          <a:off x="5101144" y="2278433"/>
          <a:ext cx="4527498" cy="1414843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321" tIns="68580" rIns="68580" bIns="68580" numCol="1" spcCol="1270" rtlCol="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noProof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Conclusion</a:t>
          </a:r>
          <a:endParaRPr lang="it-IT" sz="1800" kern="1200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sz="1400" kern="1200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sz="1400" kern="1200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101144" y="2278433"/>
        <a:ext cx="4527498" cy="1414843"/>
      </dsp:txXfrm>
    </dsp:sp>
    <dsp:sp modelId="{02597248-A0D7-4DB0-968D-D8F681AB9F8A}">
      <dsp:nvSpPr>
        <dsp:cNvPr id="0" name=""/>
        <dsp:cNvSpPr/>
      </dsp:nvSpPr>
      <dsp:spPr>
        <a:xfrm>
          <a:off x="4912499" y="2074066"/>
          <a:ext cx="990390" cy="1485585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02F07-D6A9-46A5-9807-EBF6C9F5B2DD}">
      <dsp:nvSpPr>
        <dsp:cNvPr id="0" name=""/>
        <dsp:cNvSpPr/>
      </dsp:nvSpPr>
      <dsp:spPr>
        <a:xfrm rot="16200000">
          <a:off x="-851716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2953" bIns="0" numCol="1" spcCol="1270" rtlCol="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noProof="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Wood3</a:t>
          </a:r>
          <a:endParaRPr lang="it-IT" sz="2100" kern="1200" noProof="0" dirty="0">
            <a:solidFill>
              <a:schemeClr val="accent2">
                <a:lumMod val="7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noProof="0" dirty="0" smtClean="0">
              <a:solidFill>
                <a:schemeClr val="bg1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sz="1600" kern="1200" noProof="0" dirty="0">
            <a:solidFill>
              <a:schemeClr val="bg1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noProof="0" dirty="0" smtClean="0">
              <a:solidFill>
                <a:schemeClr val="bg1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sz="1600" kern="1200" noProof="0" dirty="0">
            <a:solidFill>
              <a:schemeClr val="bg1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noProof="0" dirty="0" smtClean="0">
              <a:solidFill>
                <a:schemeClr val="bg1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sz="1600" kern="1200" noProof="0" dirty="0">
            <a:solidFill>
              <a:schemeClr val="bg1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noProof="0" dirty="0" smtClean="0">
              <a:solidFill>
                <a:schemeClr val="bg1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sz="1600" kern="1200" noProof="0" dirty="0">
            <a:solidFill>
              <a:schemeClr val="bg1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2322" y="797242"/>
        <a:ext cx="2278137" cy="2391727"/>
      </dsp:txXfrm>
    </dsp:sp>
    <dsp:sp modelId="{DAD9059A-916A-4916-A2A8-B42491568DD3}">
      <dsp:nvSpPr>
        <dsp:cNvPr id="0" name=""/>
        <dsp:cNvSpPr/>
      </dsp:nvSpPr>
      <dsp:spPr>
        <a:xfrm rot="16200000">
          <a:off x="1597281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shade val="80000"/>
                <a:hueOff val="-71889"/>
                <a:satOff val="595"/>
                <a:lumOff val="899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71889"/>
                <a:satOff val="595"/>
                <a:lumOff val="899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71889"/>
                <a:satOff val="595"/>
                <a:lumOff val="899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2953" bIns="0" numCol="1" spcCol="1270" rtlCol="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noProof="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Wood2</a:t>
          </a:r>
          <a:endParaRPr lang="it-IT" sz="2100" kern="1200" noProof="0" dirty="0">
            <a:solidFill>
              <a:schemeClr val="accent2">
                <a:lumMod val="7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noProof="0" dirty="0" smtClean="0">
              <a:solidFill>
                <a:schemeClr val="bg1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sz="1600" kern="1200" noProof="0" dirty="0">
            <a:solidFill>
              <a:schemeClr val="bg1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noProof="0" dirty="0" smtClean="0">
              <a:solidFill>
                <a:schemeClr val="bg1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sz="1600" kern="1200" noProof="0" dirty="0">
            <a:solidFill>
              <a:schemeClr val="bg1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noProof="0" dirty="0" smtClean="0">
              <a:solidFill>
                <a:schemeClr val="bg1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sz="1600" kern="1200" noProof="0" dirty="0">
            <a:solidFill>
              <a:schemeClr val="bg1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2451319" y="797242"/>
        <a:ext cx="2278137" cy="2391727"/>
      </dsp:txXfrm>
    </dsp:sp>
    <dsp:sp modelId="{25A33852-3C4B-4406-8856-3A4D6201948C}">
      <dsp:nvSpPr>
        <dsp:cNvPr id="0" name=""/>
        <dsp:cNvSpPr/>
      </dsp:nvSpPr>
      <dsp:spPr>
        <a:xfrm rot="16200000">
          <a:off x="4046280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shade val="80000"/>
                <a:hueOff val="-143779"/>
                <a:satOff val="1189"/>
                <a:lumOff val="179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143779"/>
                <a:satOff val="1189"/>
                <a:lumOff val="179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143779"/>
                <a:satOff val="1189"/>
                <a:lumOff val="179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2953" bIns="0" numCol="1" spcCol="1270" rtlCol="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noProof="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Wood1</a:t>
          </a:r>
          <a:endParaRPr lang="it-IT" sz="2100" kern="1200" noProof="0" dirty="0">
            <a:solidFill>
              <a:schemeClr val="accent2">
                <a:lumMod val="7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noProof="0" dirty="0" smtClean="0">
              <a:solidFill>
                <a:schemeClr val="bg1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sz="1600" kern="1200" noProof="0" dirty="0">
            <a:solidFill>
              <a:schemeClr val="bg1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noProof="0" dirty="0" smtClean="0">
              <a:solidFill>
                <a:schemeClr val="bg1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sz="1600" kern="1200" noProof="0" dirty="0">
            <a:solidFill>
              <a:schemeClr val="bg1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4900318" y="797242"/>
        <a:ext cx="2278137" cy="2391727"/>
      </dsp:txXfrm>
    </dsp:sp>
    <dsp:sp modelId="{86146B22-5360-4D1B-AC91-3378F10134EE}">
      <dsp:nvSpPr>
        <dsp:cNvPr id="0" name=""/>
        <dsp:cNvSpPr/>
      </dsp:nvSpPr>
      <dsp:spPr>
        <a:xfrm rot="16200000">
          <a:off x="6495278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shade val="80000"/>
                <a:hueOff val="-215668"/>
                <a:satOff val="1784"/>
                <a:lumOff val="269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215668"/>
                <a:satOff val="1784"/>
                <a:lumOff val="269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215668"/>
                <a:satOff val="1784"/>
                <a:lumOff val="269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2953" bIns="0" numCol="1" spcCol="1270" rtlCol="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noProof="0" dirty="0" err="1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Bronze</a:t>
          </a:r>
          <a:endParaRPr lang="it-IT" sz="2100" kern="1200" noProof="0" dirty="0">
            <a:solidFill>
              <a:schemeClr val="accent1">
                <a:lumMod val="7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noProof="0" dirty="0" smtClean="0">
              <a:solidFill>
                <a:schemeClr val="bg1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sz="1600" kern="1200" noProof="0" dirty="0">
            <a:solidFill>
              <a:schemeClr val="bg1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noProof="0" dirty="0" smtClean="0">
              <a:solidFill>
                <a:schemeClr val="bg1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Descrizione attività</a:t>
          </a:r>
          <a:endParaRPr lang="it-IT" sz="1600" kern="1200" noProof="0" dirty="0">
            <a:solidFill>
              <a:schemeClr val="bg1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7349316" y="797242"/>
        <a:ext cx="2278137" cy="239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CC097E2-C1A8-45B5-8DD2-EA6696F7EE1C}" type="datetime1">
              <a:rPr lang="it-IT" smtClean="0"/>
              <a:t>07/04/2022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977E94-A6AB-4E02-8E43-E89F9CF475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C49DA-EF53-46E1-8D2F-E5AD170D68F7}" type="datetime1">
              <a:rPr lang="it-IT" smtClean="0"/>
              <a:pPr/>
              <a:t>07/04/2022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 smtClean="0"/>
              <a:t>Fare clic per modificare gli stili del testo dello schema</a:t>
            </a:r>
          </a:p>
          <a:p>
            <a:pPr lvl="1" rtl="0"/>
            <a:r>
              <a:rPr lang="it-IT" noProof="0" dirty="0" smtClean="0"/>
              <a:t>Secondo livello</a:t>
            </a:r>
          </a:p>
          <a:p>
            <a:pPr lvl="2" rtl="0"/>
            <a:r>
              <a:rPr lang="it-IT" noProof="0" dirty="0" smtClean="0"/>
              <a:t>Terzo livello</a:t>
            </a:r>
          </a:p>
          <a:p>
            <a:pPr lvl="3" rtl="0"/>
            <a:r>
              <a:rPr lang="it-IT" noProof="0" dirty="0" smtClean="0"/>
              <a:t>Quarto livello</a:t>
            </a:r>
          </a:p>
          <a:p>
            <a:pPr lvl="4" rtl="0"/>
            <a:r>
              <a:rPr lang="it-IT" noProof="0" dirty="0" smtClean="0"/>
              <a:t>Quinto livello</a:t>
            </a:r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ED491D0-8E1B-49C7-849B-A28568D9449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9744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97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3598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5862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2485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9178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3299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482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5720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9313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7705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rtlCol="0"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smtClean="0"/>
              <a:t>Fare clic per modificare lo stile del sottotitolo dello schema</a:t>
            </a:r>
            <a:endParaRPr lang="it-IT" dirty="0"/>
          </a:p>
        </p:txBody>
      </p:sp>
      <p:sp>
        <p:nvSpPr>
          <p:cNvPr id="11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A8AE3B20-CFB8-44BE-B151-B52724EA33DD}" type="datetime1">
              <a:rPr lang="it-IT" smtClean="0"/>
              <a:t>07/04/2022</a:t>
            </a:fld>
            <a:endParaRPr lang="it-IT" dirty="0"/>
          </a:p>
        </p:txBody>
      </p:sp>
      <p:sp>
        <p:nvSpPr>
          <p:cNvPr id="12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n-US" smtClean="0"/>
              <a:t>MiMaCh System - Intermediate Competition - Intelligent Systems</a:t>
            </a:r>
            <a:endParaRPr lang="it-IT" dirty="0"/>
          </a:p>
        </p:txBody>
      </p:sp>
      <p:sp>
        <p:nvSpPr>
          <p:cNvPr id="13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BD266BE7-899D-4075-917F-DBDE33B6B69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EB9E6B-5F81-4239-A56C-945E582E246D}" type="datetime1">
              <a:rPr lang="it-IT" smtClean="0"/>
              <a:t>07/04/2022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smtClean="0"/>
              <a:t>MiMaCh System - Intermediate Competition - Intelligent Systems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 rtlCol="0"/>
          <a:lstStyle/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 rtlCol="0"/>
          <a:lstStyle/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 rtlCol="0"/>
          <a:lstStyle>
            <a:lvl1pPr>
              <a:defRPr/>
            </a:lvl1pPr>
          </a:lstStyle>
          <a:p>
            <a:fld id="{40EBDFC5-A929-4384-928F-6713F17E45DF}" type="datetime1">
              <a:rPr lang="it-IT" smtClean="0"/>
              <a:t>07/04/2022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 rtlCol="0"/>
          <a:lstStyle/>
          <a:p>
            <a:pPr rtl="0"/>
            <a:r>
              <a:rPr lang="en-US" smtClean="0"/>
              <a:t>MiMaCh System - Intermediate Competition - Intelligent Systems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 rtlCol="0"/>
          <a:lstStyle/>
          <a:p>
            <a:pPr rtl="0"/>
            <a:fld id="{BD266BE7-899D-4075-917F-DBDE33B6B69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8545F1-966F-4493-ACF1-A3FB3268A7AC}" type="datetime1">
              <a:rPr lang="it-IT" smtClean="0"/>
              <a:t>07/04/2022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smtClean="0"/>
              <a:t>MiMaCh System - Intermediate Competition - Intelligent Systems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4A5528B1-B62B-4557-A802-C5912BE55EC4}" type="datetime1">
              <a:rPr lang="it-IT" smtClean="0"/>
              <a:t>07/04/2022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n-US" smtClean="0"/>
              <a:t>MiMaCh System - Intermediate Competition - Intelligent Systems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BD266BE7-899D-4075-917F-DBDE33B6B69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 rtlCol="0"/>
          <a:lstStyle/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 rtlCol="0"/>
          <a:lstStyle/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7DA317-FE2F-46C8-97E6-09D0512168BF}" type="datetime1">
              <a:rPr lang="it-IT" smtClean="0"/>
              <a:t>07/04/2022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smtClean="0"/>
              <a:t>MiMaCh System - Intermediate Competition - Intelligent Systems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 rtlCol="0"/>
          <a:lstStyle/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 rtlCol="0"/>
          <a:lstStyle/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65A657-C0D9-4D1D-B9C4-5D6C50577A26}" type="datetime1">
              <a:rPr lang="it-IT" smtClean="0"/>
              <a:t>07/04/2022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smtClean="0"/>
              <a:t>MiMaCh System - Intermediate Competition - Intelligent Systems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1C5BF0-8630-46E5-A014-C2489D6C26F3}" type="datetime1">
              <a:rPr lang="it-IT" smtClean="0"/>
              <a:t>07/04/2022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smtClean="0"/>
              <a:t>MiMaCh System - Intermediate Competition - Intelligent Systems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53437B-976E-4DF6-B277-E8718AC7BF18}" type="datetime1">
              <a:rPr lang="it-IT" smtClean="0"/>
              <a:t>07/04/2022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smtClean="0"/>
              <a:t>MiMaCh System - Intermediate Competition - Intelligent Systems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4" name="Segnaposto testo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 rtlCol="0"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</p:txBody>
      </p:sp>
      <p:sp>
        <p:nvSpPr>
          <p:cNvPr id="3" name="Segnaposto contenuto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 rtlCol="0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4E27B1-25EA-4AC7-A166-0068CAC1CE4A}" type="datetime1">
              <a:rPr lang="it-IT" smtClean="0"/>
              <a:t>07/04/2022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smtClean="0"/>
              <a:t>MiMaCh System - Intermediate Competition - Intelligent Systems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smtClean="0"/>
              <a:t>Fare clic sull'icona per inserire un'immagine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4F5D59-52C8-4BFB-9019-3789E2E752B8}" type="datetime1">
              <a:rPr lang="it-IT" smtClean="0"/>
              <a:t>07/04/2022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smtClean="0"/>
              <a:t>MiMaCh System - Intermediate Competition - Intelligent Systems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Segnaposto titolo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 smtClean="0"/>
              <a:t>Fare clic per modificare gli stili del testo dello schema</a:t>
            </a:r>
          </a:p>
          <a:p>
            <a:pPr lvl="1" rtl="0"/>
            <a:r>
              <a:rPr lang="it-IT" noProof="0" dirty="0" smtClean="0"/>
              <a:t>Secondo livello</a:t>
            </a:r>
          </a:p>
          <a:p>
            <a:pPr lvl="2" rtl="0"/>
            <a:r>
              <a:rPr lang="it-IT" noProof="0" dirty="0" smtClean="0"/>
              <a:t>Terzo livello</a:t>
            </a:r>
          </a:p>
          <a:p>
            <a:pPr lvl="3" rtl="0"/>
            <a:r>
              <a:rPr lang="it-IT" noProof="0" dirty="0" smtClean="0"/>
              <a:t>Quarto livello</a:t>
            </a:r>
          </a:p>
          <a:p>
            <a:pPr lvl="4" rtl="0"/>
            <a:r>
              <a:rPr lang="it-IT" noProof="0" dirty="0" smtClean="0"/>
              <a:t>Quinto livello</a:t>
            </a:r>
          </a:p>
          <a:p>
            <a:pPr lvl="5" rtl="0"/>
            <a:r>
              <a:rPr lang="it-IT" noProof="0" dirty="0" smtClean="0"/>
              <a:t>Sesto</a:t>
            </a:r>
          </a:p>
          <a:p>
            <a:pPr lvl="6" rtl="0"/>
            <a:r>
              <a:rPr lang="it-IT" noProof="0" dirty="0" smtClean="0"/>
              <a:t>Settimo</a:t>
            </a:r>
          </a:p>
          <a:p>
            <a:pPr lvl="7" rtl="0"/>
            <a:r>
              <a:rPr lang="it-IT" noProof="0" dirty="0" smtClean="0"/>
              <a:t>Ottavo</a:t>
            </a:r>
          </a:p>
          <a:p>
            <a:pPr lvl="8" rtl="0"/>
            <a:r>
              <a:rPr lang="it-IT" noProof="0" dirty="0" smtClean="0"/>
              <a:t>Nono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8634E8C3-CABA-48D8-B1D9-C4AEEF6A6497}" type="datetime1">
              <a:rPr lang="it-IT" smtClean="0"/>
              <a:t>07/04/2022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 smtClean="0"/>
              <a:t>MiMaCh System - Intermediate Competition - Intelligent Systems</a:t>
            </a:r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pPr rtl="0"/>
            <a:fld id="{BD266BE7-899D-4075-917F-DBDE33B6B69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Intermediate </a:t>
            </a:r>
            <a:r>
              <a:rPr lang="it-IT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Competition</a:t>
            </a:r>
            <a:endParaRPr lang="it-I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MiMaCh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System – </a:t>
            </a:r>
            <a:r>
              <a:rPr lang="it-IT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 of </a:t>
            </a:r>
            <a:r>
              <a:rPr lang="it-IT" sz="2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Intelligent</a:t>
            </a:r>
            <a:r>
              <a:rPr lang="it-IT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Systems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a.a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2021/2022</a:t>
            </a:r>
            <a:endParaRPr lang="it-IT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Aggiungere un titolo di diapositiva - 4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smtClean="0"/>
              <a:t>MiMaCh System - Intermediate Competition - Intelligent Systems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D266BE7-899D-4075-917F-DBDE33B6B692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574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Aggiungere un titolo di diapositiva - 5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/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smtClean="0"/>
              <a:t>MiMaCh System - Intermediate Competition - Intelligent Systems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D266BE7-899D-4075-917F-DBDE33B6B692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419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smtClean="0"/>
              <a:t>MiMaCh System - Intermediate Competition - Intelligent Systems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D266BE7-899D-4075-917F-DBDE33B6B692}" type="slidenum">
              <a:rPr lang="it-IT" smtClean="0"/>
              <a:pPr rtl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457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Segnaposto contenuto 2" descr="Elenco trapezi che mostra 4 gruppi disposti da sinistra a destra con le descrizioni delle attività in ogni grupp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883850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smtClean="0"/>
              <a:t>MiMaCh System - Intermediate Competition - Intelligent Systems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D266BE7-899D-4075-917F-DBDE33B6B692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093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Leagues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Segnaposto contenuto 2" descr="Elenco trapezi che mostra 4 gruppi disposti da sinistra a destra con le descrizioni delle attività in ogni grupp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5726426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smtClean="0"/>
              <a:t>MiMaCh System - Intermediate Competition - Intelligent Systems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D266BE7-899D-4075-917F-DBDE33B6B692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Layout titolo e contenuto con grafico</a:t>
            </a:r>
            <a:endParaRPr lang="it-IT" dirty="0"/>
          </a:p>
        </p:txBody>
      </p:sp>
      <p:graphicFrame>
        <p:nvGraphicFramePr>
          <p:cNvPr id="9" name="Segnaposto contenuto 2" descr="Istogramma a colonne raggruppate che mostra i valori di 3 serie per 4 categori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089116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smtClean="0"/>
              <a:t>MiMaCh System - Intermediate Competition - Intelligent Systems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D266BE7-899D-4075-917F-DBDE33B6B692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825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Layout due contenuti con tabella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it-IT" dirty="0" smtClean="0"/>
              <a:t>Primo punto elenco qui</a:t>
            </a:r>
          </a:p>
          <a:p>
            <a:pPr rtl="0"/>
            <a:r>
              <a:rPr lang="it-IT" dirty="0" smtClean="0"/>
              <a:t>Secondo punto elenco qui</a:t>
            </a:r>
          </a:p>
          <a:p>
            <a:pPr rtl="0"/>
            <a:r>
              <a:rPr lang="it-IT" dirty="0" smtClean="0"/>
              <a:t>Terzo punto elenco qui</a:t>
            </a:r>
            <a:endParaRPr lang="it-IT" dirty="0"/>
          </a:p>
        </p:txBody>
      </p:sp>
      <p:graphicFrame>
        <p:nvGraphicFramePr>
          <p:cNvPr id="12" name="Segnaposto contenuto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5319095"/>
              </p:ext>
            </p:extLst>
          </p:nvPr>
        </p:nvGraphicFramePr>
        <p:xfrm>
          <a:off x="6415088" y="2193925"/>
          <a:ext cx="4494213" cy="189622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056">
                <a:tc>
                  <a:txBody>
                    <a:bodyPr/>
                    <a:lstStyle/>
                    <a:p>
                      <a:pPr rtl="0"/>
                      <a:r>
                        <a:rPr lang="it-IT" dirty="0" smtClean="0"/>
                        <a:t>Classe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 smtClean="0"/>
                        <a:t>Gruppo 1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 smtClean="0"/>
                        <a:t>Gruppo 2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pPr rtl="0"/>
                      <a:r>
                        <a:rPr lang="it-IT" dirty="0" smtClean="0"/>
                        <a:t>Classe 1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 smtClean="0"/>
                        <a:t>82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 smtClean="0"/>
                        <a:t>95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pPr rtl="0"/>
                      <a:r>
                        <a:rPr lang="it-IT" dirty="0" smtClean="0"/>
                        <a:t>Classe 2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 smtClean="0"/>
                        <a:t>76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 smtClean="0"/>
                        <a:t>88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pPr rtl="0"/>
                      <a:r>
                        <a:rPr lang="it-IT" dirty="0" smtClean="0"/>
                        <a:t>Classe 3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 smtClean="0"/>
                        <a:t>84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 smtClean="0"/>
                        <a:t>90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smtClean="0"/>
              <a:t>MiMaCh System - Intermediate Competition - Intelligent Systems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D266BE7-899D-4075-917F-DBDE33B6B692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070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Aggiungere un titolo di diapositiva - 1</a:t>
            </a:r>
            <a:endParaRPr lang="it-IT" dirty="0"/>
          </a:p>
        </p:txBody>
      </p:sp>
      <p:sp>
        <p:nvSpPr>
          <p:cNvPr id="14" name="Segnaposto tes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smtClean="0"/>
              <a:t>MiMaCh System - Intermediate Competition - Intelligent Systems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D266BE7-899D-4075-917F-DBDE33B6B692}" type="slidenum">
              <a:rPr lang="it-IT" smtClean="0"/>
              <a:pPr rtl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079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Aggiungere un titolo di diapositiva - 2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smtClean="0"/>
              <a:t>MiMaCh System - Intermediate Competition - Intelligent Systems</a:t>
            </a:r>
            <a:endParaRPr lang="it-IT" dirty="0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D266BE7-899D-4075-917F-DBDE33B6B692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83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Aggiungere un titolo di diapositiva - 3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smtClean="0"/>
              <a:t>MiMaCh System - Intermediate Competition - Intelligent Systems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D266BE7-899D-4075-917F-DBDE33B6B692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24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smtClean="0"/>
              <a:t>MiMaCh System - Intermediate Competition - Intelligent Systems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D266BE7-899D-4075-917F-DBDE33B6B692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064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rgomenti didattici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421_TF03462902_TF03462902.potx" id="{2385B358-5D9D-4FD7-94BA-ABC0ECE46E6E}" vid="{3CE3128E-0EEE-4170-A829-E60B55A826F8}"/>
    </a:ext>
  </a:extLst>
</a:theme>
</file>

<file path=ppt/theme/theme2.xml><?xml version="1.0" encoding="utf-8"?>
<a:theme xmlns:a="http://schemas.openxmlformats.org/drawingml/2006/main" name="Tema di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di argomenti didattici, design con illustrazioni in stile lavagna (widescreen)</Template>
  <TotalTime>14</TotalTime>
  <Words>259</Words>
  <Application>Microsoft Office PowerPoint</Application>
  <PresentationFormat>Widescreen</PresentationFormat>
  <Paragraphs>90</Paragraphs>
  <Slides>12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Calibri</vt:lpstr>
      <vt:lpstr>Century Schoolbook</vt:lpstr>
      <vt:lpstr>Wingdings</vt:lpstr>
      <vt:lpstr>Argomenti didattici 16x9</vt:lpstr>
      <vt:lpstr>Intermediate Competition</vt:lpstr>
      <vt:lpstr>Contents</vt:lpstr>
      <vt:lpstr>Different Leagues</vt:lpstr>
      <vt:lpstr>Layout titolo e contenuto con grafico</vt:lpstr>
      <vt:lpstr>Layout due contenuti con tabella</vt:lpstr>
      <vt:lpstr>Aggiungere un titolo di diapositiva - 1</vt:lpstr>
      <vt:lpstr>Aggiungere un titolo di diapositiva - 2</vt:lpstr>
      <vt:lpstr>Aggiungere un titolo di diapositiva - 3</vt:lpstr>
      <vt:lpstr>Presentazione standard di PowerPoint</vt:lpstr>
      <vt:lpstr>Aggiungere un titolo di diapositiva - 4</vt:lpstr>
      <vt:lpstr>Aggiungere un titolo di diapositiva - 5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Competition</dc:title>
  <dc:creator>Martina</dc:creator>
  <cp:lastModifiedBy>Martina</cp:lastModifiedBy>
  <cp:revision>4</cp:revision>
  <dcterms:created xsi:type="dcterms:W3CDTF">2022-04-07T09:24:04Z</dcterms:created>
  <dcterms:modified xsi:type="dcterms:W3CDTF">2022-04-07T10:07:29Z</dcterms:modified>
</cp:coreProperties>
</file>